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D6ED9-FF7C-46C2-8E4D-945C8BA83A74}" type="datetimeFigureOut">
              <a:rPr lang="en-IN" smtClean="0"/>
              <a:t>31-01-2023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58F4C-5EAB-4AD1-A586-15884E6C665F}" type="slidenum">
              <a:rPr lang="en-IN" smtClean="0"/>
              <a:t>‹#›</a:t>
            </a:fld>
            <a:endParaRPr lang="en-IN"/>
          </a:p>
        </p:txBody>
      </p:sp>
    </p:spTree>
    <p:extLst>
      <p:ext uri="{BB962C8B-B14F-4D97-AF65-F5344CB8AC3E}">
        <p14:creationId xmlns:p14="http://schemas.microsoft.com/office/powerpoint/2010/main" val="1551967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NICE-DT-2023</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NICE-DT-2023</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NICE-DT-2023</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NICE-DT-2023</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NICE-DT-2023</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NICE-DT-2023</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NICE-DT-2023</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NICE-DT-2023</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NICE-DT-2023</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NICE-DT-2023</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NICE-DT-2023</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Picture 7">
            <a:extLst>
              <a:ext uri="{FF2B5EF4-FFF2-40B4-BE49-F238E27FC236}">
                <a16:creationId xmlns:a16="http://schemas.microsoft.com/office/drawing/2014/main" id="{C2925125-5BAE-C920-6603-1A064C273107}"/>
              </a:ext>
            </a:extLst>
          </p:cNvPr>
          <p:cNvPicPr>
            <a:picLocks noChangeAspect="1"/>
          </p:cNvPicPr>
          <p:nvPr userDrawn="1"/>
        </p:nvPicPr>
        <p:blipFill>
          <a:blip r:embed="rId1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98D55E-2194-F8A2-AFB1-714338E52DAB}"/>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B77D6FB-E2B6-40F7-0799-D95023868A84}"/>
              </a:ext>
            </a:extLst>
          </p:cNvPr>
          <p:cNvSpPr txBox="1"/>
          <p:nvPr/>
        </p:nvSpPr>
        <p:spPr>
          <a:xfrm>
            <a:off x="878888" y="1530865"/>
            <a:ext cx="8939814" cy="3954929"/>
          </a:xfrm>
          <a:prstGeom prst="rect">
            <a:avLst/>
          </a:prstGeom>
          <a:noFill/>
        </p:spPr>
        <p:txBody>
          <a:bodyPr wrap="square" rtlCol="0">
            <a:spAutoFit/>
          </a:bodyPr>
          <a:lstStyle/>
          <a:p>
            <a:r>
              <a:rPr lang="en-IN" dirty="0"/>
              <a:t>Paper Id: NICE-DT-2023_Paper_ZZZ [ZZZ is the paper number] </a:t>
            </a:r>
          </a:p>
          <a:p>
            <a:endParaRPr lang="en-IN" dirty="0"/>
          </a:p>
          <a:p>
            <a:r>
              <a:rPr lang="en-IN" sz="2400" dirty="0"/>
              <a:t>Title of the Paper:</a:t>
            </a:r>
          </a:p>
          <a:p>
            <a:endParaRPr lang="en-IN" dirty="0"/>
          </a:p>
          <a:p>
            <a:endParaRPr lang="en-IN" dirty="0"/>
          </a:p>
          <a:p>
            <a:endParaRPr lang="en-IN" dirty="0"/>
          </a:p>
          <a:p>
            <a:r>
              <a:rPr lang="en-IN" dirty="0"/>
              <a:t>Name of the Authors:</a:t>
            </a:r>
          </a:p>
          <a:p>
            <a:r>
              <a:rPr lang="en-IN" sz="1100" i="1" dirty="0"/>
              <a:t>(Name of the Presenting Author to be highlighted with bold letters)</a:t>
            </a:r>
          </a:p>
          <a:p>
            <a:endParaRPr lang="en-IN" dirty="0"/>
          </a:p>
          <a:p>
            <a:endParaRPr lang="en-IN" dirty="0"/>
          </a:p>
          <a:p>
            <a:r>
              <a:rPr lang="en-IN" dirty="0"/>
              <a:t>Affiliation:</a:t>
            </a:r>
          </a:p>
          <a:p>
            <a:endParaRPr lang="en-IN" dirty="0"/>
          </a:p>
          <a:p>
            <a:endParaRPr lang="en-IN" dirty="0"/>
          </a:p>
          <a:p>
            <a:r>
              <a:rPr lang="en-IN" dirty="0"/>
              <a:t>Email id of the corresponding author: </a:t>
            </a:r>
          </a:p>
        </p:txBody>
      </p:sp>
    </p:spTree>
    <p:extLst>
      <p:ext uri="{BB962C8B-B14F-4D97-AF65-F5344CB8AC3E}">
        <p14:creationId xmlns:p14="http://schemas.microsoft.com/office/powerpoint/2010/main" val="414812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B994F4-75C1-AB58-C756-B17F65C29BBE}"/>
              </a:ext>
            </a:extLst>
          </p:cNvPr>
          <p:cNvSpPr txBox="1"/>
          <p:nvPr/>
        </p:nvSpPr>
        <p:spPr>
          <a:xfrm>
            <a:off x="1702860" y="2296120"/>
            <a:ext cx="9144000" cy="2039276"/>
          </a:xfrm>
          <a:prstGeom prst="rect">
            <a:avLst/>
          </a:prstGeom>
          <a:noFill/>
        </p:spPr>
        <p:txBody>
          <a:bodyPr wrap="square">
            <a:spAutoFit/>
          </a:bodyPr>
          <a:lstStyle/>
          <a:p>
            <a:pPr algn="ctr">
              <a:lnSpc>
                <a:spcPct val="150000"/>
              </a:lnSpc>
            </a:pPr>
            <a:r>
              <a:rPr lang="en-US" sz="2400" b="1" dirty="0">
                <a:latin typeface="Calibri "/>
              </a:rPr>
              <a:t>Disclaimer</a:t>
            </a:r>
          </a:p>
          <a:p>
            <a:pPr algn="just">
              <a:lnSpc>
                <a:spcPct val="150000"/>
              </a:lnSpc>
            </a:pPr>
            <a:endParaRPr lang="en-US" sz="1400" dirty="0">
              <a:latin typeface="Calibri "/>
            </a:endParaRPr>
          </a:p>
          <a:p>
            <a:pPr algn="just">
              <a:lnSpc>
                <a:spcPct val="150000"/>
              </a:lnSpc>
            </a:pPr>
            <a:r>
              <a:rPr lang="en-US" sz="1600" dirty="0">
                <a:latin typeface="Calibri "/>
              </a:rPr>
              <a:t>The organizers at NIELIT are not responsible for the accuracy or reliability of the information provided here. It is the responsibility of the presenter, and the presenter grants the exclusive rights to NIELIT to record, store, distribute and display the presentation in print, electronic and digital forms.</a:t>
            </a:r>
            <a:endParaRPr lang="en-IN" sz="1600" dirty="0">
              <a:latin typeface="Calibri "/>
            </a:endParaRPr>
          </a:p>
        </p:txBody>
      </p:sp>
      <p:sp>
        <p:nvSpPr>
          <p:cNvPr id="5" name="Footer Placeholder 4">
            <a:extLst>
              <a:ext uri="{FF2B5EF4-FFF2-40B4-BE49-F238E27FC236}">
                <a16:creationId xmlns:a16="http://schemas.microsoft.com/office/drawing/2014/main" id="{FE476BDC-C704-C7A1-CE28-EA824DDA49F9}"/>
              </a:ext>
            </a:extLst>
          </p:cNvPr>
          <p:cNvSpPr>
            <a:spLocks noGrp="1"/>
          </p:cNvSpPr>
          <p:nvPr>
            <p:ph type="ftr" sz="quarter" idx="11"/>
          </p:nvPr>
        </p:nvSpPr>
        <p:spPr/>
        <p:txBody>
          <a:bodyPr/>
          <a:lstStyle/>
          <a:p>
            <a:r>
              <a:rPr lang="en-US"/>
              <a:t>NICE-DT-2023</a:t>
            </a:r>
            <a:endParaRPr lang="en-US" dirty="0"/>
          </a:p>
        </p:txBody>
      </p:sp>
      <p:sp>
        <p:nvSpPr>
          <p:cNvPr id="6" name="Slide Number Placeholder 5">
            <a:extLst>
              <a:ext uri="{FF2B5EF4-FFF2-40B4-BE49-F238E27FC236}">
                <a16:creationId xmlns:a16="http://schemas.microsoft.com/office/drawing/2014/main" id="{9E123CBB-B59D-9C1C-C03B-4FB74450C392}"/>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42798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9308-0934-5796-9039-A6E7F839FB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F3C290-A1FC-87CF-18D2-E1F7FFBD9068}"/>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2E99480-0B35-3B52-F7B1-CC004DAAB80E}"/>
              </a:ext>
            </a:extLst>
          </p:cNvPr>
          <p:cNvSpPr>
            <a:spLocks noGrp="1"/>
          </p:cNvSpPr>
          <p:nvPr>
            <p:ph type="ftr" sz="quarter" idx="11"/>
          </p:nvPr>
        </p:nvSpPr>
        <p:spPr/>
        <p:txBody>
          <a:bodyPr/>
          <a:lstStyle/>
          <a:p>
            <a:r>
              <a:rPr lang="en-US"/>
              <a:t>NICE-DT-2023</a:t>
            </a:r>
            <a:endParaRPr lang="en-US" dirty="0"/>
          </a:p>
        </p:txBody>
      </p:sp>
      <p:sp>
        <p:nvSpPr>
          <p:cNvPr id="5" name="Slide Number Placeholder 4">
            <a:extLst>
              <a:ext uri="{FF2B5EF4-FFF2-40B4-BE49-F238E27FC236}">
                <a16:creationId xmlns:a16="http://schemas.microsoft.com/office/drawing/2014/main" id="{E5EA51AF-1686-85A5-8C77-AE736F950A84}"/>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60488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F51EF0-09DD-1BE6-9D3F-12F39504D8D0}"/>
              </a:ext>
            </a:extLst>
          </p:cNvPr>
          <p:cNvSpPr txBox="1"/>
          <p:nvPr/>
        </p:nvSpPr>
        <p:spPr>
          <a:xfrm>
            <a:off x="1081423" y="2979700"/>
            <a:ext cx="9144000" cy="589072"/>
          </a:xfrm>
          <a:prstGeom prst="rect">
            <a:avLst/>
          </a:prstGeom>
          <a:noFill/>
        </p:spPr>
        <p:txBody>
          <a:bodyPr wrap="square">
            <a:spAutoFit/>
          </a:bodyPr>
          <a:lstStyle/>
          <a:p>
            <a:pPr algn="ctr">
              <a:lnSpc>
                <a:spcPct val="150000"/>
              </a:lnSpc>
            </a:pPr>
            <a:r>
              <a:rPr lang="en-US" sz="2400" b="1" dirty="0">
                <a:latin typeface="Calibri "/>
              </a:rPr>
              <a:t>Thank you..!</a:t>
            </a:r>
            <a:endParaRPr lang="en-IN" sz="1600" dirty="0">
              <a:latin typeface="Calibri "/>
            </a:endParaRPr>
          </a:p>
        </p:txBody>
      </p:sp>
      <p:sp>
        <p:nvSpPr>
          <p:cNvPr id="5" name="Footer Placeholder 4">
            <a:extLst>
              <a:ext uri="{FF2B5EF4-FFF2-40B4-BE49-F238E27FC236}">
                <a16:creationId xmlns:a16="http://schemas.microsoft.com/office/drawing/2014/main" id="{E6CD234B-34E5-92DB-B695-1C668AB5FA36}"/>
              </a:ext>
            </a:extLst>
          </p:cNvPr>
          <p:cNvSpPr>
            <a:spLocks noGrp="1"/>
          </p:cNvSpPr>
          <p:nvPr>
            <p:ph type="ftr" sz="quarter" idx="11"/>
          </p:nvPr>
        </p:nvSpPr>
        <p:spPr/>
        <p:txBody>
          <a:bodyPr/>
          <a:lstStyle/>
          <a:p>
            <a:r>
              <a:rPr lang="en-US"/>
              <a:t>NICE-DT-2023</a:t>
            </a:r>
            <a:endParaRPr lang="en-US" dirty="0"/>
          </a:p>
        </p:txBody>
      </p:sp>
      <p:sp>
        <p:nvSpPr>
          <p:cNvPr id="6" name="Slide Number Placeholder 5">
            <a:extLst>
              <a:ext uri="{FF2B5EF4-FFF2-40B4-BE49-F238E27FC236}">
                <a16:creationId xmlns:a16="http://schemas.microsoft.com/office/drawing/2014/main" id="{A85E8FFC-71A3-2139-D4A1-D0CF7A08AC81}"/>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197964960"/>
      </p:ext>
    </p:extLst>
  </p:cSld>
  <p:clrMapOvr>
    <a:masterClrMapping/>
  </p:clrMapOvr>
</p:sld>
</file>

<file path=ppt/theme/theme1.xml><?xml version="1.0" encoding="utf-8"?>
<a:theme xmlns:a="http://schemas.openxmlformats.org/drawingml/2006/main" name="Office Theme">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362</TotalTime>
  <Words>110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saurov mahanta</dc:creator>
  <cp:lastModifiedBy>saurov mahanta</cp:lastModifiedBy>
  <cp:revision>3</cp:revision>
  <dcterms:created xsi:type="dcterms:W3CDTF">2023-01-25T06:44:04Z</dcterms:created>
  <dcterms:modified xsi:type="dcterms:W3CDTF">2023-01-31T18:21:59Z</dcterms:modified>
</cp:coreProperties>
</file>