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6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319B0-010D-4AC3-94DE-28D89785302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77431F-5941-47F2-987E-7BD6EBFCCFFF}">
      <dgm:prSet/>
      <dgm:spPr/>
      <dgm:t>
        <a:bodyPr/>
        <a:lstStyle/>
        <a:p>
          <a:r>
            <a:rPr lang="en-US"/>
            <a:t>• Data Collection:</a:t>
          </a:r>
        </a:p>
      </dgm:t>
    </dgm:pt>
    <dgm:pt modelId="{2CC015BA-2CB5-40F1-BFC3-5B0147DE5AF2}" type="parTrans" cxnId="{321E1139-664F-4064-90F7-EF9CB16543D7}">
      <dgm:prSet/>
      <dgm:spPr/>
      <dgm:t>
        <a:bodyPr/>
        <a:lstStyle/>
        <a:p>
          <a:endParaRPr lang="en-US"/>
        </a:p>
      </dgm:t>
    </dgm:pt>
    <dgm:pt modelId="{0CAEE9F8-66A4-46E7-AAC8-0F8C5D96F39E}" type="sibTrans" cxnId="{321E1139-664F-4064-90F7-EF9CB16543D7}">
      <dgm:prSet/>
      <dgm:spPr/>
      <dgm:t>
        <a:bodyPr/>
        <a:lstStyle/>
        <a:p>
          <a:endParaRPr lang="en-US"/>
        </a:p>
      </dgm:t>
    </dgm:pt>
    <dgm:pt modelId="{3C13FCC4-4168-44D0-A614-0C178C9617A0}">
      <dgm:prSet/>
      <dgm:spPr/>
      <dgm:t>
        <a:bodyPr/>
        <a:lstStyle/>
        <a:p>
          <a:r>
            <a:rPr lang="en-US"/>
            <a:t>- Demographic information</a:t>
          </a:r>
        </a:p>
      </dgm:t>
    </dgm:pt>
    <dgm:pt modelId="{177C1AD8-0A0A-4A7D-AF15-1BDDABD5B91A}" type="parTrans" cxnId="{E9565B1D-7EAE-40AA-87D5-129367081703}">
      <dgm:prSet/>
      <dgm:spPr/>
      <dgm:t>
        <a:bodyPr/>
        <a:lstStyle/>
        <a:p>
          <a:endParaRPr lang="en-US"/>
        </a:p>
      </dgm:t>
    </dgm:pt>
    <dgm:pt modelId="{9F82EA16-73FC-4C7E-AFCC-BAD7FDA998D2}" type="sibTrans" cxnId="{E9565B1D-7EAE-40AA-87D5-129367081703}">
      <dgm:prSet/>
      <dgm:spPr/>
      <dgm:t>
        <a:bodyPr/>
        <a:lstStyle/>
        <a:p>
          <a:endParaRPr lang="en-US"/>
        </a:p>
      </dgm:t>
    </dgm:pt>
    <dgm:pt modelId="{1FC7C457-2CEB-4964-AC41-0885FFDA3406}">
      <dgm:prSet/>
      <dgm:spPr/>
      <dgm:t>
        <a:bodyPr/>
        <a:lstStyle/>
        <a:p>
          <a:r>
            <a:rPr lang="en-US"/>
            <a:t>- Lifestyle factors</a:t>
          </a:r>
        </a:p>
      </dgm:t>
    </dgm:pt>
    <dgm:pt modelId="{C443A6D8-502D-4C4E-B151-6386583CEBC3}" type="parTrans" cxnId="{E99A00A0-4D32-4077-93F2-A6B3B71AD927}">
      <dgm:prSet/>
      <dgm:spPr/>
      <dgm:t>
        <a:bodyPr/>
        <a:lstStyle/>
        <a:p>
          <a:endParaRPr lang="en-US"/>
        </a:p>
      </dgm:t>
    </dgm:pt>
    <dgm:pt modelId="{FF8FB1EF-A96F-4872-895B-4CD4C37DC407}" type="sibTrans" cxnId="{E99A00A0-4D32-4077-93F2-A6B3B71AD927}">
      <dgm:prSet/>
      <dgm:spPr/>
      <dgm:t>
        <a:bodyPr/>
        <a:lstStyle/>
        <a:p>
          <a:endParaRPr lang="en-US"/>
        </a:p>
      </dgm:t>
    </dgm:pt>
    <dgm:pt modelId="{16AF7D77-0E8F-4E0E-A552-F3A3ED0F8226}">
      <dgm:prSet/>
      <dgm:spPr/>
      <dgm:t>
        <a:bodyPr/>
        <a:lstStyle/>
        <a:p>
          <a:r>
            <a:rPr lang="en-US"/>
            <a:t>- Medical history</a:t>
          </a:r>
        </a:p>
      </dgm:t>
    </dgm:pt>
    <dgm:pt modelId="{B8EAEAFE-A175-4BC3-9AF3-A9E4C1A4E147}" type="parTrans" cxnId="{09AA90E1-16F9-46B5-B489-75AF9C100DB3}">
      <dgm:prSet/>
      <dgm:spPr/>
      <dgm:t>
        <a:bodyPr/>
        <a:lstStyle/>
        <a:p>
          <a:endParaRPr lang="en-US"/>
        </a:p>
      </dgm:t>
    </dgm:pt>
    <dgm:pt modelId="{2575D4B1-7B5B-4E6F-964D-2ACD079CA9ED}" type="sibTrans" cxnId="{09AA90E1-16F9-46B5-B489-75AF9C100DB3}">
      <dgm:prSet/>
      <dgm:spPr/>
      <dgm:t>
        <a:bodyPr/>
        <a:lstStyle/>
        <a:p>
          <a:endParaRPr lang="en-US"/>
        </a:p>
      </dgm:t>
    </dgm:pt>
    <dgm:pt modelId="{5FAF7C88-F835-4AEA-9288-44A35B9411B6}">
      <dgm:prSet/>
      <dgm:spPr/>
      <dgm:t>
        <a:bodyPr/>
        <a:lstStyle/>
        <a:p>
          <a:r>
            <a:rPr lang="en-US"/>
            <a:t>• Technical Approach:</a:t>
          </a:r>
        </a:p>
      </dgm:t>
    </dgm:pt>
    <dgm:pt modelId="{DE35D11B-ED12-4F77-AE5E-943AC5664E75}" type="parTrans" cxnId="{A79BCA65-79D8-47C4-9F08-A6B9749C55AE}">
      <dgm:prSet/>
      <dgm:spPr/>
      <dgm:t>
        <a:bodyPr/>
        <a:lstStyle/>
        <a:p>
          <a:endParaRPr lang="en-US"/>
        </a:p>
      </dgm:t>
    </dgm:pt>
    <dgm:pt modelId="{7B53C827-1EAA-4145-88B7-BDB452496D0F}" type="sibTrans" cxnId="{A79BCA65-79D8-47C4-9F08-A6B9749C55AE}">
      <dgm:prSet/>
      <dgm:spPr/>
      <dgm:t>
        <a:bodyPr/>
        <a:lstStyle/>
        <a:p>
          <a:endParaRPr lang="en-US"/>
        </a:p>
      </dgm:t>
    </dgm:pt>
    <dgm:pt modelId="{44151674-1CF1-4A95-A8D8-10845992449A}">
      <dgm:prSet/>
      <dgm:spPr/>
      <dgm:t>
        <a:bodyPr/>
        <a:lstStyle/>
        <a:p>
          <a:r>
            <a:rPr lang="en-US"/>
            <a:t>- XGBoost machine learning algorithm</a:t>
          </a:r>
        </a:p>
      </dgm:t>
    </dgm:pt>
    <dgm:pt modelId="{634F934B-9DB5-43EF-BB90-8348B531068C}" type="parTrans" cxnId="{A44CC01E-75C6-4541-A09A-84FBEE01FB4D}">
      <dgm:prSet/>
      <dgm:spPr/>
      <dgm:t>
        <a:bodyPr/>
        <a:lstStyle/>
        <a:p>
          <a:endParaRPr lang="en-US"/>
        </a:p>
      </dgm:t>
    </dgm:pt>
    <dgm:pt modelId="{41C4D73E-BD4D-4F73-8440-7B5E6083FBD1}" type="sibTrans" cxnId="{A44CC01E-75C6-4541-A09A-84FBEE01FB4D}">
      <dgm:prSet/>
      <dgm:spPr/>
      <dgm:t>
        <a:bodyPr/>
        <a:lstStyle/>
        <a:p>
          <a:endParaRPr lang="en-US"/>
        </a:p>
      </dgm:t>
    </dgm:pt>
    <dgm:pt modelId="{9CC1C33C-C366-4FC1-9CDC-DA9E96B8E4E5}">
      <dgm:prSet/>
      <dgm:spPr/>
      <dgm:t>
        <a:bodyPr/>
        <a:lstStyle/>
        <a:p>
          <a:r>
            <a:rPr lang="en-US"/>
            <a:t>- Hyperparameter optimization</a:t>
          </a:r>
        </a:p>
      </dgm:t>
    </dgm:pt>
    <dgm:pt modelId="{2058E6D3-41A3-416D-99E9-B347AB657D6B}" type="parTrans" cxnId="{C5F44226-FFDC-4178-92C0-D415F87C5928}">
      <dgm:prSet/>
      <dgm:spPr/>
      <dgm:t>
        <a:bodyPr/>
        <a:lstStyle/>
        <a:p>
          <a:endParaRPr lang="en-US"/>
        </a:p>
      </dgm:t>
    </dgm:pt>
    <dgm:pt modelId="{BC5C545A-0417-43CC-A017-F81588695737}" type="sibTrans" cxnId="{C5F44226-FFDC-4178-92C0-D415F87C5928}">
      <dgm:prSet/>
      <dgm:spPr/>
      <dgm:t>
        <a:bodyPr/>
        <a:lstStyle/>
        <a:p>
          <a:endParaRPr lang="en-US"/>
        </a:p>
      </dgm:t>
    </dgm:pt>
    <dgm:pt modelId="{B440F5E9-5C7D-41FA-B523-B89DE3B323EF}">
      <dgm:prSet/>
      <dgm:spPr/>
      <dgm:t>
        <a:bodyPr/>
        <a:lstStyle/>
        <a:p>
          <a:r>
            <a:rPr lang="en-US"/>
            <a:t>- Cross-validation for reliability</a:t>
          </a:r>
        </a:p>
      </dgm:t>
    </dgm:pt>
    <dgm:pt modelId="{E668DA6D-D2F7-4998-A7AB-996F3B5AA06F}" type="parTrans" cxnId="{69664007-86C9-48A4-A66B-D18371C743FE}">
      <dgm:prSet/>
      <dgm:spPr/>
      <dgm:t>
        <a:bodyPr/>
        <a:lstStyle/>
        <a:p>
          <a:endParaRPr lang="en-US"/>
        </a:p>
      </dgm:t>
    </dgm:pt>
    <dgm:pt modelId="{7382BBCC-3451-4BFC-8CF5-C6C28B7D0985}" type="sibTrans" cxnId="{69664007-86C9-48A4-A66B-D18371C743FE}">
      <dgm:prSet/>
      <dgm:spPr/>
      <dgm:t>
        <a:bodyPr/>
        <a:lstStyle/>
        <a:p>
          <a:endParaRPr lang="en-US"/>
        </a:p>
      </dgm:t>
    </dgm:pt>
    <dgm:pt modelId="{9B46A765-7199-4C14-A2C0-B69C5AD96002}" type="pres">
      <dgm:prSet presAssocID="{31C319B0-010D-4AC3-94DE-28D89785302B}" presName="linear" presStyleCnt="0">
        <dgm:presLayoutVars>
          <dgm:animLvl val="lvl"/>
          <dgm:resizeHandles val="exact"/>
        </dgm:presLayoutVars>
      </dgm:prSet>
      <dgm:spPr/>
    </dgm:pt>
    <dgm:pt modelId="{41530A0E-D850-4A17-900F-77C190918E40}" type="pres">
      <dgm:prSet presAssocID="{6577431F-5941-47F2-987E-7BD6EBFCCFF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20D9744-4849-42B1-9643-0FDA1CF70171}" type="pres">
      <dgm:prSet presAssocID="{0CAEE9F8-66A4-46E7-AAC8-0F8C5D96F39E}" presName="spacer" presStyleCnt="0"/>
      <dgm:spPr/>
    </dgm:pt>
    <dgm:pt modelId="{1C8013D4-0C48-47B4-95B3-23695CDF154A}" type="pres">
      <dgm:prSet presAssocID="{3C13FCC4-4168-44D0-A614-0C178C9617A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3D3CDDF-C716-4AD9-A272-862C6DF42ED0}" type="pres">
      <dgm:prSet presAssocID="{9F82EA16-73FC-4C7E-AFCC-BAD7FDA998D2}" presName="spacer" presStyleCnt="0"/>
      <dgm:spPr/>
    </dgm:pt>
    <dgm:pt modelId="{CF711027-749C-4AF9-A1ED-97D3BBF5FE3C}" type="pres">
      <dgm:prSet presAssocID="{1FC7C457-2CEB-4964-AC41-0885FFDA340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16F8FE9-73EF-4905-AF46-E1F7551E5786}" type="pres">
      <dgm:prSet presAssocID="{FF8FB1EF-A96F-4872-895B-4CD4C37DC407}" presName="spacer" presStyleCnt="0"/>
      <dgm:spPr/>
    </dgm:pt>
    <dgm:pt modelId="{2A5190D5-0CFE-4CAA-BCEE-AA0F1A786B06}" type="pres">
      <dgm:prSet presAssocID="{16AF7D77-0E8F-4E0E-A552-F3A3ED0F822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7F7556D-9331-4D18-9B7B-8165C029448C}" type="pres">
      <dgm:prSet presAssocID="{2575D4B1-7B5B-4E6F-964D-2ACD079CA9ED}" presName="spacer" presStyleCnt="0"/>
      <dgm:spPr/>
    </dgm:pt>
    <dgm:pt modelId="{F0EF5A44-94DD-44D4-9E2B-6C4D8BC9250F}" type="pres">
      <dgm:prSet presAssocID="{5FAF7C88-F835-4AEA-9288-44A35B9411B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A99648C-85D1-463A-90E9-766FAF3D6133}" type="pres">
      <dgm:prSet presAssocID="{7B53C827-1EAA-4145-88B7-BDB452496D0F}" presName="spacer" presStyleCnt="0"/>
      <dgm:spPr/>
    </dgm:pt>
    <dgm:pt modelId="{28256327-C048-4AAC-BA80-19E20C0E1CC6}" type="pres">
      <dgm:prSet presAssocID="{44151674-1CF1-4A95-A8D8-10845992449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4BE4FE0-6644-4945-B15A-93C92F97B2E0}" type="pres">
      <dgm:prSet presAssocID="{41C4D73E-BD4D-4F73-8440-7B5E6083FBD1}" presName="spacer" presStyleCnt="0"/>
      <dgm:spPr/>
    </dgm:pt>
    <dgm:pt modelId="{B87C6E33-B499-46AB-B4AA-AF63488536B6}" type="pres">
      <dgm:prSet presAssocID="{9CC1C33C-C366-4FC1-9CDC-DA9E96B8E4E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501B91C-07A8-4830-B097-91AA1918810B}" type="pres">
      <dgm:prSet presAssocID="{BC5C545A-0417-43CC-A017-F81588695737}" presName="spacer" presStyleCnt="0"/>
      <dgm:spPr/>
    </dgm:pt>
    <dgm:pt modelId="{084DABD1-592D-4593-92C2-018A7BFBD167}" type="pres">
      <dgm:prSet presAssocID="{B440F5E9-5C7D-41FA-B523-B89DE3B323E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9664007-86C9-48A4-A66B-D18371C743FE}" srcId="{31C319B0-010D-4AC3-94DE-28D89785302B}" destId="{B440F5E9-5C7D-41FA-B523-B89DE3B323EF}" srcOrd="7" destOrd="0" parTransId="{E668DA6D-D2F7-4998-A7AB-996F3B5AA06F}" sibTransId="{7382BBCC-3451-4BFC-8CF5-C6C28B7D0985}"/>
    <dgm:cxn modelId="{E18E6B0A-ED74-4E2A-B102-273CD0811C07}" type="presOf" srcId="{16AF7D77-0E8F-4E0E-A552-F3A3ED0F8226}" destId="{2A5190D5-0CFE-4CAA-BCEE-AA0F1A786B06}" srcOrd="0" destOrd="0" presId="urn:microsoft.com/office/officeart/2005/8/layout/vList2"/>
    <dgm:cxn modelId="{E9565B1D-7EAE-40AA-87D5-129367081703}" srcId="{31C319B0-010D-4AC3-94DE-28D89785302B}" destId="{3C13FCC4-4168-44D0-A614-0C178C9617A0}" srcOrd="1" destOrd="0" parTransId="{177C1AD8-0A0A-4A7D-AF15-1BDDABD5B91A}" sibTransId="{9F82EA16-73FC-4C7E-AFCC-BAD7FDA998D2}"/>
    <dgm:cxn modelId="{A44CC01E-75C6-4541-A09A-84FBEE01FB4D}" srcId="{31C319B0-010D-4AC3-94DE-28D89785302B}" destId="{44151674-1CF1-4A95-A8D8-10845992449A}" srcOrd="5" destOrd="0" parTransId="{634F934B-9DB5-43EF-BB90-8348B531068C}" sibTransId="{41C4D73E-BD4D-4F73-8440-7B5E6083FBD1}"/>
    <dgm:cxn modelId="{C5F44226-FFDC-4178-92C0-D415F87C5928}" srcId="{31C319B0-010D-4AC3-94DE-28D89785302B}" destId="{9CC1C33C-C366-4FC1-9CDC-DA9E96B8E4E5}" srcOrd="6" destOrd="0" parTransId="{2058E6D3-41A3-416D-99E9-B347AB657D6B}" sibTransId="{BC5C545A-0417-43CC-A017-F81588695737}"/>
    <dgm:cxn modelId="{321E1139-664F-4064-90F7-EF9CB16543D7}" srcId="{31C319B0-010D-4AC3-94DE-28D89785302B}" destId="{6577431F-5941-47F2-987E-7BD6EBFCCFFF}" srcOrd="0" destOrd="0" parTransId="{2CC015BA-2CB5-40F1-BFC3-5B0147DE5AF2}" sibTransId="{0CAEE9F8-66A4-46E7-AAC8-0F8C5D96F39E}"/>
    <dgm:cxn modelId="{A79BCA65-79D8-47C4-9F08-A6B9749C55AE}" srcId="{31C319B0-010D-4AC3-94DE-28D89785302B}" destId="{5FAF7C88-F835-4AEA-9288-44A35B9411B6}" srcOrd="4" destOrd="0" parTransId="{DE35D11B-ED12-4F77-AE5E-943AC5664E75}" sibTransId="{7B53C827-1EAA-4145-88B7-BDB452496D0F}"/>
    <dgm:cxn modelId="{6AD8AE68-891B-4681-B163-E727F3FFD373}" type="presOf" srcId="{6577431F-5941-47F2-987E-7BD6EBFCCFFF}" destId="{41530A0E-D850-4A17-900F-77C190918E40}" srcOrd="0" destOrd="0" presId="urn:microsoft.com/office/officeart/2005/8/layout/vList2"/>
    <dgm:cxn modelId="{EEBEE368-189D-435D-B0CA-D23ED84E822B}" type="presOf" srcId="{31C319B0-010D-4AC3-94DE-28D89785302B}" destId="{9B46A765-7199-4C14-A2C0-B69C5AD96002}" srcOrd="0" destOrd="0" presId="urn:microsoft.com/office/officeart/2005/8/layout/vList2"/>
    <dgm:cxn modelId="{F64A8349-96DD-4938-846A-9A77E4F19401}" type="presOf" srcId="{5FAF7C88-F835-4AEA-9288-44A35B9411B6}" destId="{F0EF5A44-94DD-44D4-9E2B-6C4D8BC9250F}" srcOrd="0" destOrd="0" presId="urn:microsoft.com/office/officeart/2005/8/layout/vList2"/>
    <dgm:cxn modelId="{07EBCA94-7595-482F-B8C5-1DF15BB2650B}" type="presOf" srcId="{9CC1C33C-C366-4FC1-9CDC-DA9E96B8E4E5}" destId="{B87C6E33-B499-46AB-B4AA-AF63488536B6}" srcOrd="0" destOrd="0" presId="urn:microsoft.com/office/officeart/2005/8/layout/vList2"/>
    <dgm:cxn modelId="{2698D69D-40EF-4850-A278-BD9076E4ECAF}" type="presOf" srcId="{3C13FCC4-4168-44D0-A614-0C178C9617A0}" destId="{1C8013D4-0C48-47B4-95B3-23695CDF154A}" srcOrd="0" destOrd="0" presId="urn:microsoft.com/office/officeart/2005/8/layout/vList2"/>
    <dgm:cxn modelId="{E99A00A0-4D32-4077-93F2-A6B3B71AD927}" srcId="{31C319B0-010D-4AC3-94DE-28D89785302B}" destId="{1FC7C457-2CEB-4964-AC41-0885FFDA3406}" srcOrd="2" destOrd="0" parTransId="{C443A6D8-502D-4C4E-B151-6386583CEBC3}" sibTransId="{FF8FB1EF-A96F-4872-895B-4CD4C37DC407}"/>
    <dgm:cxn modelId="{D9090EB8-1C68-4712-BF64-3811553E7DF6}" type="presOf" srcId="{1FC7C457-2CEB-4964-AC41-0885FFDA3406}" destId="{CF711027-749C-4AF9-A1ED-97D3BBF5FE3C}" srcOrd="0" destOrd="0" presId="urn:microsoft.com/office/officeart/2005/8/layout/vList2"/>
    <dgm:cxn modelId="{588B59CC-AE93-4E10-BA80-D529C5B77BCF}" type="presOf" srcId="{B440F5E9-5C7D-41FA-B523-B89DE3B323EF}" destId="{084DABD1-592D-4593-92C2-018A7BFBD167}" srcOrd="0" destOrd="0" presId="urn:microsoft.com/office/officeart/2005/8/layout/vList2"/>
    <dgm:cxn modelId="{8FA9DDDB-058A-459C-B586-653B1BB9E104}" type="presOf" srcId="{44151674-1CF1-4A95-A8D8-10845992449A}" destId="{28256327-C048-4AAC-BA80-19E20C0E1CC6}" srcOrd="0" destOrd="0" presId="urn:microsoft.com/office/officeart/2005/8/layout/vList2"/>
    <dgm:cxn modelId="{09AA90E1-16F9-46B5-B489-75AF9C100DB3}" srcId="{31C319B0-010D-4AC3-94DE-28D89785302B}" destId="{16AF7D77-0E8F-4E0E-A552-F3A3ED0F8226}" srcOrd="3" destOrd="0" parTransId="{B8EAEAFE-A175-4BC3-9AF3-A9E4C1A4E147}" sibTransId="{2575D4B1-7B5B-4E6F-964D-2ACD079CA9ED}"/>
    <dgm:cxn modelId="{52C7960E-83A0-410E-BAC9-7549604F2FF0}" type="presParOf" srcId="{9B46A765-7199-4C14-A2C0-B69C5AD96002}" destId="{41530A0E-D850-4A17-900F-77C190918E40}" srcOrd="0" destOrd="0" presId="urn:microsoft.com/office/officeart/2005/8/layout/vList2"/>
    <dgm:cxn modelId="{F9C06039-44B8-499B-BE7D-A2C919256247}" type="presParOf" srcId="{9B46A765-7199-4C14-A2C0-B69C5AD96002}" destId="{E20D9744-4849-42B1-9643-0FDA1CF70171}" srcOrd="1" destOrd="0" presId="urn:microsoft.com/office/officeart/2005/8/layout/vList2"/>
    <dgm:cxn modelId="{C5CE25C5-ED98-4591-B6F4-A3A8034B4253}" type="presParOf" srcId="{9B46A765-7199-4C14-A2C0-B69C5AD96002}" destId="{1C8013D4-0C48-47B4-95B3-23695CDF154A}" srcOrd="2" destOrd="0" presId="urn:microsoft.com/office/officeart/2005/8/layout/vList2"/>
    <dgm:cxn modelId="{6878D4E7-9EC4-4BA7-B72F-D8833A809228}" type="presParOf" srcId="{9B46A765-7199-4C14-A2C0-B69C5AD96002}" destId="{C3D3CDDF-C716-4AD9-A272-862C6DF42ED0}" srcOrd="3" destOrd="0" presId="urn:microsoft.com/office/officeart/2005/8/layout/vList2"/>
    <dgm:cxn modelId="{E79889CD-17A2-49D7-975A-6678D42C3E14}" type="presParOf" srcId="{9B46A765-7199-4C14-A2C0-B69C5AD96002}" destId="{CF711027-749C-4AF9-A1ED-97D3BBF5FE3C}" srcOrd="4" destOrd="0" presId="urn:microsoft.com/office/officeart/2005/8/layout/vList2"/>
    <dgm:cxn modelId="{8992738F-2F03-462C-B729-ED9AEAFCF3AC}" type="presParOf" srcId="{9B46A765-7199-4C14-A2C0-B69C5AD96002}" destId="{316F8FE9-73EF-4905-AF46-E1F7551E5786}" srcOrd="5" destOrd="0" presId="urn:microsoft.com/office/officeart/2005/8/layout/vList2"/>
    <dgm:cxn modelId="{32BEC8C0-E60A-43D5-BB9C-AC23D2DE01A3}" type="presParOf" srcId="{9B46A765-7199-4C14-A2C0-B69C5AD96002}" destId="{2A5190D5-0CFE-4CAA-BCEE-AA0F1A786B06}" srcOrd="6" destOrd="0" presId="urn:microsoft.com/office/officeart/2005/8/layout/vList2"/>
    <dgm:cxn modelId="{980BAAD5-1896-4B79-A455-8D880A98F49D}" type="presParOf" srcId="{9B46A765-7199-4C14-A2C0-B69C5AD96002}" destId="{A7F7556D-9331-4D18-9B7B-8165C029448C}" srcOrd="7" destOrd="0" presId="urn:microsoft.com/office/officeart/2005/8/layout/vList2"/>
    <dgm:cxn modelId="{619CB510-9361-45DC-8831-9681FC2DE6D7}" type="presParOf" srcId="{9B46A765-7199-4C14-A2C0-B69C5AD96002}" destId="{F0EF5A44-94DD-44D4-9E2B-6C4D8BC9250F}" srcOrd="8" destOrd="0" presId="urn:microsoft.com/office/officeart/2005/8/layout/vList2"/>
    <dgm:cxn modelId="{E3A025FA-B95D-4218-95A7-2E2E3DF81447}" type="presParOf" srcId="{9B46A765-7199-4C14-A2C0-B69C5AD96002}" destId="{BA99648C-85D1-463A-90E9-766FAF3D6133}" srcOrd="9" destOrd="0" presId="urn:microsoft.com/office/officeart/2005/8/layout/vList2"/>
    <dgm:cxn modelId="{52D7543A-6B8A-4358-A3E8-764482D516AA}" type="presParOf" srcId="{9B46A765-7199-4C14-A2C0-B69C5AD96002}" destId="{28256327-C048-4AAC-BA80-19E20C0E1CC6}" srcOrd="10" destOrd="0" presId="urn:microsoft.com/office/officeart/2005/8/layout/vList2"/>
    <dgm:cxn modelId="{0556E834-6FE4-46E0-A550-09C481359AB1}" type="presParOf" srcId="{9B46A765-7199-4C14-A2C0-B69C5AD96002}" destId="{B4BE4FE0-6644-4945-B15A-93C92F97B2E0}" srcOrd="11" destOrd="0" presId="urn:microsoft.com/office/officeart/2005/8/layout/vList2"/>
    <dgm:cxn modelId="{3451D5C0-1965-43F4-ACE5-1CB42243186A}" type="presParOf" srcId="{9B46A765-7199-4C14-A2C0-B69C5AD96002}" destId="{B87C6E33-B499-46AB-B4AA-AF63488536B6}" srcOrd="12" destOrd="0" presId="urn:microsoft.com/office/officeart/2005/8/layout/vList2"/>
    <dgm:cxn modelId="{B8CF9F16-77D9-4049-85DE-1C1F483FF72F}" type="presParOf" srcId="{9B46A765-7199-4C14-A2C0-B69C5AD96002}" destId="{1501B91C-07A8-4830-B097-91AA1918810B}" srcOrd="13" destOrd="0" presId="urn:microsoft.com/office/officeart/2005/8/layout/vList2"/>
    <dgm:cxn modelId="{5B100F7E-323A-4322-B181-6911ABF0549B}" type="presParOf" srcId="{9B46A765-7199-4C14-A2C0-B69C5AD96002}" destId="{084DABD1-592D-4593-92C2-018A7BFBD16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4D6DA-67FD-4698-B99D-A6065D4FFB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E7AE16F-0421-4A48-8E21-F6100782A902}">
      <dgm:prSet/>
      <dgm:spPr/>
      <dgm:t>
        <a:bodyPr/>
        <a:lstStyle/>
        <a:p>
          <a:r>
            <a:rPr lang="en-US"/>
            <a:t>• System Implementation:</a:t>
          </a:r>
        </a:p>
      </dgm:t>
    </dgm:pt>
    <dgm:pt modelId="{374C7919-B984-4AD4-AADE-9BF2213692F1}" type="parTrans" cxnId="{43C30DDD-98FF-455C-91BD-CE1962011548}">
      <dgm:prSet/>
      <dgm:spPr/>
      <dgm:t>
        <a:bodyPr/>
        <a:lstStyle/>
        <a:p>
          <a:endParaRPr lang="en-US"/>
        </a:p>
      </dgm:t>
    </dgm:pt>
    <dgm:pt modelId="{EA10BE4D-C68D-45F5-A892-FC4F3BF63EE7}" type="sibTrans" cxnId="{43C30DDD-98FF-455C-91BD-CE1962011548}">
      <dgm:prSet/>
      <dgm:spPr/>
      <dgm:t>
        <a:bodyPr/>
        <a:lstStyle/>
        <a:p>
          <a:endParaRPr lang="en-US"/>
        </a:p>
      </dgm:t>
    </dgm:pt>
    <dgm:pt modelId="{9B60EADC-B982-4F91-B464-444FA18C8A4E}">
      <dgm:prSet/>
      <dgm:spPr/>
      <dgm:t>
        <a:bodyPr/>
        <a:lstStyle/>
        <a:p>
          <a:r>
            <a:rPr lang="en-US"/>
            <a:t>- Deploy to production environment</a:t>
          </a:r>
        </a:p>
      </dgm:t>
    </dgm:pt>
    <dgm:pt modelId="{BC7FCEEE-0658-4E35-B2B0-135FAAD0A8A7}" type="parTrans" cxnId="{1E2DA8A9-CD11-4BD7-96B8-F7C372DE8629}">
      <dgm:prSet/>
      <dgm:spPr/>
      <dgm:t>
        <a:bodyPr/>
        <a:lstStyle/>
        <a:p>
          <a:endParaRPr lang="en-US"/>
        </a:p>
      </dgm:t>
    </dgm:pt>
    <dgm:pt modelId="{08828FAD-A874-465E-B1BF-C842300227DE}" type="sibTrans" cxnId="{1E2DA8A9-CD11-4BD7-96B8-F7C372DE8629}">
      <dgm:prSet/>
      <dgm:spPr/>
      <dgm:t>
        <a:bodyPr/>
        <a:lstStyle/>
        <a:p>
          <a:endParaRPr lang="en-US"/>
        </a:p>
      </dgm:t>
    </dgm:pt>
    <dgm:pt modelId="{AA204D96-205F-4597-9037-C168573C385B}">
      <dgm:prSet/>
      <dgm:spPr/>
      <dgm:t>
        <a:bodyPr/>
        <a:lstStyle/>
        <a:p>
          <a:r>
            <a:rPr lang="en-US"/>
            <a:t>- Integration with existing systems</a:t>
          </a:r>
        </a:p>
      </dgm:t>
    </dgm:pt>
    <dgm:pt modelId="{17B6F9D6-8B4C-4DD2-A4A1-35D488B7AF7C}" type="parTrans" cxnId="{CD64B847-F4D0-4A95-8ED3-D09025E3FDFC}">
      <dgm:prSet/>
      <dgm:spPr/>
      <dgm:t>
        <a:bodyPr/>
        <a:lstStyle/>
        <a:p>
          <a:endParaRPr lang="en-US"/>
        </a:p>
      </dgm:t>
    </dgm:pt>
    <dgm:pt modelId="{89091489-4731-46DC-BF66-0404EDCEB952}" type="sibTrans" cxnId="{CD64B847-F4D0-4A95-8ED3-D09025E3FDFC}">
      <dgm:prSet/>
      <dgm:spPr/>
      <dgm:t>
        <a:bodyPr/>
        <a:lstStyle/>
        <a:p>
          <a:endParaRPr lang="en-US"/>
        </a:p>
      </dgm:t>
    </dgm:pt>
    <dgm:pt modelId="{D3819921-42FE-47E4-B9A6-475D97058C5F}">
      <dgm:prSet/>
      <dgm:spPr/>
      <dgm:t>
        <a:bodyPr/>
        <a:lstStyle/>
        <a:p>
          <a:r>
            <a:rPr lang="en-US"/>
            <a:t>• Future Enhancements:</a:t>
          </a:r>
        </a:p>
      </dgm:t>
    </dgm:pt>
    <dgm:pt modelId="{EEC9BF52-AA42-452E-8183-1DCDEAC78363}" type="parTrans" cxnId="{84E8DCA1-EA88-421A-A18B-C8C4D5FD2170}">
      <dgm:prSet/>
      <dgm:spPr/>
      <dgm:t>
        <a:bodyPr/>
        <a:lstStyle/>
        <a:p>
          <a:endParaRPr lang="en-US"/>
        </a:p>
      </dgm:t>
    </dgm:pt>
    <dgm:pt modelId="{347DF324-9AD7-4F6A-A0FE-80C70F665D08}" type="sibTrans" cxnId="{84E8DCA1-EA88-421A-A18B-C8C4D5FD2170}">
      <dgm:prSet/>
      <dgm:spPr/>
      <dgm:t>
        <a:bodyPr/>
        <a:lstStyle/>
        <a:p>
          <a:endParaRPr lang="en-US"/>
        </a:p>
      </dgm:t>
    </dgm:pt>
    <dgm:pt modelId="{F33305A5-0F0D-4618-A6A5-63A04AC13FB4}">
      <dgm:prSet/>
      <dgm:spPr/>
      <dgm:t>
        <a:bodyPr/>
        <a:lstStyle/>
        <a:p>
          <a:r>
            <a:rPr lang="en-US"/>
            <a:t>- Continuous model improvement</a:t>
          </a:r>
        </a:p>
      </dgm:t>
    </dgm:pt>
    <dgm:pt modelId="{BF820ED8-2142-4207-9BA0-D099A1BE7B5C}" type="parTrans" cxnId="{849CB032-1740-4D4A-9C18-5701BBEF95FF}">
      <dgm:prSet/>
      <dgm:spPr/>
      <dgm:t>
        <a:bodyPr/>
        <a:lstStyle/>
        <a:p>
          <a:endParaRPr lang="en-US"/>
        </a:p>
      </dgm:t>
    </dgm:pt>
    <dgm:pt modelId="{89FFB4B5-658F-4276-B517-C8E059530955}" type="sibTrans" cxnId="{849CB032-1740-4D4A-9C18-5701BBEF95FF}">
      <dgm:prSet/>
      <dgm:spPr/>
      <dgm:t>
        <a:bodyPr/>
        <a:lstStyle/>
        <a:p>
          <a:endParaRPr lang="en-US"/>
        </a:p>
      </dgm:t>
    </dgm:pt>
    <dgm:pt modelId="{72230761-9DCC-4583-A86F-25591B93D950}">
      <dgm:prSet/>
      <dgm:spPr/>
      <dgm:t>
        <a:bodyPr/>
        <a:lstStyle/>
        <a:p>
          <a:r>
            <a:rPr lang="en-US"/>
            <a:t>- Additional feature development</a:t>
          </a:r>
        </a:p>
      </dgm:t>
    </dgm:pt>
    <dgm:pt modelId="{FC3389BC-F2A5-47D6-91C1-CE8B0F203F98}" type="parTrans" cxnId="{F6E4A230-670B-4C71-B52E-33AFD3F3479F}">
      <dgm:prSet/>
      <dgm:spPr/>
      <dgm:t>
        <a:bodyPr/>
        <a:lstStyle/>
        <a:p>
          <a:endParaRPr lang="en-US"/>
        </a:p>
      </dgm:t>
    </dgm:pt>
    <dgm:pt modelId="{386BE3C8-10F3-4F32-BE6A-4DE2D22FEA5B}" type="sibTrans" cxnId="{F6E4A230-670B-4C71-B52E-33AFD3F3479F}">
      <dgm:prSet/>
      <dgm:spPr/>
      <dgm:t>
        <a:bodyPr/>
        <a:lstStyle/>
        <a:p>
          <a:endParaRPr lang="en-US"/>
        </a:p>
      </dgm:t>
    </dgm:pt>
    <dgm:pt modelId="{8A160C11-96BE-4178-A973-6A6675528939}">
      <dgm:prSet/>
      <dgm:spPr/>
      <dgm:t>
        <a:bodyPr/>
        <a:lstStyle/>
        <a:p>
          <a:r>
            <a:rPr lang="en-US"/>
            <a:t>- User feedback incorporation</a:t>
          </a:r>
        </a:p>
      </dgm:t>
    </dgm:pt>
    <dgm:pt modelId="{5C3A4187-3A09-4B59-BAD2-376D2F603E5B}" type="parTrans" cxnId="{F6FF5939-0692-4997-A627-49DFBED6E013}">
      <dgm:prSet/>
      <dgm:spPr/>
      <dgm:t>
        <a:bodyPr/>
        <a:lstStyle/>
        <a:p>
          <a:endParaRPr lang="en-US"/>
        </a:p>
      </dgm:t>
    </dgm:pt>
    <dgm:pt modelId="{76712743-2EA4-49B9-933D-1593F4E51203}" type="sibTrans" cxnId="{F6FF5939-0692-4997-A627-49DFBED6E013}">
      <dgm:prSet/>
      <dgm:spPr/>
      <dgm:t>
        <a:bodyPr/>
        <a:lstStyle/>
        <a:p>
          <a:endParaRPr lang="en-US"/>
        </a:p>
      </dgm:t>
    </dgm:pt>
    <dgm:pt modelId="{04D71298-636D-4ABB-8E4E-1E87D67F54EE}" type="pres">
      <dgm:prSet presAssocID="{01D4D6DA-67FD-4698-B99D-A6065D4FFB1E}" presName="root" presStyleCnt="0">
        <dgm:presLayoutVars>
          <dgm:dir/>
          <dgm:resizeHandles val="exact"/>
        </dgm:presLayoutVars>
      </dgm:prSet>
      <dgm:spPr/>
    </dgm:pt>
    <dgm:pt modelId="{5092C37F-F98F-4C0E-A726-E2D879DD2ED2}" type="pres">
      <dgm:prSet presAssocID="{AE7AE16F-0421-4A48-8E21-F6100782A902}" presName="compNode" presStyleCnt="0"/>
      <dgm:spPr/>
    </dgm:pt>
    <dgm:pt modelId="{BC1BF7DA-D0F2-4F29-9946-721F14368305}" type="pres">
      <dgm:prSet presAssocID="{AE7AE16F-0421-4A48-8E21-F6100782A902}" presName="bgRect" presStyleLbl="bgShp" presStyleIdx="0" presStyleCnt="7"/>
      <dgm:spPr/>
    </dgm:pt>
    <dgm:pt modelId="{2FA5A753-6365-42EE-8AAD-023ECC765E98}" type="pres">
      <dgm:prSet presAssocID="{AE7AE16F-0421-4A48-8E21-F6100782A90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4A87DA7-C56E-45CF-91FE-E4E2E96F716B}" type="pres">
      <dgm:prSet presAssocID="{AE7AE16F-0421-4A48-8E21-F6100782A902}" presName="spaceRect" presStyleCnt="0"/>
      <dgm:spPr/>
    </dgm:pt>
    <dgm:pt modelId="{E7269FD3-8B65-4D72-806E-4735693BCBEF}" type="pres">
      <dgm:prSet presAssocID="{AE7AE16F-0421-4A48-8E21-F6100782A902}" presName="parTx" presStyleLbl="revTx" presStyleIdx="0" presStyleCnt="7">
        <dgm:presLayoutVars>
          <dgm:chMax val="0"/>
          <dgm:chPref val="0"/>
        </dgm:presLayoutVars>
      </dgm:prSet>
      <dgm:spPr/>
    </dgm:pt>
    <dgm:pt modelId="{8ABFE833-105F-41F9-A787-220901DDD662}" type="pres">
      <dgm:prSet presAssocID="{EA10BE4D-C68D-45F5-A892-FC4F3BF63EE7}" presName="sibTrans" presStyleCnt="0"/>
      <dgm:spPr/>
    </dgm:pt>
    <dgm:pt modelId="{ADCC2345-6E07-41E7-B74B-B78058D8982A}" type="pres">
      <dgm:prSet presAssocID="{9B60EADC-B982-4F91-B464-444FA18C8A4E}" presName="compNode" presStyleCnt="0"/>
      <dgm:spPr/>
    </dgm:pt>
    <dgm:pt modelId="{9B61B498-1D8C-447B-8862-548E1B4869A1}" type="pres">
      <dgm:prSet presAssocID="{9B60EADC-B982-4F91-B464-444FA18C8A4E}" presName="bgRect" presStyleLbl="bgShp" presStyleIdx="1" presStyleCnt="7"/>
      <dgm:spPr/>
    </dgm:pt>
    <dgm:pt modelId="{B0B7783F-802B-4E14-A6F5-590BA6BF9852}" type="pres">
      <dgm:prSet presAssocID="{9B60EADC-B982-4F91-B464-444FA18C8A4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C027E41-36F7-4A4B-92D6-375E7928FF60}" type="pres">
      <dgm:prSet presAssocID="{9B60EADC-B982-4F91-B464-444FA18C8A4E}" presName="spaceRect" presStyleCnt="0"/>
      <dgm:spPr/>
    </dgm:pt>
    <dgm:pt modelId="{2BBF9E5D-0556-47B5-B90A-25844EA43F0D}" type="pres">
      <dgm:prSet presAssocID="{9B60EADC-B982-4F91-B464-444FA18C8A4E}" presName="parTx" presStyleLbl="revTx" presStyleIdx="1" presStyleCnt="7">
        <dgm:presLayoutVars>
          <dgm:chMax val="0"/>
          <dgm:chPref val="0"/>
        </dgm:presLayoutVars>
      </dgm:prSet>
      <dgm:spPr/>
    </dgm:pt>
    <dgm:pt modelId="{6DF53424-4B9F-4A94-8049-5F503DA6F384}" type="pres">
      <dgm:prSet presAssocID="{08828FAD-A874-465E-B1BF-C842300227DE}" presName="sibTrans" presStyleCnt="0"/>
      <dgm:spPr/>
    </dgm:pt>
    <dgm:pt modelId="{2DB7333B-2952-4DB5-BA4F-F62DA18FD832}" type="pres">
      <dgm:prSet presAssocID="{AA204D96-205F-4597-9037-C168573C385B}" presName="compNode" presStyleCnt="0"/>
      <dgm:spPr/>
    </dgm:pt>
    <dgm:pt modelId="{B691BF16-E929-4C1B-B589-EB84FCE1ABFC}" type="pres">
      <dgm:prSet presAssocID="{AA204D96-205F-4597-9037-C168573C385B}" presName="bgRect" presStyleLbl="bgShp" presStyleIdx="2" presStyleCnt="7"/>
      <dgm:spPr/>
    </dgm:pt>
    <dgm:pt modelId="{3C35FAD1-3830-479A-9A0B-5DAB4063E362}" type="pres">
      <dgm:prSet presAssocID="{AA204D96-205F-4597-9037-C168573C385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4E80DE1-2B03-430D-88A9-0A0339389EA0}" type="pres">
      <dgm:prSet presAssocID="{AA204D96-205F-4597-9037-C168573C385B}" presName="spaceRect" presStyleCnt="0"/>
      <dgm:spPr/>
    </dgm:pt>
    <dgm:pt modelId="{20A4E559-0E3B-41CC-8B6A-2AF8E3DEB973}" type="pres">
      <dgm:prSet presAssocID="{AA204D96-205F-4597-9037-C168573C385B}" presName="parTx" presStyleLbl="revTx" presStyleIdx="2" presStyleCnt="7">
        <dgm:presLayoutVars>
          <dgm:chMax val="0"/>
          <dgm:chPref val="0"/>
        </dgm:presLayoutVars>
      </dgm:prSet>
      <dgm:spPr/>
    </dgm:pt>
    <dgm:pt modelId="{56B61E6F-0DC8-4BA2-B7EE-61B455339FBB}" type="pres">
      <dgm:prSet presAssocID="{89091489-4731-46DC-BF66-0404EDCEB952}" presName="sibTrans" presStyleCnt="0"/>
      <dgm:spPr/>
    </dgm:pt>
    <dgm:pt modelId="{4DB8C884-A753-4F5E-AE02-2B86E74D9411}" type="pres">
      <dgm:prSet presAssocID="{D3819921-42FE-47E4-B9A6-475D97058C5F}" presName="compNode" presStyleCnt="0"/>
      <dgm:spPr/>
    </dgm:pt>
    <dgm:pt modelId="{AE84838C-D7DD-45FA-8215-CCF4C77EFBE8}" type="pres">
      <dgm:prSet presAssocID="{D3819921-42FE-47E4-B9A6-475D97058C5F}" presName="bgRect" presStyleLbl="bgShp" presStyleIdx="3" presStyleCnt="7"/>
      <dgm:spPr/>
    </dgm:pt>
    <dgm:pt modelId="{FF73F43A-41ED-4177-8EC0-7C0AD11F511B}" type="pres">
      <dgm:prSet presAssocID="{D3819921-42FE-47E4-B9A6-475D97058C5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31511C-96D3-46BE-80BF-E11B02E2723B}" type="pres">
      <dgm:prSet presAssocID="{D3819921-42FE-47E4-B9A6-475D97058C5F}" presName="spaceRect" presStyleCnt="0"/>
      <dgm:spPr/>
    </dgm:pt>
    <dgm:pt modelId="{7D17F894-DAEF-4CCF-889B-4272C7EB5121}" type="pres">
      <dgm:prSet presAssocID="{D3819921-42FE-47E4-B9A6-475D97058C5F}" presName="parTx" presStyleLbl="revTx" presStyleIdx="3" presStyleCnt="7">
        <dgm:presLayoutVars>
          <dgm:chMax val="0"/>
          <dgm:chPref val="0"/>
        </dgm:presLayoutVars>
      </dgm:prSet>
      <dgm:spPr/>
    </dgm:pt>
    <dgm:pt modelId="{6939BC50-9A98-4A27-9E7C-7C15EADF923E}" type="pres">
      <dgm:prSet presAssocID="{347DF324-9AD7-4F6A-A0FE-80C70F665D08}" presName="sibTrans" presStyleCnt="0"/>
      <dgm:spPr/>
    </dgm:pt>
    <dgm:pt modelId="{5A5066BD-D7D0-4125-BB33-F7D5E7E53753}" type="pres">
      <dgm:prSet presAssocID="{F33305A5-0F0D-4618-A6A5-63A04AC13FB4}" presName="compNode" presStyleCnt="0"/>
      <dgm:spPr/>
    </dgm:pt>
    <dgm:pt modelId="{F012C941-E4F8-44FE-A610-248E82303550}" type="pres">
      <dgm:prSet presAssocID="{F33305A5-0F0D-4618-A6A5-63A04AC13FB4}" presName="bgRect" presStyleLbl="bgShp" presStyleIdx="4" presStyleCnt="7"/>
      <dgm:spPr/>
    </dgm:pt>
    <dgm:pt modelId="{45FC9A45-FEF5-4AAF-9758-BD4A272A7D2B}" type="pres">
      <dgm:prSet presAssocID="{F33305A5-0F0D-4618-A6A5-63A04AC13FB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93F792CD-4BBC-4232-BA09-0E329D4FFC09}" type="pres">
      <dgm:prSet presAssocID="{F33305A5-0F0D-4618-A6A5-63A04AC13FB4}" presName="spaceRect" presStyleCnt="0"/>
      <dgm:spPr/>
    </dgm:pt>
    <dgm:pt modelId="{8CC5097F-9C43-4D12-8E72-F72C5537C29C}" type="pres">
      <dgm:prSet presAssocID="{F33305A5-0F0D-4618-A6A5-63A04AC13FB4}" presName="parTx" presStyleLbl="revTx" presStyleIdx="4" presStyleCnt="7">
        <dgm:presLayoutVars>
          <dgm:chMax val="0"/>
          <dgm:chPref val="0"/>
        </dgm:presLayoutVars>
      </dgm:prSet>
      <dgm:spPr/>
    </dgm:pt>
    <dgm:pt modelId="{4FAF4743-A3C5-4B64-9282-2D8713173EFD}" type="pres">
      <dgm:prSet presAssocID="{89FFB4B5-658F-4276-B517-C8E059530955}" presName="sibTrans" presStyleCnt="0"/>
      <dgm:spPr/>
    </dgm:pt>
    <dgm:pt modelId="{5AA63319-5B61-4721-92CF-B9FBAA2C9A37}" type="pres">
      <dgm:prSet presAssocID="{72230761-9DCC-4583-A86F-25591B93D950}" presName="compNode" presStyleCnt="0"/>
      <dgm:spPr/>
    </dgm:pt>
    <dgm:pt modelId="{CC406D5E-7073-4850-B93E-278950BE5199}" type="pres">
      <dgm:prSet presAssocID="{72230761-9DCC-4583-A86F-25591B93D950}" presName="bgRect" presStyleLbl="bgShp" presStyleIdx="5" presStyleCnt="7"/>
      <dgm:spPr/>
    </dgm:pt>
    <dgm:pt modelId="{3DA77274-96FF-4C52-849B-91ECA11D80D0}" type="pres">
      <dgm:prSet presAssocID="{72230761-9DCC-4583-A86F-25591B93D95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17AC8E-0DA1-414B-9840-79080ED73877}" type="pres">
      <dgm:prSet presAssocID="{72230761-9DCC-4583-A86F-25591B93D950}" presName="spaceRect" presStyleCnt="0"/>
      <dgm:spPr/>
    </dgm:pt>
    <dgm:pt modelId="{2BC55E45-F6C5-4127-9B29-C147461A09F7}" type="pres">
      <dgm:prSet presAssocID="{72230761-9DCC-4583-A86F-25591B93D950}" presName="parTx" presStyleLbl="revTx" presStyleIdx="5" presStyleCnt="7">
        <dgm:presLayoutVars>
          <dgm:chMax val="0"/>
          <dgm:chPref val="0"/>
        </dgm:presLayoutVars>
      </dgm:prSet>
      <dgm:spPr/>
    </dgm:pt>
    <dgm:pt modelId="{BC51F26F-D15F-4FB8-B594-68DA92B73A85}" type="pres">
      <dgm:prSet presAssocID="{386BE3C8-10F3-4F32-BE6A-4DE2D22FEA5B}" presName="sibTrans" presStyleCnt="0"/>
      <dgm:spPr/>
    </dgm:pt>
    <dgm:pt modelId="{424686CD-B436-4809-B2A5-D17DF73C32D4}" type="pres">
      <dgm:prSet presAssocID="{8A160C11-96BE-4178-A973-6A6675528939}" presName="compNode" presStyleCnt="0"/>
      <dgm:spPr/>
    </dgm:pt>
    <dgm:pt modelId="{A8B04AF9-1E35-43A6-AAD3-5F780D47E01F}" type="pres">
      <dgm:prSet presAssocID="{8A160C11-96BE-4178-A973-6A6675528939}" presName="bgRect" presStyleLbl="bgShp" presStyleIdx="6" presStyleCnt="7"/>
      <dgm:spPr/>
    </dgm:pt>
    <dgm:pt modelId="{3D00A54A-BF8E-47DB-A5C3-FCDFA8D1E109}" type="pres">
      <dgm:prSet presAssocID="{8A160C11-96BE-4178-A973-6A667552893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85D419E-2BE9-420E-8127-5FFD03403B86}" type="pres">
      <dgm:prSet presAssocID="{8A160C11-96BE-4178-A973-6A6675528939}" presName="spaceRect" presStyleCnt="0"/>
      <dgm:spPr/>
    </dgm:pt>
    <dgm:pt modelId="{E45B720B-AB10-4CC6-B0A2-D2144E75A35A}" type="pres">
      <dgm:prSet presAssocID="{8A160C11-96BE-4178-A973-6A667552893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3AA3E15-2833-4A21-8B93-1226E5EEB993}" type="presOf" srcId="{AE7AE16F-0421-4A48-8E21-F6100782A902}" destId="{E7269FD3-8B65-4D72-806E-4735693BCBEF}" srcOrd="0" destOrd="0" presId="urn:microsoft.com/office/officeart/2018/2/layout/IconVerticalSolidList"/>
    <dgm:cxn modelId="{F6E4A230-670B-4C71-B52E-33AFD3F3479F}" srcId="{01D4D6DA-67FD-4698-B99D-A6065D4FFB1E}" destId="{72230761-9DCC-4583-A86F-25591B93D950}" srcOrd="5" destOrd="0" parTransId="{FC3389BC-F2A5-47D6-91C1-CE8B0F203F98}" sibTransId="{386BE3C8-10F3-4F32-BE6A-4DE2D22FEA5B}"/>
    <dgm:cxn modelId="{849CB032-1740-4D4A-9C18-5701BBEF95FF}" srcId="{01D4D6DA-67FD-4698-B99D-A6065D4FFB1E}" destId="{F33305A5-0F0D-4618-A6A5-63A04AC13FB4}" srcOrd="4" destOrd="0" parTransId="{BF820ED8-2142-4207-9BA0-D099A1BE7B5C}" sibTransId="{89FFB4B5-658F-4276-B517-C8E059530955}"/>
    <dgm:cxn modelId="{C91B1537-6998-45BF-8DE3-756A2D1BF1B2}" type="presOf" srcId="{9B60EADC-B982-4F91-B464-444FA18C8A4E}" destId="{2BBF9E5D-0556-47B5-B90A-25844EA43F0D}" srcOrd="0" destOrd="0" presId="urn:microsoft.com/office/officeart/2018/2/layout/IconVerticalSolidList"/>
    <dgm:cxn modelId="{F6FF5939-0692-4997-A627-49DFBED6E013}" srcId="{01D4D6DA-67FD-4698-B99D-A6065D4FFB1E}" destId="{8A160C11-96BE-4178-A973-6A6675528939}" srcOrd="6" destOrd="0" parTransId="{5C3A4187-3A09-4B59-BAD2-376D2F603E5B}" sibTransId="{76712743-2EA4-49B9-933D-1593F4E51203}"/>
    <dgm:cxn modelId="{876AF45D-E616-40A5-98A5-EFEC7D441F74}" type="presOf" srcId="{72230761-9DCC-4583-A86F-25591B93D950}" destId="{2BC55E45-F6C5-4127-9B29-C147461A09F7}" srcOrd="0" destOrd="0" presId="urn:microsoft.com/office/officeart/2018/2/layout/IconVerticalSolidList"/>
    <dgm:cxn modelId="{CD64B847-F4D0-4A95-8ED3-D09025E3FDFC}" srcId="{01D4D6DA-67FD-4698-B99D-A6065D4FFB1E}" destId="{AA204D96-205F-4597-9037-C168573C385B}" srcOrd="2" destOrd="0" parTransId="{17B6F9D6-8B4C-4DD2-A4A1-35D488B7AF7C}" sibTransId="{89091489-4731-46DC-BF66-0404EDCEB952}"/>
    <dgm:cxn modelId="{8720D952-3AD5-407A-ABA2-45BEE4E65C58}" type="presOf" srcId="{F33305A5-0F0D-4618-A6A5-63A04AC13FB4}" destId="{8CC5097F-9C43-4D12-8E72-F72C5537C29C}" srcOrd="0" destOrd="0" presId="urn:microsoft.com/office/officeart/2018/2/layout/IconVerticalSolidList"/>
    <dgm:cxn modelId="{93BDEA79-E9D6-42AA-8F80-D049CC52470E}" type="presOf" srcId="{8A160C11-96BE-4178-A973-6A6675528939}" destId="{E45B720B-AB10-4CC6-B0A2-D2144E75A35A}" srcOrd="0" destOrd="0" presId="urn:microsoft.com/office/officeart/2018/2/layout/IconVerticalSolidList"/>
    <dgm:cxn modelId="{4E90FD8B-858C-410A-9EA9-7D8FDA904E48}" type="presOf" srcId="{AA204D96-205F-4597-9037-C168573C385B}" destId="{20A4E559-0E3B-41CC-8B6A-2AF8E3DEB973}" srcOrd="0" destOrd="0" presId="urn:microsoft.com/office/officeart/2018/2/layout/IconVerticalSolidList"/>
    <dgm:cxn modelId="{CA72548C-BA3E-4409-8B91-8A46CBC3A9BD}" type="presOf" srcId="{01D4D6DA-67FD-4698-B99D-A6065D4FFB1E}" destId="{04D71298-636D-4ABB-8E4E-1E87D67F54EE}" srcOrd="0" destOrd="0" presId="urn:microsoft.com/office/officeart/2018/2/layout/IconVerticalSolidList"/>
    <dgm:cxn modelId="{84E8DCA1-EA88-421A-A18B-C8C4D5FD2170}" srcId="{01D4D6DA-67FD-4698-B99D-A6065D4FFB1E}" destId="{D3819921-42FE-47E4-B9A6-475D97058C5F}" srcOrd="3" destOrd="0" parTransId="{EEC9BF52-AA42-452E-8183-1DCDEAC78363}" sibTransId="{347DF324-9AD7-4F6A-A0FE-80C70F665D08}"/>
    <dgm:cxn modelId="{1E2DA8A9-CD11-4BD7-96B8-F7C372DE8629}" srcId="{01D4D6DA-67FD-4698-B99D-A6065D4FFB1E}" destId="{9B60EADC-B982-4F91-B464-444FA18C8A4E}" srcOrd="1" destOrd="0" parTransId="{BC7FCEEE-0658-4E35-B2B0-135FAAD0A8A7}" sibTransId="{08828FAD-A874-465E-B1BF-C842300227DE}"/>
    <dgm:cxn modelId="{13C181AE-177F-4F93-9221-4DD3EF88AA2B}" type="presOf" srcId="{D3819921-42FE-47E4-B9A6-475D97058C5F}" destId="{7D17F894-DAEF-4CCF-889B-4272C7EB5121}" srcOrd="0" destOrd="0" presId="urn:microsoft.com/office/officeart/2018/2/layout/IconVerticalSolidList"/>
    <dgm:cxn modelId="{43C30DDD-98FF-455C-91BD-CE1962011548}" srcId="{01D4D6DA-67FD-4698-B99D-A6065D4FFB1E}" destId="{AE7AE16F-0421-4A48-8E21-F6100782A902}" srcOrd="0" destOrd="0" parTransId="{374C7919-B984-4AD4-AADE-9BF2213692F1}" sibTransId="{EA10BE4D-C68D-45F5-A892-FC4F3BF63EE7}"/>
    <dgm:cxn modelId="{23AD5328-FC1A-4A84-990F-75672F41DD1E}" type="presParOf" srcId="{04D71298-636D-4ABB-8E4E-1E87D67F54EE}" destId="{5092C37F-F98F-4C0E-A726-E2D879DD2ED2}" srcOrd="0" destOrd="0" presId="urn:microsoft.com/office/officeart/2018/2/layout/IconVerticalSolidList"/>
    <dgm:cxn modelId="{7DFB11E0-8FF7-43A7-B40F-349BFC3ECC72}" type="presParOf" srcId="{5092C37F-F98F-4C0E-A726-E2D879DD2ED2}" destId="{BC1BF7DA-D0F2-4F29-9946-721F14368305}" srcOrd="0" destOrd="0" presId="urn:microsoft.com/office/officeart/2018/2/layout/IconVerticalSolidList"/>
    <dgm:cxn modelId="{B4632585-C759-4E7A-BD2C-89E759A15011}" type="presParOf" srcId="{5092C37F-F98F-4C0E-A726-E2D879DD2ED2}" destId="{2FA5A753-6365-42EE-8AAD-023ECC765E98}" srcOrd="1" destOrd="0" presId="urn:microsoft.com/office/officeart/2018/2/layout/IconVerticalSolidList"/>
    <dgm:cxn modelId="{83C19D30-3D0C-4717-B285-1E25AD7042E5}" type="presParOf" srcId="{5092C37F-F98F-4C0E-A726-E2D879DD2ED2}" destId="{84A87DA7-C56E-45CF-91FE-E4E2E96F716B}" srcOrd="2" destOrd="0" presId="urn:microsoft.com/office/officeart/2018/2/layout/IconVerticalSolidList"/>
    <dgm:cxn modelId="{A84DDA53-3BDB-4287-915F-CC61A76DE675}" type="presParOf" srcId="{5092C37F-F98F-4C0E-A726-E2D879DD2ED2}" destId="{E7269FD3-8B65-4D72-806E-4735693BCBEF}" srcOrd="3" destOrd="0" presId="urn:microsoft.com/office/officeart/2018/2/layout/IconVerticalSolidList"/>
    <dgm:cxn modelId="{2FE23594-5D21-4407-A1ED-B3B3D236A4D6}" type="presParOf" srcId="{04D71298-636D-4ABB-8E4E-1E87D67F54EE}" destId="{8ABFE833-105F-41F9-A787-220901DDD662}" srcOrd="1" destOrd="0" presId="urn:microsoft.com/office/officeart/2018/2/layout/IconVerticalSolidList"/>
    <dgm:cxn modelId="{9C9C7207-1C8B-440C-8E64-7AD6E9B81329}" type="presParOf" srcId="{04D71298-636D-4ABB-8E4E-1E87D67F54EE}" destId="{ADCC2345-6E07-41E7-B74B-B78058D8982A}" srcOrd="2" destOrd="0" presId="urn:microsoft.com/office/officeart/2018/2/layout/IconVerticalSolidList"/>
    <dgm:cxn modelId="{155B2344-00AA-4B77-B910-2F9FC45BCAA6}" type="presParOf" srcId="{ADCC2345-6E07-41E7-B74B-B78058D8982A}" destId="{9B61B498-1D8C-447B-8862-548E1B4869A1}" srcOrd="0" destOrd="0" presId="urn:microsoft.com/office/officeart/2018/2/layout/IconVerticalSolidList"/>
    <dgm:cxn modelId="{46DEC8D4-DEA9-46ED-8BE7-E2FB4C03C73F}" type="presParOf" srcId="{ADCC2345-6E07-41E7-B74B-B78058D8982A}" destId="{B0B7783F-802B-4E14-A6F5-590BA6BF9852}" srcOrd="1" destOrd="0" presId="urn:microsoft.com/office/officeart/2018/2/layout/IconVerticalSolidList"/>
    <dgm:cxn modelId="{EF7E8D30-D982-4D0B-A48A-C1FD81B59ECC}" type="presParOf" srcId="{ADCC2345-6E07-41E7-B74B-B78058D8982A}" destId="{AC027E41-36F7-4A4B-92D6-375E7928FF60}" srcOrd="2" destOrd="0" presId="urn:microsoft.com/office/officeart/2018/2/layout/IconVerticalSolidList"/>
    <dgm:cxn modelId="{96DB0F90-81BA-4B71-B6B1-7E36B96C5FE6}" type="presParOf" srcId="{ADCC2345-6E07-41E7-B74B-B78058D8982A}" destId="{2BBF9E5D-0556-47B5-B90A-25844EA43F0D}" srcOrd="3" destOrd="0" presId="urn:microsoft.com/office/officeart/2018/2/layout/IconVerticalSolidList"/>
    <dgm:cxn modelId="{BA8A6EB3-CFEB-4165-8270-7192F223A351}" type="presParOf" srcId="{04D71298-636D-4ABB-8E4E-1E87D67F54EE}" destId="{6DF53424-4B9F-4A94-8049-5F503DA6F384}" srcOrd="3" destOrd="0" presId="urn:microsoft.com/office/officeart/2018/2/layout/IconVerticalSolidList"/>
    <dgm:cxn modelId="{D23F2DFC-17E8-4CCF-B20C-08F15B4587D5}" type="presParOf" srcId="{04D71298-636D-4ABB-8E4E-1E87D67F54EE}" destId="{2DB7333B-2952-4DB5-BA4F-F62DA18FD832}" srcOrd="4" destOrd="0" presId="urn:microsoft.com/office/officeart/2018/2/layout/IconVerticalSolidList"/>
    <dgm:cxn modelId="{887DA531-16F3-42B3-8585-E28144E8BEBC}" type="presParOf" srcId="{2DB7333B-2952-4DB5-BA4F-F62DA18FD832}" destId="{B691BF16-E929-4C1B-B589-EB84FCE1ABFC}" srcOrd="0" destOrd="0" presId="urn:microsoft.com/office/officeart/2018/2/layout/IconVerticalSolidList"/>
    <dgm:cxn modelId="{42122FE8-E1F6-4059-AA74-7FACDFA50E99}" type="presParOf" srcId="{2DB7333B-2952-4DB5-BA4F-F62DA18FD832}" destId="{3C35FAD1-3830-479A-9A0B-5DAB4063E362}" srcOrd="1" destOrd="0" presId="urn:microsoft.com/office/officeart/2018/2/layout/IconVerticalSolidList"/>
    <dgm:cxn modelId="{3B12AA18-B9EF-48C5-AD75-5BC92F9A121A}" type="presParOf" srcId="{2DB7333B-2952-4DB5-BA4F-F62DA18FD832}" destId="{64E80DE1-2B03-430D-88A9-0A0339389EA0}" srcOrd="2" destOrd="0" presId="urn:microsoft.com/office/officeart/2018/2/layout/IconVerticalSolidList"/>
    <dgm:cxn modelId="{57C5A3CA-0010-458A-ADF2-C918A65802C0}" type="presParOf" srcId="{2DB7333B-2952-4DB5-BA4F-F62DA18FD832}" destId="{20A4E559-0E3B-41CC-8B6A-2AF8E3DEB973}" srcOrd="3" destOrd="0" presId="urn:microsoft.com/office/officeart/2018/2/layout/IconVerticalSolidList"/>
    <dgm:cxn modelId="{A785C30B-EC67-48F7-A7D2-1C3D3923B63C}" type="presParOf" srcId="{04D71298-636D-4ABB-8E4E-1E87D67F54EE}" destId="{56B61E6F-0DC8-4BA2-B7EE-61B455339FBB}" srcOrd="5" destOrd="0" presId="urn:microsoft.com/office/officeart/2018/2/layout/IconVerticalSolidList"/>
    <dgm:cxn modelId="{366D795D-B4C9-4291-805F-108B2C37D0AE}" type="presParOf" srcId="{04D71298-636D-4ABB-8E4E-1E87D67F54EE}" destId="{4DB8C884-A753-4F5E-AE02-2B86E74D9411}" srcOrd="6" destOrd="0" presId="urn:microsoft.com/office/officeart/2018/2/layout/IconVerticalSolidList"/>
    <dgm:cxn modelId="{7B34D6CE-3FF6-4C41-A6C5-89492878E9BC}" type="presParOf" srcId="{4DB8C884-A753-4F5E-AE02-2B86E74D9411}" destId="{AE84838C-D7DD-45FA-8215-CCF4C77EFBE8}" srcOrd="0" destOrd="0" presId="urn:microsoft.com/office/officeart/2018/2/layout/IconVerticalSolidList"/>
    <dgm:cxn modelId="{2ECCB642-13DC-4FBC-ACB4-3B579E126D87}" type="presParOf" srcId="{4DB8C884-A753-4F5E-AE02-2B86E74D9411}" destId="{FF73F43A-41ED-4177-8EC0-7C0AD11F511B}" srcOrd="1" destOrd="0" presId="urn:microsoft.com/office/officeart/2018/2/layout/IconVerticalSolidList"/>
    <dgm:cxn modelId="{90370F22-E4FB-4667-8CA7-32040D2A16A8}" type="presParOf" srcId="{4DB8C884-A753-4F5E-AE02-2B86E74D9411}" destId="{2131511C-96D3-46BE-80BF-E11B02E2723B}" srcOrd="2" destOrd="0" presId="urn:microsoft.com/office/officeart/2018/2/layout/IconVerticalSolidList"/>
    <dgm:cxn modelId="{C4FE1810-C21C-4252-A146-0634CD70E7F9}" type="presParOf" srcId="{4DB8C884-A753-4F5E-AE02-2B86E74D9411}" destId="{7D17F894-DAEF-4CCF-889B-4272C7EB5121}" srcOrd="3" destOrd="0" presId="urn:microsoft.com/office/officeart/2018/2/layout/IconVerticalSolidList"/>
    <dgm:cxn modelId="{9293C0DA-8BA0-4A6E-8E29-ED5F8C126411}" type="presParOf" srcId="{04D71298-636D-4ABB-8E4E-1E87D67F54EE}" destId="{6939BC50-9A98-4A27-9E7C-7C15EADF923E}" srcOrd="7" destOrd="0" presId="urn:microsoft.com/office/officeart/2018/2/layout/IconVerticalSolidList"/>
    <dgm:cxn modelId="{C0125006-536A-446F-88D7-500ACAD43641}" type="presParOf" srcId="{04D71298-636D-4ABB-8E4E-1E87D67F54EE}" destId="{5A5066BD-D7D0-4125-BB33-F7D5E7E53753}" srcOrd="8" destOrd="0" presId="urn:microsoft.com/office/officeart/2018/2/layout/IconVerticalSolidList"/>
    <dgm:cxn modelId="{F88FCEBD-63FA-4CDD-976C-0AEA10262175}" type="presParOf" srcId="{5A5066BD-D7D0-4125-BB33-F7D5E7E53753}" destId="{F012C941-E4F8-44FE-A610-248E82303550}" srcOrd="0" destOrd="0" presId="urn:microsoft.com/office/officeart/2018/2/layout/IconVerticalSolidList"/>
    <dgm:cxn modelId="{02EFFED5-0ED7-4725-903D-26145507B23C}" type="presParOf" srcId="{5A5066BD-D7D0-4125-BB33-F7D5E7E53753}" destId="{45FC9A45-FEF5-4AAF-9758-BD4A272A7D2B}" srcOrd="1" destOrd="0" presId="urn:microsoft.com/office/officeart/2018/2/layout/IconVerticalSolidList"/>
    <dgm:cxn modelId="{F968254F-E1C0-4164-AB7E-70ECA0332E18}" type="presParOf" srcId="{5A5066BD-D7D0-4125-BB33-F7D5E7E53753}" destId="{93F792CD-4BBC-4232-BA09-0E329D4FFC09}" srcOrd="2" destOrd="0" presId="urn:microsoft.com/office/officeart/2018/2/layout/IconVerticalSolidList"/>
    <dgm:cxn modelId="{A223B5C0-32F0-458B-9702-3BEBCD2B3867}" type="presParOf" srcId="{5A5066BD-D7D0-4125-BB33-F7D5E7E53753}" destId="{8CC5097F-9C43-4D12-8E72-F72C5537C29C}" srcOrd="3" destOrd="0" presId="urn:microsoft.com/office/officeart/2018/2/layout/IconVerticalSolidList"/>
    <dgm:cxn modelId="{B9ACA1F8-88DB-4169-8A42-E749B4C4B96E}" type="presParOf" srcId="{04D71298-636D-4ABB-8E4E-1E87D67F54EE}" destId="{4FAF4743-A3C5-4B64-9282-2D8713173EFD}" srcOrd="9" destOrd="0" presId="urn:microsoft.com/office/officeart/2018/2/layout/IconVerticalSolidList"/>
    <dgm:cxn modelId="{7786D122-9DBC-4653-B9C7-0B27DD651BAA}" type="presParOf" srcId="{04D71298-636D-4ABB-8E4E-1E87D67F54EE}" destId="{5AA63319-5B61-4721-92CF-B9FBAA2C9A37}" srcOrd="10" destOrd="0" presId="urn:microsoft.com/office/officeart/2018/2/layout/IconVerticalSolidList"/>
    <dgm:cxn modelId="{A3BDEED5-37EF-424D-BF5D-39A4852A7386}" type="presParOf" srcId="{5AA63319-5B61-4721-92CF-B9FBAA2C9A37}" destId="{CC406D5E-7073-4850-B93E-278950BE5199}" srcOrd="0" destOrd="0" presId="urn:microsoft.com/office/officeart/2018/2/layout/IconVerticalSolidList"/>
    <dgm:cxn modelId="{AA9AA699-C2A4-4ECD-AB1C-EAA985EAB515}" type="presParOf" srcId="{5AA63319-5B61-4721-92CF-B9FBAA2C9A37}" destId="{3DA77274-96FF-4C52-849B-91ECA11D80D0}" srcOrd="1" destOrd="0" presId="urn:microsoft.com/office/officeart/2018/2/layout/IconVerticalSolidList"/>
    <dgm:cxn modelId="{194BC45F-3545-4B9B-AC93-2096BF6729D3}" type="presParOf" srcId="{5AA63319-5B61-4721-92CF-B9FBAA2C9A37}" destId="{8B17AC8E-0DA1-414B-9840-79080ED73877}" srcOrd="2" destOrd="0" presId="urn:microsoft.com/office/officeart/2018/2/layout/IconVerticalSolidList"/>
    <dgm:cxn modelId="{D8ABBA92-03EE-423B-95F3-FA616859656D}" type="presParOf" srcId="{5AA63319-5B61-4721-92CF-B9FBAA2C9A37}" destId="{2BC55E45-F6C5-4127-9B29-C147461A09F7}" srcOrd="3" destOrd="0" presId="urn:microsoft.com/office/officeart/2018/2/layout/IconVerticalSolidList"/>
    <dgm:cxn modelId="{9BEAD72C-0103-4226-BD83-15C935CD5550}" type="presParOf" srcId="{04D71298-636D-4ABB-8E4E-1E87D67F54EE}" destId="{BC51F26F-D15F-4FB8-B594-68DA92B73A85}" srcOrd="11" destOrd="0" presId="urn:microsoft.com/office/officeart/2018/2/layout/IconVerticalSolidList"/>
    <dgm:cxn modelId="{65165648-E1DC-4A22-9FF2-02FC6514710D}" type="presParOf" srcId="{04D71298-636D-4ABB-8E4E-1E87D67F54EE}" destId="{424686CD-B436-4809-B2A5-D17DF73C32D4}" srcOrd="12" destOrd="0" presId="urn:microsoft.com/office/officeart/2018/2/layout/IconVerticalSolidList"/>
    <dgm:cxn modelId="{D89AE1C6-4034-4A75-9261-A461A113D3B2}" type="presParOf" srcId="{424686CD-B436-4809-B2A5-D17DF73C32D4}" destId="{A8B04AF9-1E35-43A6-AAD3-5F780D47E01F}" srcOrd="0" destOrd="0" presId="urn:microsoft.com/office/officeart/2018/2/layout/IconVerticalSolidList"/>
    <dgm:cxn modelId="{BC76729F-1C17-4ECA-9053-A99566980FB6}" type="presParOf" srcId="{424686CD-B436-4809-B2A5-D17DF73C32D4}" destId="{3D00A54A-BF8E-47DB-A5C3-FCDFA8D1E109}" srcOrd="1" destOrd="0" presId="urn:microsoft.com/office/officeart/2018/2/layout/IconVerticalSolidList"/>
    <dgm:cxn modelId="{E13A7877-936F-46B3-AC7C-779AF59A19A1}" type="presParOf" srcId="{424686CD-B436-4809-B2A5-D17DF73C32D4}" destId="{185D419E-2BE9-420E-8127-5FFD03403B86}" srcOrd="2" destOrd="0" presId="urn:microsoft.com/office/officeart/2018/2/layout/IconVerticalSolidList"/>
    <dgm:cxn modelId="{E18D3B28-5F69-4DB2-8F69-0B22ED36A705}" type="presParOf" srcId="{424686CD-B436-4809-B2A5-D17DF73C32D4}" destId="{E45B720B-AB10-4CC6-B0A2-D2144E75A3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30A0E-D850-4A17-900F-77C190918E40}">
      <dsp:nvSpPr>
        <dsp:cNvPr id="0" name=""/>
        <dsp:cNvSpPr/>
      </dsp:nvSpPr>
      <dsp:spPr>
        <a:xfrm>
          <a:off x="0" y="50268"/>
          <a:ext cx="5098904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 Collection:</a:t>
          </a:r>
        </a:p>
      </dsp:txBody>
      <dsp:txXfrm>
        <a:off x="19904" y="70172"/>
        <a:ext cx="5059096" cy="367937"/>
      </dsp:txXfrm>
    </dsp:sp>
    <dsp:sp modelId="{1C8013D4-0C48-47B4-95B3-23695CDF154A}">
      <dsp:nvSpPr>
        <dsp:cNvPr id="0" name=""/>
        <dsp:cNvSpPr/>
      </dsp:nvSpPr>
      <dsp:spPr>
        <a:xfrm>
          <a:off x="0" y="506973"/>
          <a:ext cx="5098904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Demographic information</a:t>
          </a:r>
        </a:p>
      </dsp:txBody>
      <dsp:txXfrm>
        <a:off x="19904" y="526877"/>
        <a:ext cx="5059096" cy="367937"/>
      </dsp:txXfrm>
    </dsp:sp>
    <dsp:sp modelId="{CF711027-749C-4AF9-A1ED-97D3BBF5FE3C}">
      <dsp:nvSpPr>
        <dsp:cNvPr id="0" name=""/>
        <dsp:cNvSpPr/>
      </dsp:nvSpPr>
      <dsp:spPr>
        <a:xfrm>
          <a:off x="0" y="963678"/>
          <a:ext cx="5098904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Lifestyle factors</a:t>
          </a:r>
        </a:p>
      </dsp:txBody>
      <dsp:txXfrm>
        <a:off x="19904" y="983582"/>
        <a:ext cx="5059096" cy="367937"/>
      </dsp:txXfrm>
    </dsp:sp>
    <dsp:sp modelId="{2A5190D5-0CFE-4CAA-BCEE-AA0F1A786B06}">
      <dsp:nvSpPr>
        <dsp:cNvPr id="0" name=""/>
        <dsp:cNvSpPr/>
      </dsp:nvSpPr>
      <dsp:spPr>
        <a:xfrm>
          <a:off x="0" y="1420383"/>
          <a:ext cx="5098904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Medical history</a:t>
          </a:r>
        </a:p>
      </dsp:txBody>
      <dsp:txXfrm>
        <a:off x="19904" y="1440287"/>
        <a:ext cx="5059096" cy="367937"/>
      </dsp:txXfrm>
    </dsp:sp>
    <dsp:sp modelId="{F0EF5A44-94DD-44D4-9E2B-6C4D8BC9250F}">
      <dsp:nvSpPr>
        <dsp:cNvPr id="0" name=""/>
        <dsp:cNvSpPr/>
      </dsp:nvSpPr>
      <dsp:spPr>
        <a:xfrm>
          <a:off x="0" y="1877088"/>
          <a:ext cx="5098904" cy="4077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Technical Approach:</a:t>
          </a:r>
        </a:p>
      </dsp:txBody>
      <dsp:txXfrm>
        <a:off x="19904" y="1896992"/>
        <a:ext cx="5059096" cy="367937"/>
      </dsp:txXfrm>
    </dsp:sp>
    <dsp:sp modelId="{28256327-C048-4AAC-BA80-19E20C0E1CC6}">
      <dsp:nvSpPr>
        <dsp:cNvPr id="0" name=""/>
        <dsp:cNvSpPr/>
      </dsp:nvSpPr>
      <dsp:spPr>
        <a:xfrm>
          <a:off x="0" y="2333793"/>
          <a:ext cx="5098904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XGBoost machine learning algorithm</a:t>
          </a:r>
        </a:p>
      </dsp:txBody>
      <dsp:txXfrm>
        <a:off x="19904" y="2353697"/>
        <a:ext cx="5059096" cy="367937"/>
      </dsp:txXfrm>
    </dsp:sp>
    <dsp:sp modelId="{B87C6E33-B499-46AB-B4AA-AF63488536B6}">
      <dsp:nvSpPr>
        <dsp:cNvPr id="0" name=""/>
        <dsp:cNvSpPr/>
      </dsp:nvSpPr>
      <dsp:spPr>
        <a:xfrm>
          <a:off x="0" y="2790498"/>
          <a:ext cx="5098904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Hyperparameter optimization</a:t>
          </a:r>
        </a:p>
      </dsp:txBody>
      <dsp:txXfrm>
        <a:off x="19904" y="2810402"/>
        <a:ext cx="5059096" cy="367937"/>
      </dsp:txXfrm>
    </dsp:sp>
    <dsp:sp modelId="{084DABD1-592D-4593-92C2-018A7BFBD167}">
      <dsp:nvSpPr>
        <dsp:cNvPr id="0" name=""/>
        <dsp:cNvSpPr/>
      </dsp:nvSpPr>
      <dsp:spPr>
        <a:xfrm>
          <a:off x="0" y="3247203"/>
          <a:ext cx="5098904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Cross-validation for reliability</a:t>
          </a:r>
        </a:p>
      </dsp:txBody>
      <dsp:txXfrm>
        <a:off x="19904" y="3267107"/>
        <a:ext cx="5059096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BF7DA-D0F2-4F29-9946-721F14368305}">
      <dsp:nvSpPr>
        <dsp:cNvPr id="0" name=""/>
        <dsp:cNvSpPr/>
      </dsp:nvSpPr>
      <dsp:spPr>
        <a:xfrm>
          <a:off x="0" y="471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5A753-6365-42EE-8AAD-023ECC765E98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69FD3-8B65-4D72-806E-4735693BCBEF}">
      <dsp:nvSpPr>
        <dsp:cNvPr id="0" name=""/>
        <dsp:cNvSpPr/>
      </dsp:nvSpPr>
      <dsp:spPr>
        <a:xfrm>
          <a:off x="749104" y="471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System Implementation:</a:t>
          </a:r>
        </a:p>
      </dsp:txBody>
      <dsp:txXfrm>
        <a:off x="749104" y="471"/>
        <a:ext cx="4024063" cy="648575"/>
      </dsp:txXfrm>
    </dsp:sp>
    <dsp:sp modelId="{9B61B498-1D8C-447B-8862-548E1B4869A1}">
      <dsp:nvSpPr>
        <dsp:cNvPr id="0" name=""/>
        <dsp:cNvSpPr/>
      </dsp:nvSpPr>
      <dsp:spPr>
        <a:xfrm>
          <a:off x="0" y="811190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7783F-802B-4E14-A6F5-590BA6BF9852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9E5D-0556-47B5-B90A-25844EA43F0D}">
      <dsp:nvSpPr>
        <dsp:cNvPr id="0" name=""/>
        <dsp:cNvSpPr/>
      </dsp:nvSpPr>
      <dsp:spPr>
        <a:xfrm>
          <a:off x="749104" y="811190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Deploy to production environment</a:t>
          </a:r>
        </a:p>
      </dsp:txBody>
      <dsp:txXfrm>
        <a:off x="749104" y="811190"/>
        <a:ext cx="4024063" cy="648575"/>
      </dsp:txXfrm>
    </dsp:sp>
    <dsp:sp modelId="{B691BF16-E929-4C1B-B589-EB84FCE1ABFC}">
      <dsp:nvSpPr>
        <dsp:cNvPr id="0" name=""/>
        <dsp:cNvSpPr/>
      </dsp:nvSpPr>
      <dsp:spPr>
        <a:xfrm>
          <a:off x="0" y="1621909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5FAD1-3830-479A-9A0B-5DAB4063E362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4E559-0E3B-41CC-8B6A-2AF8E3DEB973}">
      <dsp:nvSpPr>
        <dsp:cNvPr id="0" name=""/>
        <dsp:cNvSpPr/>
      </dsp:nvSpPr>
      <dsp:spPr>
        <a:xfrm>
          <a:off x="749104" y="1621909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Integration with existing systems</a:t>
          </a:r>
        </a:p>
      </dsp:txBody>
      <dsp:txXfrm>
        <a:off x="749104" y="1621909"/>
        <a:ext cx="4024063" cy="648575"/>
      </dsp:txXfrm>
    </dsp:sp>
    <dsp:sp modelId="{AE84838C-D7DD-45FA-8215-CCF4C77EFBE8}">
      <dsp:nvSpPr>
        <dsp:cNvPr id="0" name=""/>
        <dsp:cNvSpPr/>
      </dsp:nvSpPr>
      <dsp:spPr>
        <a:xfrm>
          <a:off x="0" y="2432628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3F43A-41ED-4177-8EC0-7C0AD11F511B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7F894-DAEF-4CCF-889B-4272C7EB5121}">
      <dsp:nvSpPr>
        <dsp:cNvPr id="0" name=""/>
        <dsp:cNvSpPr/>
      </dsp:nvSpPr>
      <dsp:spPr>
        <a:xfrm>
          <a:off x="749104" y="2432628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Future Enhancements:</a:t>
          </a:r>
        </a:p>
      </dsp:txBody>
      <dsp:txXfrm>
        <a:off x="749104" y="2432628"/>
        <a:ext cx="4024063" cy="648575"/>
      </dsp:txXfrm>
    </dsp:sp>
    <dsp:sp modelId="{F012C941-E4F8-44FE-A610-248E82303550}">
      <dsp:nvSpPr>
        <dsp:cNvPr id="0" name=""/>
        <dsp:cNvSpPr/>
      </dsp:nvSpPr>
      <dsp:spPr>
        <a:xfrm>
          <a:off x="0" y="3243347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C9A45-FEF5-4AAF-9758-BD4A272A7D2B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5097F-9C43-4D12-8E72-F72C5537C29C}">
      <dsp:nvSpPr>
        <dsp:cNvPr id="0" name=""/>
        <dsp:cNvSpPr/>
      </dsp:nvSpPr>
      <dsp:spPr>
        <a:xfrm>
          <a:off x="749104" y="3243347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Continuous model improvement</a:t>
          </a:r>
        </a:p>
      </dsp:txBody>
      <dsp:txXfrm>
        <a:off x="749104" y="3243347"/>
        <a:ext cx="4024063" cy="648575"/>
      </dsp:txXfrm>
    </dsp:sp>
    <dsp:sp modelId="{CC406D5E-7073-4850-B93E-278950BE5199}">
      <dsp:nvSpPr>
        <dsp:cNvPr id="0" name=""/>
        <dsp:cNvSpPr/>
      </dsp:nvSpPr>
      <dsp:spPr>
        <a:xfrm>
          <a:off x="0" y="4054066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77274-96FF-4C52-849B-91ECA11D80D0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55E45-F6C5-4127-9B29-C147461A09F7}">
      <dsp:nvSpPr>
        <dsp:cNvPr id="0" name=""/>
        <dsp:cNvSpPr/>
      </dsp:nvSpPr>
      <dsp:spPr>
        <a:xfrm>
          <a:off x="749104" y="4054066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Additional feature development</a:t>
          </a:r>
        </a:p>
      </dsp:txBody>
      <dsp:txXfrm>
        <a:off x="749104" y="4054066"/>
        <a:ext cx="4024063" cy="648575"/>
      </dsp:txXfrm>
    </dsp:sp>
    <dsp:sp modelId="{A8B04AF9-1E35-43A6-AAD3-5F780D47E01F}">
      <dsp:nvSpPr>
        <dsp:cNvPr id="0" name=""/>
        <dsp:cNvSpPr/>
      </dsp:nvSpPr>
      <dsp:spPr>
        <a:xfrm>
          <a:off x="0" y="4864785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0A54A-BF8E-47DB-A5C3-FCDFA8D1E109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720B-AB10-4CC6-B0A2-D2144E75A35A}">
      <dsp:nvSpPr>
        <dsp:cNvPr id="0" name=""/>
        <dsp:cNvSpPr/>
      </dsp:nvSpPr>
      <dsp:spPr>
        <a:xfrm>
          <a:off x="749104" y="4864785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 feedback incorporation</a:t>
          </a:r>
        </a:p>
      </dsp:txBody>
      <dsp:txXfrm>
        <a:off x="749104" y="4864785"/>
        <a:ext cx="4024063" cy="64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dirty="0"/>
              <a:t>Mental Health Risk Prediction System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2500"/>
              <a:t>Results Presentation</a:t>
            </a:r>
          </a:p>
          <a:p>
            <a:pPr algn="r">
              <a:lnSpc>
                <a:spcPct val="90000"/>
              </a:lnSpc>
            </a:pPr>
            <a:r>
              <a:rPr lang="en-GB" sz="2500"/>
              <a:t>By</a:t>
            </a:r>
          </a:p>
          <a:p>
            <a:pPr algn="r">
              <a:lnSpc>
                <a:spcPct val="90000"/>
              </a:lnSpc>
            </a:pPr>
            <a:r>
              <a:rPr lang="en-GB" sz="2500"/>
              <a:t>Tony Adole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700"/>
              <a:t>• Goal: Predict mental health risks using machine learning</a:t>
            </a:r>
          </a:p>
          <a:p>
            <a:pPr>
              <a:lnSpc>
                <a:spcPct val="90000"/>
              </a:lnSpc>
            </a:pPr>
            <a:endParaRPr lang="en-GB" sz="2700"/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• Key Features: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 - Automated risk assessment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 - Data-driven predictions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</a:t>
            </a:r>
          </a:p>
          <a:p>
            <a:pPr>
              <a:lnSpc>
                <a:spcPct val="90000"/>
              </a:lnSpc>
            </a:pPr>
            <a:endParaRPr lang="en-GB" sz="2700"/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• Benefits: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 - Early risk detection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 - Objective assessment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700"/>
              <a:t>   - Efficient screening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0EF74-CDAC-1918-8A17-5FEBF5D8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84E58-1819-40CA-46C6-FFB79575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EDB8-323E-568A-D6C1-148F3EEA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ML model selection Table</a:t>
            </a: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F444B9-38E5-29EE-4BD7-BDF0FA66D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33687"/>
              </p:ext>
            </p:extLst>
          </p:nvPr>
        </p:nvGraphicFramePr>
        <p:xfrm>
          <a:off x="545318" y="2633472"/>
          <a:ext cx="8051079" cy="358635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56803">
                  <a:extLst>
                    <a:ext uri="{9D8B030D-6E8A-4147-A177-3AD203B41FA5}">
                      <a16:colId xmlns:a16="http://schemas.microsoft.com/office/drawing/2014/main" val="3493617437"/>
                    </a:ext>
                  </a:extLst>
                </a:gridCol>
                <a:gridCol w="1439797">
                  <a:extLst>
                    <a:ext uri="{9D8B030D-6E8A-4147-A177-3AD203B41FA5}">
                      <a16:colId xmlns:a16="http://schemas.microsoft.com/office/drawing/2014/main" val="3671607896"/>
                    </a:ext>
                  </a:extLst>
                </a:gridCol>
                <a:gridCol w="1762318">
                  <a:extLst>
                    <a:ext uri="{9D8B030D-6E8A-4147-A177-3AD203B41FA5}">
                      <a16:colId xmlns:a16="http://schemas.microsoft.com/office/drawing/2014/main" val="2882120912"/>
                    </a:ext>
                  </a:extLst>
                </a:gridCol>
                <a:gridCol w="1822044">
                  <a:extLst>
                    <a:ext uri="{9D8B030D-6E8A-4147-A177-3AD203B41FA5}">
                      <a16:colId xmlns:a16="http://schemas.microsoft.com/office/drawing/2014/main" val="2546656631"/>
                    </a:ext>
                  </a:extLst>
                </a:gridCol>
                <a:gridCol w="1370117">
                  <a:extLst>
                    <a:ext uri="{9D8B030D-6E8A-4147-A177-3AD203B41FA5}">
                      <a16:colId xmlns:a16="http://schemas.microsoft.com/office/drawing/2014/main" val="93344882"/>
                    </a:ext>
                  </a:extLst>
                </a:gridCol>
              </a:tblGrid>
              <a:tr h="812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kern="0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GB" sz="2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kern="0" cap="none" spc="0">
                          <a:solidFill>
                            <a:schemeClr val="bg1"/>
                          </a:solidFill>
                          <a:effectLst/>
                        </a:rPr>
                        <a:t>Complexity Handling</a:t>
                      </a:r>
                      <a:endParaRPr lang="en-GB" sz="2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kern="0" cap="none" spc="0">
                          <a:solidFill>
                            <a:schemeClr val="bg1"/>
                          </a:solidFill>
                          <a:effectLst/>
                        </a:rPr>
                        <a:t>Interpretability</a:t>
                      </a:r>
                      <a:endParaRPr lang="en-GB" sz="2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kern="0" cap="none" spc="0">
                          <a:solidFill>
                            <a:schemeClr val="bg1"/>
                          </a:solidFill>
                          <a:effectLst/>
                        </a:rPr>
                        <a:t>Computational Cost</a:t>
                      </a:r>
                      <a:endParaRPr lang="en-GB" sz="2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kern="0" cap="none" spc="0">
                          <a:solidFill>
                            <a:schemeClr val="bg1"/>
                          </a:solidFill>
                          <a:effectLst/>
                        </a:rPr>
                        <a:t>Accuracy Potential</a:t>
                      </a:r>
                      <a:endParaRPr lang="en-GB" sz="2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18353"/>
                  </a:ext>
                </a:extLst>
              </a:tr>
              <a:tr h="652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kern="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GB" sz="1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481424"/>
                  </a:ext>
                </a:extLst>
              </a:tr>
              <a:tr h="652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kern="0" cap="none" spc="0">
                          <a:solidFill>
                            <a:schemeClr val="tx1"/>
                          </a:solidFill>
                          <a:effectLst/>
                        </a:rPr>
                        <a:t>Decision Trees</a:t>
                      </a:r>
                      <a:endParaRPr lang="en-GB" sz="1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 (prone to overfitting)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1641"/>
                  </a:ext>
                </a:extLst>
              </a:tr>
              <a:tr h="407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kern="0" cap="none" spc="0">
                          <a:solidFill>
                            <a:schemeClr val="tx1"/>
                          </a:solidFill>
                          <a:effectLst/>
                        </a:rPr>
                        <a:t>Random Forests</a:t>
                      </a:r>
                      <a:endParaRPr lang="en-GB" sz="1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36332"/>
                  </a:ext>
                </a:extLst>
              </a:tr>
              <a:tr h="652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kern="0" cap="none" spc="0">
                          <a:solidFill>
                            <a:schemeClr val="tx1"/>
                          </a:solidFill>
                          <a:effectLst/>
                        </a:rPr>
                        <a:t>Gradient Boosting</a:t>
                      </a:r>
                      <a:endParaRPr lang="en-GB" sz="1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Very 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29494"/>
                  </a:ext>
                </a:extLst>
              </a:tr>
              <a:tr h="407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1" kern="0" cap="none" spc="0">
                          <a:solidFill>
                            <a:schemeClr val="tx1"/>
                          </a:solidFill>
                          <a:effectLst/>
                        </a:rPr>
                        <a:t>Neural Networks</a:t>
                      </a:r>
                      <a:endParaRPr lang="en-GB" sz="1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Very 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Very 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kern="0" cap="none" spc="0">
                          <a:solidFill>
                            <a:schemeClr val="tx1"/>
                          </a:solidFill>
                          <a:effectLst/>
                        </a:rPr>
                        <a:t>Very High</a:t>
                      </a:r>
                      <a:endParaRPr lang="en-GB" sz="1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45" marR="11945" marT="114674" marB="119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GB" sz="3500"/>
              <a:t>Methodology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631ED3-9CE4-052E-18F4-89C4AE26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36" r="15247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7747695-451C-129F-6D6A-56A004EEA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683268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47ED1-59FF-3A64-EAD7-19B98EB5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197AC-3714-DD39-9D7C-7F778CDD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GB" sz="2600">
                <a:solidFill>
                  <a:srgbClr val="FFFFFF"/>
                </a:solidFill>
              </a:rPr>
              <a:t>Feature Distributions</a:t>
            </a:r>
          </a:p>
        </p:txBody>
      </p:sp>
      <p:pic>
        <p:nvPicPr>
          <p:cNvPr id="3" name="Picture 2" descr="feature_distributions.png">
            <a:extLst>
              <a:ext uri="{FF2B5EF4-FFF2-40B4-BE49-F238E27FC236}">
                <a16:creationId xmlns:a16="http://schemas.microsoft.com/office/drawing/2014/main" id="{437887C6-906A-EEE9-9081-38415748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012"/>
          <a:stretch/>
        </p:blipFill>
        <p:spPr>
          <a:xfrm>
            <a:off x="3162395" y="238125"/>
            <a:ext cx="598160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GB" sz="2600">
                <a:solidFill>
                  <a:srgbClr val="FFFFFF"/>
                </a:solidFill>
              </a:rPr>
              <a:t>Feature Distributions</a:t>
            </a:r>
          </a:p>
        </p:txBody>
      </p:sp>
      <p:pic>
        <p:nvPicPr>
          <p:cNvPr id="3" name="Picture 2" descr="feature_distributions.png"/>
          <p:cNvPicPr>
            <a:picLocks noChangeAspect="1"/>
          </p:cNvPicPr>
          <p:nvPr/>
        </p:nvPicPr>
        <p:blipFill>
          <a:blip r:embed="rId2"/>
          <a:srcRect t="60207"/>
          <a:stretch/>
        </p:blipFill>
        <p:spPr>
          <a:xfrm>
            <a:off x="3162395" y="190500"/>
            <a:ext cx="5914930" cy="65341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BC7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Feature Correlations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352424"/>
            <a:ext cx="6486525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379976"/>
          </a:xfrm>
        </p:spPr>
        <p:txBody>
          <a:bodyPr>
            <a:normAutofit fontScale="90000"/>
          </a:bodyPr>
          <a:lstStyle/>
          <a:p>
            <a:r>
              <a:rPr dirty="0"/>
              <a:t>Results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018206" cy="57832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• Model Accuracy: </a:t>
            </a:r>
            <a:br>
              <a:rPr lang="en-GB" dirty="0"/>
            </a:br>
            <a:endParaRPr dirty="0"/>
          </a:p>
          <a:p>
            <a:endParaRPr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dirty="0"/>
              <a:t> Key Findings</a:t>
            </a:r>
            <a:r>
              <a:rPr lang="en-GB" dirty="0"/>
              <a:t> using </a:t>
            </a:r>
            <a:r>
              <a:rPr lang="en-GB" dirty="0" err="1"/>
              <a:t>XGBoost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Successful risk prediction</a:t>
            </a:r>
          </a:p>
          <a:p>
            <a:pPr marL="0" indent="0">
              <a:buNone/>
            </a:pPr>
            <a:r>
              <a:rPr dirty="0"/>
              <a:t>   - Identified important factors</a:t>
            </a:r>
          </a:p>
          <a:p>
            <a:pPr marL="0" indent="0">
              <a:buNone/>
            </a:pPr>
            <a:r>
              <a:rPr dirty="0"/>
              <a:t>   - Validated through testing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Performance Metrics</a:t>
            </a:r>
            <a:r>
              <a:rPr lang="en-GB" dirty="0"/>
              <a:t> using </a:t>
            </a:r>
            <a:r>
              <a:rPr lang="en-GB" dirty="0" err="1"/>
              <a:t>XGBoost</a:t>
            </a:r>
            <a:r>
              <a:rPr lang="en-GB" dirty="0"/>
              <a:t> 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High reliability</a:t>
            </a:r>
          </a:p>
          <a:p>
            <a:pPr marL="0" indent="0">
              <a:buNone/>
            </a:pPr>
            <a:r>
              <a:rPr dirty="0"/>
              <a:t>   - Fast processing time</a:t>
            </a:r>
          </a:p>
          <a:p>
            <a:pPr marL="0" indent="0">
              <a:buNone/>
            </a:pPr>
            <a:r>
              <a:rPr dirty="0"/>
              <a:t>   - Consistent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292042-0DFA-A18F-56AC-9404C5607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8335"/>
              </p:ext>
            </p:extLst>
          </p:nvPr>
        </p:nvGraphicFramePr>
        <p:xfrm>
          <a:off x="668594" y="1035542"/>
          <a:ext cx="76848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415">
                  <a:extLst>
                    <a:ext uri="{9D8B030D-6E8A-4147-A177-3AD203B41FA5}">
                      <a16:colId xmlns:a16="http://schemas.microsoft.com/office/drawing/2014/main" val="2564418057"/>
                    </a:ext>
                  </a:extLst>
                </a:gridCol>
                <a:gridCol w="3842415">
                  <a:extLst>
                    <a:ext uri="{9D8B030D-6E8A-4147-A177-3AD203B41FA5}">
                      <a16:colId xmlns:a16="http://schemas.microsoft.com/office/drawing/2014/main" val="1375801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 </a:t>
                      </a:r>
                      <a:r>
                        <a:rPr lang="en-GB" dirty="0" err="1"/>
                        <a:t>Classifer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2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8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6EF294-B01C-E21B-B987-37574C9A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59" y="1406382"/>
            <a:ext cx="3882856" cy="1316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GB" sz="3500"/>
              <a:t>Next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F4DF2E-09FB-4E56-BEC6-738A7CD7C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49014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230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Mental Health Risk Prediction System</vt:lpstr>
      <vt:lpstr>Project Overview</vt:lpstr>
      <vt:lpstr>Project Overview</vt:lpstr>
      <vt:lpstr>Methodology</vt:lpstr>
      <vt:lpstr>Feature Distributions</vt:lpstr>
      <vt:lpstr>Feature Distributions</vt:lpstr>
      <vt:lpstr>Feature Correlations</vt:lpstr>
      <vt:lpstr>Results and Performance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ADOLE ANTHONY</cp:lastModifiedBy>
  <cp:revision>2</cp:revision>
  <dcterms:created xsi:type="dcterms:W3CDTF">2013-01-27T09:14:16Z</dcterms:created>
  <dcterms:modified xsi:type="dcterms:W3CDTF">2024-12-23T14:34:29Z</dcterms:modified>
  <cp:category/>
</cp:coreProperties>
</file>