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657F91-9F9C-A94F-A25B-300C42959098}" v="4" dt="2019-05-18T16:32:46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1"/>
    <p:restoredTop sz="94659"/>
  </p:normalViewPr>
  <p:slideViewPr>
    <p:cSldViewPr snapToGrid="0" snapToObjects="1">
      <p:cViewPr varScale="1">
        <p:scale>
          <a:sx n="93" d="100"/>
          <a:sy n="93" d="100"/>
        </p:scale>
        <p:origin x="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961F3-F322-714D-80A6-C7B95D28925D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C17D9-F545-9441-8BB6-C66C675273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09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B7144-CD88-F241-8135-ED63A727E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E4089C-705E-A04D-878F-0659ECC97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707DB8-5B48-434D-BF98-5A954589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9883-F446-6048-941B-F24154CA04B0}" type="datetime1">
              <a:rPr lang="fr-FR" smtClean="0"/>
              <a:t>22/05/2019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A19EC4-8FA9-A149-B227-180AD4CF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81804E-8FF7-8A43-9880-1FF9F638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6388-5107-7245-A4A4-5FEAD3113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60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7F594-FE6F-D545-A9F4-AC4CC389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44E022-8876-1746-9063-768DFB3F0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8C17A5-3B61-514F-A35D-A87AEBC5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13EA-6B95-4249-9A74-860787FA3832}" type="datetime1">
              <a:rPr lang="fr-FR" smtClean="0"/>
              <a:t>22/05/2019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52786D-BF53-5C46-9033-4B307276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C93680-147D-D445-BBA4-86BC3768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6388-5107-7245-A4A4-5FEAD3113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55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B3BA6C-6AB8-A348-8808-B9753E3FA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1144A9-E0B8-224D-9D52-CD2297A87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8C253C-1306-7946-A49E-5480DBB1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F575-BD09-054E-8E11-734782A19640}" type="datetime1">
              <a:rPr lang="fr-FR" smtClean="0"/>
              <a:t>22/05/2019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A52D27-AF70-464D-9BB7-89260D91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E850AF-31E9-7041-B0B5-AB05EC6B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6388-5107-7245-A4A4-5FEAD3113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19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4BCFE-B85E-A843-87C2-1B984E89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6502C4-2400-0F49-A856-8E2F4112C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ECB8A6-61BD-1B41-B6E8-29B60AFF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4E10-207D-FB45-B6C8-3F6BA5B513B1}" type="datetime1">
              <a:rPr lang="fr-FR" smtClean="0"/>
              <a:t>22/05/2019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60E489-B985-5641-B409-6E17A099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7254E7-5202-1747-974F-DCDBBA47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6388-5107-7245-A4A4-5FEAD3113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26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E2CF9-0EE6-D949-A4CA-311ED208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A6F5F2-38A2-6141-947B-47E5D82B9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67AFDB-F435-154B-A142-B1BB6A38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9A4C-8B77-534C-BE5E-492627831F9B}" type="datetime1">
              <a:rPr lang="fr-FR" smtClean="0"/>
              <a:t>22/05/2019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1C1DA6-3768-A147-A108-AB7CD5B1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36A52F-D296-AC40-9058-4B3B8E06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6388-5107-7245-A4A4-5FEAD3113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72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E6B31-6E02-2C4D-ACC0-137346FF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898555-A0BA-B84E-9185-CC616021B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04563D-CCBD-5A4A-9167-557CA18AE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F51EAC-0E93-CC4E-9358-506D1979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0E0-2C33-054E-B746-9019AA447EEC}" type="datetime1">
              <a:rPr lang="fr-FR" smtClean="0"/>
              <a:t>22/05/2019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FF63F4-ED2B-2B43-BAFE-D58918C1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62E82C-C729-3843-AF69-E6C8C184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6388-5107-7245-A4A4-5FEAD3113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06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33BFA0-2DFC-4640-8F05-87AB9B6D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90DECA-7547-184E-B81B-D2D0E02D6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FA8978-CB4E-1A45-A07A-D98204546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46DFA56-3656-B14C-9EE1-77D2E29AD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98B306F-BF31-404E-858B-CEE1D792D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5F3407-3E9A-A545-B300-B730FB22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5C0C-BCEA-3F41-8B02-CE7008FB6685}" type="datetime1">
              <a:rPr lang="fr-FR" smtClean="0"/>
              <a:t>22/05/2019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61CC313-4483-D942-B571-1EEBBE27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044323-B4EC-7645-8A08-004F4ED7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6388-5107-7245-A4A4-5FEAD3113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23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8C9B8-D280-B348-BD2C-436EC925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71F3AC-D184-E646-910E-ABBFCEC2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D012-EB22-9349-B7FB-683CE7B25792}" type="datetime1">
              <a:rPr lang="fr-FR" smtClean="0"/>
              <a:t>22/05/2019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754CAA-B6C7-6E45-B9E0-1D55BCE0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A577DF-A1D7-F441-BF94-F013E6FF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6388-5107-7245-A4A4-5FEAD3113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73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C2C6FA-C431-D944-A1B0-3F8347BF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1889-1539-2747-9176-24EAF331C34E}" type="datetime1">
              <a:rPr lang="fr-FR" smtClean="0"/>
              <a:t>22/05/2019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5312A4-B0E0-5145-9F5B-21AA2B09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33B361-FD78-C041-8C96-55D2FBAB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6388-5107-7245-A4A4-5FEAD3113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3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D1EEE-5BF6-B342-A3A8-42A6FA1D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33C71E-7C71-064D-ADCB-180050D2F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377DAA-C044-814C-BBC4-BBD97056D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79E10F-52E2-0E42-BC7F-56C2AD4B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3C14-2AF2-E047-BD57-B5EFFFA49336}" type="datetime1">
              <a:rPr lang="fr-FR" smtClean="0"/>
              <a:t>22/05/2019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BE9698-E479-4C47-8A79-0DFED1D7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848FC8-666C-5143-AD79-D5CD79D3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6388-5107-7245-A4A4-5FEAD3113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19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6C5705-5DDD-4D43-9BF6-8DCA8152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E329E8-9C6D-5943-B9B4-377DA1C50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A046B8-E301-B444-A785-8CF0E3546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36A187-0298-6C46-B81F-89C3F925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7428-6A46-F140-9002-A5FFA4C864E8}" type="datetime1">
              <a:rPr lang="fr-FR" smtClean="0"/>
              <a:t>22/05/2019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3BD723-1C56-E344-95F3-0BC232D0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445600-15E6-D548-AA76-6BDA2FF3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6388-5107-7245-A4A4-5FEAD3113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91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8D9295-C22E-EF41-976D-A37E396C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0A2049-9F32-CE44-BB1B-0B99E48A6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38D24A-51B2-9541-86B9-76864DC18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9851D-DD17-7C4F-A4C2-0E545AD92772}" type="datetime1">
              <a:rPr lang="fr-FR" smtClean="0"/>
              <a:t>22/05/2019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B0BC74-29B4-E345-B431-620D99849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2685F4-C3F1-C943-8349-C58DAC66B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16388-5107-7245-A4A4-5FEAD3113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32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7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Eurofighter Typhoon vs F-22 Raptor vs F-35 Lightning ...">
            <a:extLst>
              <a:ext uri="{FF2B5EF4-FFF2-40B4-BE49-F238E27FC236}">
                <a16:creationId xmlns:a16="http://schemas.microsoft.com/office/drawing/2014/main" id="{91B7EF04-8769-D842-8DDD-0857FAFC73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98" b="1010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D4C3B9B-106D-2C44-ABB0-C37129844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33249"/>
            <a:ext cx="10515600" cy="2900518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rgbClr val="FFFFFF"/>
                </a:solidFill>
              </a:rPr>
              <a:t>SOUTENANCE PROJET ALLEGRO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FA996E-C366-1B40-8749-8949227A5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42044"/>
            <a:ext cx="10515600" cy="1098395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chemeClr val="bg1"/>
                </a:solidFill>
              </a:rPr>
              <a:t>Eloi BASTIT </a:t>
            </a:r>
            <a:endParaRPr lang="fr-FR" sz="2000" dirty="0">
              <a:solidFill>
                <a:schemeClr val="bg1"/>
              </a:solidFill>
              <a:effectLst/>
            </a:endParaRPr>
          </a:p>
          <a:p>
            <a:r>
              <a:rPr lang="fr-FR" dirty="0">
                <a:solidFill>
                  <a:schemeClr val="bg1"/>
                </a:solidFill>
              </a:rPr>
              <a:t>Thibault LAXENAIRE </a:t>
            </a:r>
            <a:endParaRPr lang="fr-FR" sz="2000" dirty="0">
              <a:solidFill>
                <a:schemeClr val="bg1"/>
              </a:solidFill>
              <a:effectLst/>
            </a:endParaRPr>
          </a:p>
          <a:p>
            <a:r>
              <a:rPr lang="fr-FR" dirty="0">
                <a:solidFill>
                  <a:schemeClr val="bg1"/>
                </a:solidFill>
              </a:rPr>
              <a:t>Adrien OLEKSIAK </a:t>
            </a:r>
            <a:endParaRPr lang="fr-FR" sz="2000" dirty="0">
              <a:solidFill>
                <a:schemeClr val="bg1"/>
              </a:solidFill>
              <a:effectLst/>
            </a:endParaRPr>
          </a:p>
          <a:p>
            <a:endParaRPr lang="fr-FR" sz="2000" dirty="0">
              <a:solidFill>
                <a:srgbClr val="FFFFFF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B0394C0-4711-E84F-897D-8FA174596514}"/>
              </a:ext>
            </a:extLst>
          </p:cNvPr>
          <p:cNvSpPr txBox="1"/>
          <p:nvPr/>
        </p:nvSpPr>
        <p:spPr>
          <a:xfrm>
            <a:off x="10787270" y="5963478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TD11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5E47EA-F170-3A48-80A8-58C81F97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6388-5107-7245-A4A4-5FEAD3113F3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50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AF31CA-26F1-B049-8240-3033BEB3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662" y="5118754"/>
            <a:ext cx="8584676" cy="1044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dirty="0"/>
              <a:t>Les maps des </a:t>
            </a:r>
            <a:r>
              <a:rPr lang="en-US" sz="4800" dirty="0" err="1"/>
              <a:t>niveaux</a:t>
            </a:r>
            <a:r>
              <a:rPr lang="en-US" sz="4800" dirty="0"/>
              <a:t> 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BD2B2B2-1395-4E7B-87A0-BD34551C0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336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https://lh4.googleusercontent.com/4_zayDz7AWtXwYWVmU9iTy9Ey9VJ_5NToeCd20upCmagN7zwYydjqJF0ne-xEEZdP0f5wGzm0NFS1FnORF-f0RymejnbyIeJIjSeg76eb1xwZzmoUbbnFxywDhx_6bDGXqE_Wnfw">
            <a:extLst>
              <a:ext uri="{FF2B5EF4-FFF2-40B4-BE49-F238E27FC236}">
                <a16:creationId xmlns:a16="http://schemas.microsoft.com/office/drawing/2014/main" id="{F7BBFD49-1FA7-BF4F-ACC3-42606AA703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8827" y="2192704"/>
            <a:ext cx="2609825" cy="58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F329563-0961-4426-90D2-2DF4888E5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0101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https://lh3.googleusercontent.com/gBiaUh4lRlXPvKxUlh3rJSCMZdyysFYOJ-2fQvdbpxZ-W5pcJnWkOFpHgvJ7sYRpLqrFSAUXnOB_It7b-Ro_Ob9xLp9GDhlfYnLjXNu9K3g4bNxoIhhmd4G4d0eX6dnEVQEymQSs">
            <a:extLst>
              <a:ext uri="{FF2B5EF4-FFF2-40B4-BE49-F238E27FC236}">
                <a16:creationId xmlns:a16="http://schemas.microsoft.com/office/drawing/2014/main" id="{EFFCF324-0B37-3F4F-AB07-81675455F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3656" y="2227024"/>
            <a:ext cx="2844688" cy="51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6C062C2-3673-4248-BE21-B51B16E63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65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https://lh4.googleusercontent.com/TbX5npHO3KuRpfoEhZFH880K3SRnfwsnZJAtt-ecjW7hz9ZGpbKojy7rXuUt5nUYAWDUv8jo_p8SbIH2-aZYF3ed0ZIT0ZRlsKa3_1xS7uJxj3TyGw49rZhWqReJ_UVGZojNK2_D">
            <a:extLst>
              <a:ext uri="{FF2B5EF4-FFF2-40B4-BE49-F238E27FC236}">
                <a16:creationId xmlns:a16="http://schemas.microsoft.com/office/drawing/2014/main" id="{3263A71B-1DF1-264C-B4C4-723F85FE4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3408" y="2256316"/>
            <a:ext cx="2554713" cy="45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5C6971-6214-FC43-B91B-CCE521FE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6388-5107-7245-A4A4-5FEAD3113F3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248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36EA7-0F32-3241-9B11-240DFDF6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662" y="5118754"/>
            <a:ext cx="8584676" cy="1044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dirty="0"/>
              <a:t>Les sprites</a:t>
            </a:r>
          </a:p>
        </p:txBody>
      </p:sp>
      <p:sp>
        <p:nvSpPr>
          <p:cNvPr id="2056" name="Oval 138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" name="Oval 140">
            <a:extLst>
              <a:ext uri="{FF2B5EF4-FFF2-40B4-BE49-F238E27FC236}">
                <a16:creationId xmlns:a16="http://schemas.microsoft.com/office/drawing/2014/main" id="{EBD2B2B2-1395-4E7B-87A0-BD34551C0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336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4" name="Picture 6" descr="https://lh6.googleusercontent.com/_ex6wHkacaJu0-McsaWnT1NcFtz_JWf0CitgtQk7RWtISyEGhtko2azXtMI2CYFtBZ7ZDuyKN2ub7RTQLPDxuxQI3W08Sw-_ZG6jmdW8O8mtbFQgv8bB7h43IhAPqdlubksjimZm">
            <a:extLst>
              <a:ext uri="{FF2B5EF4-FFF2-40B4-BE49-F238E27FC236}">
                <a16:creationId xmlns:a16="http://schemas.microsoft.com/office/drawing/2014/main" id="{31EA9922-033F-AB47-9D5C-924E9E090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6677" y="1564753"/>
            <a:ext cx="1069118" cy="183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Oval 142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Oval 144">
            <a:extLst>
              <a:ext uri="{FF2B5EF4-FFF2-40B4-BE49-F238E27FC236}">
                <a16:creationId xmlns:a16="http://schemas.microsoft.com/office/drawing/2014/main" id="{4F329563-0961-4426-90D2-2DF4888E5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0101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https://lh5.googleusercontent.com/_icDfPHEVsr-YX_xluor1akPrvJJiMy4TtrGXYnv8LanwvyeU7DWzFYkuCFvALF59ir44HRjwQp9EIaJR-D-hMVqRJIbuguOMn8RMTBtwbBcVcGSYlE8YB_oOnRre0I47f9bGIXg">
            <a:extLst>
              <a:ext uri="{FF2B5EF4-FFF2-40B4-BE49-F238E27FC236}">
                <a16:creationId xmlns:a16="http://schemas.microsoft.com/office/drawing/2014/main" id="{628206A7-40E2-1E40-B491-B4C75126EE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6429" y="1564075"/>
            <a:ext cx="1619141" cy="183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Oval 146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1" name="Oval 148">
            <a:extLst>
              <a:ext uri="{FF2B5EF4-FFF2-40B4-BE49-F238E27FC236}">
                <a16:creationId xmlns:a16="http://schemas.microsoft.com/office/drawing/2014/main" id="{86C062C2-3673-4248-BE21-B51B16E63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65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https://lh6.googleusercontent.com/LI6x17_pcF9aZMddJNvFaf3NRdpYIgOr42IwKxT9R5aBT1UIEywRf7tMqhg6d8aMsXcxC2mXDRYBThEbyKsJraE-YuutHcpjxovHdGZN-wMbTw5OjSSx-5sGN029fZSIoeaJ-BRf">
            <a:extLst>
              <a:ext uri="{FF2B5EF4-FFF2-40B4-BE49-F238E27FC236}">
                <a16:creationId xmlns:a16="http://schemas.microsoft.com/office/drawing/2014/main" id="{1397E141-4545-2A48-94A9-F41637E3E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91793" y="1741226"/>
            <a:ext cx="1837944" cy="148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A30505-1942-6445-AAB7-F211A41B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6388-5107-7245-A4A4-5FEAD3113F3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806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226CE8-AF48-BA4E-9C96-04AC1EC8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STRUCTURES DE DONNÉES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1801360-A20F-9047-86E8-F9CC59842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5956" y="0"/>
            <a:ext cx="5624918" cy="6895308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88467C0-58F8-A546-954D-095F5049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6388-5107-7245-A4A4-5FEAD3113F3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78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D6F89B-FA3D-554E-B0C8-AD7DB337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Graphes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d’appel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D7C8C97-0404-CD4C-A02A-5EFA947DE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842102"/>
            <a:ext cx="3425609" cy="292889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86A2DFD-8807-F645-ADF9-B09CF9884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194" y="1088200"/>
            <a:ext cx="3698766" cy="238565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3DE4D9C5-4790-534C-A41B-36F2BAFCA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038" y="881143"/>
            <a:ext cx="3423916" cy="296168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9A652C30-5E2E-B743-AC89-9D380372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802"/>
            <a:ext cx="2743200" cy="365125"/>
          </a:xfrm>
        </p:spPr>
        <p:txBody>
          <a:bodyPr/>
          <a:lstStyle/>
          <a:p>
            <a:fld id="{A4016388-5107-7245-A4A4-5FEAD3113F3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5626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</Words>
  <Application>Microsoft Office PowerPoint</Application>
  <PresentationFormat>Grand écran</PresentationFormat>
  <Paragraphs>14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SOUTENANCE PROJET ALLEGRO</vt:lpstr>
      <vt:lpstr>Les maps des niveaux </vt:lpstr>
      <vt:lpstr>Les sprites</vt:lpstr>
      <vt:lpstr>STRUCTURES DE DONNÉES</vt:lpstr>
      <vt:lpstr> Graphes d’appel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ALLEGRO</dc:title>
  <dc:creator>thibault Laxenaire</dc:creator>
  <cp:lastModifiedBy>Adrien Oleksiak</cp:lastModifiedBy>
  <cp:revision>1</cp:revision>
  <dcterms:created xsi:type="dcterms:W3CDTF">2019-05-18T16:26:08Z</dcterms:created>
  <dcterms:modified xsi:type="dcterms:W3CDTF">2019-05-21T22:21:26Z</dcterms:modified>
</cp:coreProperties>
</file>