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84" r:id="rId2"/>
    <p:sldMasterId id="2147483768" r:id="rId3"/>
  </p:sldMasterIdLst>
  <p:notesMasterIdLst>
    <p:notesMasterId r:id="rId11"/>
  </p:notesMasterIdLst>
  <p:sldIdLst>
    <p:sldId id="256" r:id="rId4"/>
    <p:sldId id="258" r:id="rId5"/>
    <p:sldId id="262" r:id="rId6"/>
    <p:sldId id="260" r:id="rId7"/>
    <p:sldId id="259" r:id="rId8"/>
    <p:sldId id="261" r:id="rId9"/>
    <p:sldId id="263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6254E-9BCF-454A-87E2-0B445BCA8FD8}" type="datetimeFigureOut">
              <a:rPr lang="fr-FR" smtClean="0"/>
              <a:t>17/05/2015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3A931-8B17-4BE8-AE29-661B3883E8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7858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3A931-8B17-4BE8-AE29-661B3883E8D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999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3A931-8B17-4BE8-AE29-661B3883E8D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496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4CE8-6F25-462E-B86C-2997EA788044}" type="datetime1">
              <a:rPr lang="fr-FR" smtClean="0"/>
              <a:t>17/05/2015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Motion control     Navigation &amp; Localization    Android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7FC2-8201-461D-A208-F496F60082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5221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08B8-249D-4615-8C77-FB9E5E85BF48}" type="datetime1">
              <a:rPr lang="fr-FR" smtClean="0"/>
              <a:t>17/05/2015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Motion control     Navigation &amp; Localization    Android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7FC2-8201-461D-A208-F496F60082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278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1E4B-BDC4-4054-8BD8-58177E2DE6B8}" type="datetime1">
              <a:rPr lang="fr-FR" smtClean="0"/>
              <a:t>17/05/2015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Motion control     Navigation &amp; Localization    Android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7FC2-8201-461D-A208-F496F60082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7853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AD25-57F3-444E-9BFE-64F7543B9FF7}" type="datetime1">
              <a:rPr lang="fr-FR" smtClean="0"/>
              <a:t>17/05/2015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Motion control     Navigation &amp; Localization    Android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7FC2-8201-461D-A208-F496F60082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908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28CE-77DF-4F3E-BB03-DB4C63F19F87}" type="datetime1">
              <a:rPr lang="fr-FR" smtClean="0"/>
              <a:t>17/05/2015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Motion control     Navigation &amp; Localization    Android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7FC2-8201-461D-A208-F496F60082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4856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6F05-22B9-47CD-A952-5A09945CF8D7}" type="datetime1">
              <a:rPr lang="fr-FR" smtClean="0"/>
              <a:t>17/05/2015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Motion control     Navigation &amp; Localization    Android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7FC2-8201-461D-A208-F496F60082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5551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965D-740D-46F7-88FE-D087E0CBBCC1}" type="datetime1">
              <a:rPr lang="fr-FR" smtClean="0"/>
              <a:t>17/05/2015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Motion control     Navigation &amp; Localization    Android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7FC2-8201-461D-A208-F496F60082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915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AF84-13A5-49B4-8091-0FD3495AF27D}" type="datetime1">
              <a:rPr lang="fr-FR" smtClean="0"/>
              <a:t>17/05/2015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Motion control     Navigation &amp; Localization    Android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7FC2-8201-461D-A208-F496F60082A1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902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3719A-B99A-4CB0-BD3C-CE5F5107F413}" type="datetime1">
              <a:rPr lang="fr-FR" smtClean="0"/>
              <a:t>17/05/2015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Motion control     Navigation &amp; Localization    Android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7FC2-8201-461D-A208-F496F60082A1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631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22AE-09A7-473A-B6CB-635A0B1A9B1B}" type="datetime1">
              <a:rPr lang="fr-FR" smtClean="0"/>
              <a:t>17/05/2015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Motion control     Navigation &amp; Localization    Android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7FC2-8201-461D-A208-F496F60082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80310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AAFA2-B768-4331-8908-0A786187BE22}" type="datetime1">
              <a:rPr lang="fr-FR" smtClean="0"/>
              <a:t>17/05/2015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Motion control     Navigation &amp; Localization    Android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7FC2-8201-461D-A208-F496F60082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71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1621-CBF4-4FA4-BF10-093B5EAE683A}" type="datetime1">
              <a:rPr lang="fr-FR" smtClean="0"/>
              <a:t>17/05/2015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Motion control     Navigation &amp; Localization    Android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7FC2-8201-461D-A208-F496F60082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0382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CA35-3D82-4218-BD95-57B3A9D1988B}" type="datetime1">
              <a:rPr lang="fr-FR" smtClean="0"/>
              <a:t>17/05/2015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Motion control     Navigation &amp; Localization    Android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7FC2-8201-461D-A208-F496F60082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1255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CFA76-2707-4AA9-8459-461468E06245}" type="datetime1">
              <a:rPr lang="fr-FR" smtClean="0"/>
              <a:t>17/05/2015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Motion control     Navigation &amp; Localization    Android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7FC2-8201-461D-A208-F496F60082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9518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6E3EC-3FE8-4958-AA97-DC7CF7CB6C2B}" type="datetime1">
              <a:rPr lang="fr-FR" smtClean="0"/>
              <a:t>17/05/2015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Motion control     Navigation &amp; Localization    Android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7FC2-8201-461D-A208-F496F60082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02494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E2E17EB-E417-4382-990F-4706AC52CF63}" type="datetime1">
              <a:rPr lang="fr-FR" smtClean="0"/>
              <a:t>17/05/2015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fr-FR" smtClean="0"/>
              <a:t>Motion control     Navigation &amp; Localization    Android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5DB7FC2-8201-461D-A208-F496F60082A1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7972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DCA45-82B6-4782-B45D-BD60240AB47C}" type="datetime1">
              <a:rPr lang="fr-FR" smtClean="0"/>
              <a:t>17/05/2015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Motion control     Navigation &amp; Localization    Android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7FC2-8201-461D-A208-F496F60082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29107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B162B-B53E-487C-B13D-58F7E75CFC82}" type="datetime1">
              <a:rPr lang="fr-FR" smtClean="0"/>
              <a:t>17/05/2015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Motion control     Navigation &amp; Localization    Android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7FC2-8201-461D-A208-F496F60082A1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8677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3BF6-1A67-4258-BD89-C092B0B675D1}" type="datetime1">
              <a:rPr lang="fr-FR" smtClean="0"/>
              <a:t>17/05/2015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Motion control     Navigation &amp; Localization    Android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7FC2-8201-461D-A208-F496F60082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01333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C5297-572D-4ADB-866E-3D0626B38515}" type="datetime1">
              <a:rPr lang="fr-FR" smtClean="0"/>
              <a:t>17/05/2015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Motion control     Navigation &amp; Localization    Android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7FC2-8201-461D-A208-F496F60082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8878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0C63-53E3-4167-B14D-EA2C154B42C2}" type="datetime1">
              <a:rPr lang="fr-FR" smtClean="0"/>
              <a:t>17/05/2015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Motion control     Navigation &amp; Localization    Android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7FC2-8201-461D-A208-F496F60082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05011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F170-54A2-4022-BE05-37C44F5B746E}" type="datetime1">
              <a:rPr lang="fr-FR" smtClean="0"/>
              <a:t>17/05/2015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Motion control     Navigation &amp; Localization    Android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7FC2-8201-461D-A208-F496F60082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2621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AD4D-EC7B-4D5D-B934-EA8095376497}" type="datetime1">
              <a:rPr lang="fr-FR" smtClean="0"/>
              <a:t>17/05/2015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Motion control     Navigation &amp; Localization    Android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7FC2-8201-461D-A208-F496F60082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7307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7BA73-F355-46ED-A325-D03A12DE3E61}" type="datetime1">
              <a:rPr lang="fr-FR" smtClean="0"/>
              <a:t>17/05/2015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Motion control     Navigation &amp; Localization    Android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7FC2-8201-461D-A208-F496F60082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39506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FDB2-CC37-4B28-941B-58688BA68067}" type="datetime1">
              <a:rPr lang="fr-FR" smtClean="0"/>
              <a:t>17/05/2015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Motion control     Navigation &amp; Localization    Android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7FC2-8201-461D-A208-F496F60082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6037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2D84-27DE-48FB-B5FA-A6147F93DF3A}" type="datetime1">
              <a:rPr lang="fr-FR" smtClean="0"/>
              <a:t>17/05/2015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Motion control     Navigation &amp; Localization    Android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7FC2-8201-461D-A208-F496F60082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1837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21E51-7382-4F54-8A48-EABB84A2797D}" type="datetime1">
              <a:rPr lang="fr-FR" smtClean="0"/>
              <a:t>17/05/2015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Motion control     Navigation &amp; Localization    Android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7FC2-8201-461D-A208-F496F60082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49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3B68-2705-4F96-B5B5-C0825E405CCF}" type="datetime1">
              <a:rPr lang="fr-FR" smtClean="0"/>
              <a:t>17/05/2015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Motion control     Navigation &amp; Localization    Android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7FC2-8201-461D-A208-F496F60082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4940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0BB1-833C-412B-815F-6126B60AC8FD}" type="datetime1">
              <a:rPr lang="fr-FR" smtClean="0"/>
              <a:t>17/05/2015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Motion control     Navigation &amp; Localization    Android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7FC2-8201-461D-A208-F496F60082A1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978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31996-CFFF-47BA-95C7-442C4C904B2B}" type="datetime1">
              <a:rPr lang="fr-FR" smtClean="0"/>
              <a:t>17/05/2015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Motion control     Navigation &amp; Localization    Android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7FC2-8201-461D-A208-F496F60082A1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13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2062-62A5-48ED-B3A2-68FF180A77EF}" type="datetime1">
              <a:rPr lang="fr-FR" smtClean="0"/>
              <a:t>17/05/2015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Motion control     Navigation &amp; Localization    Android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7FC2-8201-461D-A208-F496F60082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3602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2143-DD97-4CC0-BD56-106ED8B354E4}" type="datetime1">
              <a:rPr lang="fr-FR" smtClean="0"/>
              <a:t>17/05/2015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Motion control     Navigation &amp; Localization    Android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7FC2-8201-461D-A208-F496F60082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74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8BFC0-B1C2-4189-867F-7650FA50779E}" type="datetime1">
              <a:rPr lang="fr-FR" smtClean="0"/>
              <a:t>17/05/2015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Motion control     Navigation &amp; Localization    Android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7FC2-8201-461D-A208-F496F60082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01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2BE45BF-DA93-4601-BDAB-E019DD10F22F}" type="datetime1">
              <a:rPr lang="fr-FR" smtClean="0"/>
              <a:t>17/05/2015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 smtClean="0"/>
              <a:t>Motion control     Navigation &amp; Localization    Android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B7FC2-8201-461D-A208-F496F60082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1418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F2152C9-6010-4A59-8917-137323F6F8D5}" type="datetime1">
              <a:rPr lang="fr-FR" smtClean="0"/>
              <a:t>17/05/2015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 smtClean="0"/>
              <a:t>Motion control     Navigation &amp; Localization    Android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B7FC2-8201-461D-A208-F496F60082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9800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1FF71E5-60E8-4FF2-A44B-8C0C706ADE35}" type="datetime1">
              <a:rPr lang="fr-FR" smtClean="0"/>
              <a:t>17/05/2015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fr-FR" smtClean="0"/>
              <a:t>Motion control     Navigation &amp; Localization    Android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5DB7FC2-8201-461D-A208-F496F60082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0923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ROS-</a:t>
            </a:r>
            <a:r>
              <a:rPr lang="fr-FR" dirty="0" err="1" smtClean="0"/>
              <a:t>Turtlebot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Motion Control and Navigation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2487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Motion control     Navigation &amp; Localization    Android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5DB7FC2-8201-461D-A208-F496F60082A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518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61872" y="2732809"/>
            <a:ext cx="8595360" cy="3447328"/>
          </a:xfrm>
        </p:spPr>
        <p:txBody>
          <a:bodyPr>
            <a:normAutofit/>
          </a:bodyPr>
          <a:lstStyle/>
          <a:p>
            <a:r>
              <a:rPr lang="fr-FR" sz="3200" dirty="0" smtClean="0"/>
              <a:t> 1. Motion Control</a:t>
            </a:r>
          </a:p>
          <a:p>
            <a:r>
              <a:rPr lang="fr-FR" sz="3200" dirty="0"/>
              <a:t> </a:t>
            </a:r>
            <a:r>
              <a:rPr lang="fr-FR" sz="3200" dirty="0" smtClean="0"/>
              <a:t>2. Navigation &amp; </a:t>
            </a:r>
            <a:r>
              <a:rPr lang="fr-FR" sz="3200" dirty="0" err="1" smtClean="0"/>
              <a:t>Localization</a:t>
            </a:r>
            <a:endParaRPr lang="fr-FR" sz="3200" dirty="0" smtClean="0"/>
          </a:p>
          <a:p>
            <a:r>
              <a:rPr lang="fr-FR" sz="3200" dirty="0"/>
              <a:t> </a:t>
            </a:r>
            <a:r>
              <a:rPr lang="fr-FR" sz="3200" dirty="0" smtClean="0"/>
              <a:t>3. Android control </a:t>
            </a:r>
            <a:endParaRPr lang="fr-FR" sz="32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Motion control     Navigation &amp; Localization    Android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5DB7FC2-8201-461D-A208-F496F60082A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498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Android Control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Pairing</a:t>
            </a:r>
            <a:r>
              <a:rPr lang="fr-FR" dirty="0" smtClean="0"/>
              <a:t> and </a:t>
            </a:r>
            <a:r>
              <a:rPr lang="fr-FR" dirty="0" err="1" smtClean="0"/>
              <a:t>Demonstration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7552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Pairing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r>
              <a:rPr lang="fr-FR" dirty="0" err="1" smtClean="0"/>
              <a:t>Connect</a:t>
            </a:r>
            <a:r>
              <a:rPr lang="fr-FR" dirty="0" smtClean="0"/>
              <a:t> on the </a:t>
            </a:r>
            <a:r>
              <a:rPr lang="fr-FR" dirty="0" err="1" smtClean="0"/>
              <a:t>same</a:t>
            </a:r>
            <a:r>
              <a:rPr lang="fr-FR" dirty="0" smtClean="0"/>
              <a:t> Network 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 </a:t>
            </a:r>
            <a:r>
              <a:rPr lang="fr-FR" dirty="0" err="1" smtClean="0"/>
              <a:t>Download</a:t>
            </a:r>
            <a:r>
              <a:rPr lang="fr-FR" dirty="0" smtClean="0"/>
              <a:t> ROS </a:t>
            </a:r>
            <a:r>
              <a:rPr lang="fr-FR" dirty="0" err="1" smtClean="0"/>
              <a:t>Teleop</a:t>
            </a:r>
            <a:r>
              <a:rPr lang="fr-FR" dirty="0" smtClean="0"/>
              <a:t> (Hydro)</a:t>
            </a:r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r>
              <a:rPr lang="fr-FR" dirty="0" err="1" smtClean="0"/>
              <a:t>Bringup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concert file 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Motion control     Navigation &amp; </a:t>
            </a:r>
            <a:r>
              <a:rPr lang="fr-FR" dirty="0" err="1" smtClean="0"/>
              <a:t>Localization</a:t>
            </a:r>
            <a:r>
              <a:rPr lang="fr-FR" dirty="0" smtClean="0"/>
              <a:t>    </a:t>
            </a:r>
            <a:r>
              <a:rPr lang="fr-FR" dirty="0" smtClean="0">
                <a:solidFill>
                  <a:srgbClr val="FF0000"/>
                </a:solidFill>
              </a:rPr>
              <a:t>Android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5DB7FC2-8201-461D-A208-F496F60082A1}" type="slidenum">
              <a:rPr lang="fr-FR" smtClean="0"/>
              <a:t>5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806" y="2920656"/>
            <a:ext cx="3503487" cy="108381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468112" y="4652927"/>
            <a:ext cx="5486400" cy="181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5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Demonstration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61872" y="5560364"/>
            <a:ext cx="8595360" cy="413182"/>
          </a:xfrm>
        </p:spPr>
        <p:txBody>
          <a:bodyPr/>
          <a:lstStyle/>
          <a:p>
            <a:pPr algn="ctr"/>
            <a:r>
              <a:rPr lang="fr-FR" dirty="0"/>
              <a:t>https://www.youtube.com/watch?v=pBYmtod4o18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Motion control     Navigation &amp; </a:t>
            </a:r>
            <a:r>
              <a:rPr lang="fr-FR" dirty="0" err="1" smtClean="0"/>
              <a:t>Localization</a:t>
            </a:r>
            <a:r>
              <a:rPr lang="fr-FR" dirty="0" smtClean="0"/>
              <a:t>    </a:t>
            </a:r>
            <a:r>
              <a:rPr lang="fr-FR" dirty="0" smtClean="0">
                <a:solidFill>
                  <a:srgbClr val="FF0000"/>
                </a:solidFill>
              </a:rPr>
              <a:t>Android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5DB7FC2-8201-461D-A208-F496F60082A1}" type="slidenum">
              <a:rPr lang="fr-FR" smtClean="0"/>
              <a:t>6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989" y="2004197"/>
            <a:ext cx="6133126" cy="344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0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 Time </a:t>
            </a:r>
            <a:r>
              <a:rPr lang="fr-FR" dirty="0" err="1" smtClean="0"/>
              <a:t>spent</a:t>
            </a:r>
            <a:r>
              <a:rPr lang="fr-FR" dirty="0" smtClean="0"/>
              <a:t> on </a:t>
            </a:r>
            <a:r>
              <a:rPr lang="fr-FR" dirty="0" err="1" smtClean="0"/>
              <a:t>android</a:t>
            </a:r>
            <a:r>
              <a:rPr lang="fr-FR" dirty="0" smtClean="0"/>
              <a:t> code and home made concert file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Motion control     Navigation &amp; Localization    Android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5DB7FC2-8201-461D-A208-F496F60082A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05660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TM02900769[[fn=Rétrospective]]</Template>
  <TotalTime>71</TotalTime>
  <Words>99</Words>
  <Application>Microsoft Office PowerPoint</Application>
  <PresentationFormat>Grand écran</PresentationFormat>
  <Paragraphs>33</Paragraphs>
  <Slides>7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Century Schoolbook</vt:lpstr>
      <vt:lpstr>Wingdings 2</vt:lpstr>
      <vt:lpstr>HDOfficeLightV0</vt:lpstr>
      <vt:lpstr>1_HDOfficeLightV0</vt:lpstr>
      <vt:lpstr>View</vt:lpstr>
      <vt:lpstr>ROS-Turtlebot</vt:lpstr>
      <vt:lpstr>Introduction</vt:lpstr>
      <vt:lpstr>Contents</vt:lpstr>
      <vt:lpstr>Android Control</vt:lpstr>
      <vt:lpstr>Pairing</vt:lpstr>
      <vt:lpstr>Demonstration</vt:lpstr>
      <vt:lpstr>Conclusion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ROS-Turtlebot</dc:title>
  <dc:creator>Yanik</dc:creator>
  <cp:lastModifiedBy>Yanik</cp:lastModifiedBy>
  <cp:revision>8</cp:revision>
  <dcterms:created xsi:type="dcterms:W3CDTF">2015-05-17T20:22:10Z</dcterms:created>
  <dcterms:modified xsi:type="dcterms:W3CDTF">2015-05-17T21:33:27Z</dcterms:modified>
</cp:coreProperties>
</file>