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256" r:id="rId2"/>
    <p:sldId id="259" r:id="rId3"/>
    <p:sldId id="258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15" autoAdjust="0"/>
    <p:restoredTop sz="94660"/>
  </p:normalViewPr>
  <p:slideViewPr>
    <p:cSldViewPr>
      <p:cViewPr varScale="1">
        <p:scale>
          <a:sx n="69" d="100"/>
          <a:sy n="69" d="100"/>
        </p:scale>
        <p:origin x="-129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E4CF2D-0016-418A-A27A-FF72143D959B}" type="datetimeFigureOut">
              <a:rPr lang="es-MX" smtClean="0"/>
              <a:t>19/11/2019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1E392B-BCAB-4A22-96CB-69810075CB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99825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1E392B-BCAB-4A22-96CB-69810075CB8F}" type="slidenum">
              <a:rPr lang="es-MX" smtClean="0"/>
              <a:t>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81776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22 Rectángulo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23 Rectángulo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24 Rectángulo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25 Rectángulo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26 Rectángulo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29 Rectángulo redondeado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30 Rectángulo redondeado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Rectángulo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1C8A137A-2981-4D49-9F74-734123FB8E0E}" type="datetimeFigureOut">
              <a:rPr lang="es-MX" smtClean="0"/>
              <a:t>19/11/2019</a:t>
            </a:fld>
            <a:endParaRPr lang="es-MX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s-MX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1C8C278C-4F48-41E0-9F0E-CD13D617F09F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A137A-2981-4D49-9F74-734123FB8E0E}" type="datetimeFigureOut">
              <a:rPr lang="es-MX" smtClean="0"/>
              <a:t>19/11/2019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C278C-4F48-41E0-9F0E-CD13D617F09F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A137A-2981-4D49-9F74-734123FB8E0E}" type="datetimeFigureOut">
              <a:rPr lang="es-MX" smtClean="0"/>
              <a:t>19/11/2019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C278C-4F48-41E0-9F0E-CD13D617F09F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A137A-2981-4D49-9F74-734123FB8E0E}" type="datetimeFigureOut">
              <a:rPr lang="es-MX" smtClean="0"/>
              <a:t>19/11/2019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C278C-4F48-41E0-9F0E-CD13D617F09F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A137A-2981-4D49-9F74-734123FB8E0E}" type="datetimeFigureOut">
              <a:rPr lang="es-MX" smtClean="0"/>
              <a:t>19/11/2019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C278C-4F48-41E0-9F0E-CD13D617F09F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A137A-2981-4D49-9F74-734123FB8E0E}" type="datetimeFigureOut">
              <a:rPr lang="es-MX" smtClean="0"/>
              <a:t>19/11/2019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C278C-4F48-41E0-9F0E-CD13D617F09F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6" name="2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C8A137A-2981-4D49-9F74-734123FB8E0E}" type="datetimeFigureOut">
              <a:rPr lang="es-MX" smtClean="0"/>
              <a:t>19/11/2019</a:t>
            </a:fld>
            <a:endParaRPr lang="es-MX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C8C278C-4F48-41E0-9F0E-CD13D617F09F}" type="slidenum">
              <a:rPr lang="es-MX" smtClean="0"/>
              <a:t>‹Nº›</a:t>
            </a:fld>
            <a:endParaRPr lang="es-MX"/>
          </a:p>
        </p:txBody>
      </p:sp>
      <p:sp>
        <p:nvSpPr>
          <p:cNvPr id="28" name="2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C8A137A-2981-4D49-9F74-734123FB8E0E}" type="datetimeFigureOut">
              <a:rPr lang="es-MX" smtClean="0"/>
              <a:t>19/11/2019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1C8C278C-4F48-41E0-9F0E-CD13D617F09F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A137A-2981-4D49-9F74-734123FB8E0E}" type="datetimeFigureOut">
              <a:rPr lang="es-MX" smtClean="0"/>
              <a:t>19/11/2019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C278C-4F48-41E0-9F0E-CD13D617F09F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A137A-2981-4D49-9F74-734123FB8E0E}" type="datetimeFigureOut">
              <a:rPr lang="es-MX" smtClean="0"/>
              <a:t>19/11/2019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C278C-4F48-41E0-9F0E-CD13D617F09F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A137A-2981-4D49-9F74-734123FB8E0E}" type="datetimeFigureOut">
              <a:rPr lang="es-MX" smtClean="0"/>
              <a:t>19/11/2019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C278C-4F48-41E0-9F0E-CD13D617F09F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27 Rectángulo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28 Rectángulo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29 Rectángulo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30 Rectángulo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31 Rectángulo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32 Rectángulo redondeado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33 Rectángulo redondeado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34 Rectángulo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35 Rectángulo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36 Rectángulo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37 Rectángulo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38 Rectángulo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39 Rectángulo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C8A137A-2981-4D49-9F74-734123FB8E0E}" type="datetimeFigureOut">
              <a:rPr lang="es-MX" smtClean="0"/>
              <a:t>19/11/2019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s-MX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1C8C278C-4F48-41E0-9F0E-CD13D617F09F}" type="slidenum">
              <a:rPr lang="es-MX" smtClean="0"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75320" y="-2576830"/>
            <a:ext cx="11430000" cy="1143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46332" y="1556792"/>
            <a:ext cx="8782744" cy="2090663"/>
          </a:xfrm>
        </p:spPr>
        <p:txBody>
          <a:bodyPr>
            <a:normAutofit/>
          </a:bodyPr>
          <a:lstStyle/>
          <a:p>
            <a:pPr algn="ctr"/>
            <a:r>
              <a:rPr lang="es-MX" sz="4800" dirty="0" smtClean="0">
                <a:latin typeface="+mn-lt"/>
              </a:rPr>
              <a:t>Análisis de rendimientos y predicción de precios 2020</a:t>
            </a:r>
            <a:endParaRPr lang="es-MX" sz="4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8300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1228" y="5306890"/>
            <a:ext cx="3898776" cy="1085056"/>
          </a:xfrm>
        </p:spPr>
        <p:txBody>
          <a:bodyPr>
            <a:normAutofit/>
          </a:bodyPr>
          <a:lstStyle/>
          <a:p>
            <a:pPr algn="ctr"/>
            <a:r>
              <a:rPr lang="es-MX" sz="1800" dirty="0" smtClean="0"/>
              <a:t>Apple Umbral 110%</a:t>
            </a:r>
            <a:endParaRPr lang="es-MX" sz="18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08720"/>
            <a:ext cx="4530271" cy="4398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0270" y="1032021"/>
            <a:ext cx="4613729" cy="4151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CuadroTexto"/>
          <p:cNvSpPr txBox="1"/>
          <p:nvPr/>
        </p:nvSpPr>
        <p:spPr>
          <a:xfrm flipH="1">
            <a:off x="4530270" y="5691166"/>
            <a:ext cx="4002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>
                <a:solidFill>
                  <a:srgbClr val="424456"/>
                </a:solidFill>
                <a:latin typeface="Trebuchet MS"/>
                <a:ea typeface="+mj-ea"/>
                <a:cs typeface="+mj-cs"/>
              </a:rPr>
              <a:t>Probabilidades del precio umbral </a:t>
            </a:r>
          </a:p>
        </p:txBody>
      </p:sp>
    </p:spTree>
    <p:extLst>
      <p:ext uri="{BB962C8B-B14F-4D97-AF65-F5344CB8AC3E}">
        <p14:creationId xmlns:p14="http://schemas.microsoft.com/office/powerpoint/2010/main" val="195635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5733256"/>
            <a:ext cx="3923928" cy="637800"/>
          </a:xfrm>
        </p:spPr>
        <p:txBody>
          <a:bodyPr>
            <a:normAutofit/>
          </a:bodyPr>
          <a:lstStyle/>
          <a:p>
            <a:pPr algn="ctr"/>
            <a:r>
              <a:rPr lang="es-MX" sz="1800" dirty="0" smtClean="0"/>
              <a:t>Samsung </a:t>
            </a:r>
            <a:r>
              <a:rPr lang="es-MX" sz="1800" dirty="0"/>
              <a:t>Umbral 110%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4932040" y="5877272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  <p:sp>
        <p:nvSpPr>
          <p:cNvPr id="4" name="3 CuadroTexto"/>
          <p:cNvSpPr txBox="1"/>
          <p:nvPr/>
        </p:nvSpPr>
        <p:spPr>
          <a:xfrm>
            <a:off x="4716016" y="5841642"/>
            <a:ext cx="3909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rgbClr val="424456"/>
                </a:solidFill>
                <a:latin typeface="Trebuchet MS"/>
                <a:ea typeface="+mj-ea"/>
                <a:cs typeface="+mj-cs"/>
              </a:rPr>
              <a:t>Probabilidades del precio umbral</a:t>
            </a:r>
            <a:endParaRPr lang="es-MX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92696"/>
            <a:ext cx="4352925" cy="504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8981" y="1484784"/>
            <a:ext cx="4363314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802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15616" y="5661248"/>
            <a:ext cx="3034680" cy="584048"/>
          </a:xfrm>
        </p:spPr>
        <p:txBody>
          <a:bodyPr>
            <a:normAutofit/>
          </a:bodyPr>
          <a:lstStyle/>
          <a:p>
            <a:r>
              <a:rPr lang="es-MX" sz="1800" dirty="0" smtClean="0"/>
              <a:t>Nokia Umbral </a:t>
            </a:r>
            <a:r>
              <a:rPr lang="es-MX" sz="1800" dirty="0"/>
              <a:t>110%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4733916" y="5772292"/>
            <a:ext cx="3895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rgbClr val="424456"/>
                </a:solidFill>
                <a:latin typeface="Trebuchet MS"/>
                <a:ea typeface="+mj-ea"/>
                <a:cs typeface="+mj-cs"/>
              </a:rPr>
              <a:t>Probabilidades del precio umbral</a:t>
            </a:r>
            <a:endParaRPr lang="es-MX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788022"/>
            <a:ext cx="4162425" cy="497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124744"/>
            <a:ext cx="4572000" cy="409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1118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71600" y="5877272"/>
            <a:ext cx="3034680" cy="512040"/>
          </a:xfrm>
        </p:spPr>
        <p:txBody>
          <a:bodyPr>
            <a:normAutofit/>
          </a:bodyPr>
          <a:lstStyle/>
          <a:p>
            <a:r>
              <a:rPr lang="es-MX" sz="1800" dirty="0" smtClean="0"/>
              <a:t>Motorola Umbral 110%</a:t>
            </a:r>
            <a:endParaRPr lang="es-MX" sz="1800" dirty="0"/>
          </a:p>
        </p:txBody>
      </p:sp>
      <p:sp>
        <p:nvSpPr>
          <p:cNvPr id="3" name="2 CuadroTexto"/>
          <p:cNvSpPr txBox="1"/>
          <p:nvPr/>
        </p:nvSpPr>
        <p:spPr>
          <a:xfrm>
            <a:off x="4932040" y="5949489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rgbClr val="424456"/>
                </a:solidFill>
                <a:latin typeface="Trebuchet MS"/>
                <a:ea typeface="+mj-ea"/>
                <a:cs typeface="+mj-cs"/>
              </a:rPr>
              <a:t>Probabilidades de precio umbral </a:t>
            </a:r>
            <a:endParaRPr lang="es-MX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132" y="764704"/>
            <a:ext cx="4419600" cy="505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467493"/>
            <a:ext cx="4788024" cy="4354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447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Estimaciones de precios 2020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2130572"/>
            <a:ext cx="3250704" cy="4369672"/>
          </a:xfrm>
        </p:spPr>
        <p:txBody>
          <a:bodyPr>
            <a:normAutofit/>
          </a:bodyPr>
          <a:lstStyle/>
          <a:p>
            <a:r>
              <a:rPr lang="es-MX" sz="2400" dirty="0" smtClean="0"/>
              <a:t>Nokia: </a:t>
            </a:r>
          </a:p>
          <a:p>
            <a:r>
              <a:rPr lang="es-MX" sz="2400" dirty="0" smtClean="0"/>
              <a:t>Motorola:</a:t>
            </a:r>
          </a:p>
          <a:p>
            <a:r>
              <a:rPr lang="es-MX" sz="2400" dirty="0" smtClean="0"/>
              <a:t>Samsung:</a:t>
            </a:r>
            <a:endParaRPr lang="es-MX" sz="2400" dirty="0"/>
          </a:p>
          <a:p>
            <a:r>
              <a:rPr lang="es-MX" sz="2400" dirty="0" smtClean="0"/>
              <a:t>Apple: </a:t>
            </a:r>
          </a:p>
        </p:txBody>
      </p:sp>
      <p:pic>
        <p:nvPicPr>
          <p:cNvPr id="13314" name="Picture 2" descr="Resultado de imagen para bolsa de valor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3" y="2294562"/>
            <a:ext cx="4352851" cy="3789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435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77588" y="1052736"/>
            <a:ext cx="4644008" cy="1066800"/>
          </a:xfrm>
        </p:spPr>
        <p:txBody>
          <a:bodyPr/>
          <a:lstStyle/>
          <a:p>
            <a:r>
              <a:rPr lang="es-MX" dirty="0" smtClean="0"/>
              <a:t>Objetivo general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364088" y="2780928"/>
            <a:ext cx="3610744" cy="4325112"/>
          </a:xfrm>
        </p:spPr>
        <p:txBody>
          <a:bodyPr/>
          <a:lstStyle/>
          <a:p>
            <a:r>
              <a:rPr lang="es-MX" dirty="0" smtClean="0"/>
              <a:t>Elaborar un análisis de precios y rendimientos accionarios de compañías telefónicas</a:t>
            </a:r>
            <a:endParaRPr lang="es-MX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04619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7023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Objetivos específicos: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400" dirty="0" smtClean="0"/>
              <a:t>Investigar los valores accionarios del periodo 2018-2019 de las compañías telefónicas más reconocidas</a:t>
            </a:r>
          </a:p>
          <a:p>
            <a:r>
              <a:rPr lang="es-MX" sz="2400" dirty="0" smtClean="0"/>
              <a:t>Calcular rendimientos porcentuales de las compañías anteriores </a:t>
            </a:r>
          </a:p>
          <a:p>
            <a:r>
              <a:rPr lang="es-MX" sz="2400" dirty="0" smtClean="0"/>
              <a:t>Predecir precios accionarios del próximo año para cada empresa</a:t>
            </a:r>
          </a:p>
          <a:p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203990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836712"/>
            <a:ext cx="8229600" cy="1066800"/>
          </a:xfrm>
        </p:spPr>
        <p:txBody>
          <a:bodyPr/>
          <a:lstStyle/>
          <a:p>
            <a:pPr algn="ctr"/>
            <a:r>
              <a:rPr lang="es-MX" dirty="0" smtClean="0"/>
              <a:t>Precios a predecir</a:t>
            </a:r>
            <a:endParaRPr lang="es-MX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276872"/>
            <a:ext cx="3333750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6" r="19726" b="37818"/>
          <a:stretch/>
        </p:blipFill>
        <p:spPr bwMode="auto">
          <a:xfrm>
            <a:off x="4572000" y="4509120"/>
            <a:ext cx="3714999" cy="2063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186718"/>
            <a:ext cx="3714999" cy="2157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8" descr="Resultado de imagen para compañia motorola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84" y="4477878"/>
            <a:ext cx="3456384" cy="2086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35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1066800"/>
          </a:xfrm>
        </p:spPr>
        <p:txBody>
          <a:bodyPr/>
          <a:lstStyle/>
          <a:p>
            <a:pPr algn="ctr"/>
            <a:r>
              <a:rPr lang="es-MX" dirty="0" smtClean="0"/>
              <a:t>Rendimientos diarios</a:t>
            </a:r>
            <a:endParaRPr lang="es-MX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480914"/>
            <a:ext cx="7099159" cy="5377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998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066800"/>
          </a:xfrm>
        </p:spPr>
        <p:txBody>
          <a:bodyPr>
            <a:normAutofit fontScale="90000"/>
          </a:bodyPr>
          <a:lstStyle/>
          <a:p>
            <a:pPr algn="ctr"/>
            <a:r>
              <a:rPr lang="es-MX" dirty="0" smtClean="0"/>
              <a:t>Movimiento de precios de Apple para el 2020</a:t>
            </a:r>
            <a:endParaRPr lang="es-MX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84784"/>
            <a:ext cx="7632848" cy="5373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755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77181" y="404664"/>
            <a:ext cx="8229600" cy="1066800"/>
          </a:xfrm>
        </p:spPr>
        <p:txBody>
          <a:bodyPr>
            <a:normAutofit fontScale="90000"/>
          </a:bodyPr>
          <a:lstStyle/>
          <a:p>
            <a:pPr algn="ctr"/>
            <a:r>
              <a:rPr lang="es-MX" dirty="0" smtClean="0"/>
              <a:t>Movimiento de precios de Nokia para el 2020</a:t>
            </a:r>
            <a:endParaRPr lang="es-MX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592" y="1505084"/>
            <a:ext cx="6696744" cy="5352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88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620688"/>
            <a:ext cx="8229600" cy="1066800"/>
          </a:xfrm>
        </p:spPr>
        <p:txBody>
          <a:bodyPr>
            <a:normAutofit fontScale="90000"/>
          </a:bodyPr>
          <a:lstStyle/>
          <a:p>
            <a:pPr algn="ctr"/>
            <a:r>
              <a:rPr lang="es-MX" dirty="0" smtClean="0"/>
              <a:t>Movimiento de precios de Motorola para el 2020</a:t>
            </a:r>
            <a:endParaRPr lang="es-MX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679368"/>
            <a:ext cx="6768752" cy="5178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946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9552" y="548680"/>
            <a:ext cx="8229600" cy="1066800"/>
          </a:xfrm>
        </p:spPr>
        <p:txBody>
          <a:bodyPr>
            <a:normAutofit fontScale="90000"/>
          </a:bodyPr>
          <a:lstStyle/>
          <a:p>
            <a:pPr algn="ctr"/>
            <a:r>
              <a:rPr lang="es-MX" dirty="0" smtClean="0"/>
              <a:t>Movimiento de precios de Samsung para el 2020</a:t>
            </a:r>
            <a:endParaRPr lang="es-MX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556792"/>
            <a:ext cx="6768752" cy="515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739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o">
  <a:themeElements>
    <a:clrScheme name="Urbano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o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358</TotalTime>
  <Words>135</Words>
  <Application>Microsoft Office PowerPoint</Application>
  <PresentationFormat>Presentación en pantalla (4:3)</PresentationFormat>
  <Paragraphs>27</Paragraphs>
  <Slides>14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5" baseType="lpstr">
      <vt:lpstr>Urbano</vt:lpstr>
      <vt:lpstr>Análisis de rendimientos y predicción de precios 2020</vt:lpstr>
      <vt:lpstr>Objetivo general</vt:lpstr>
      <vt:lpstr>Objetivos específicos:</vt:lpstr>
      <vt:lpstr>Precios a predecir</vt:lpstr>
      <vt:lpstr>Rendimientos diarios</vt:lpstr>
      <vt:lpstr>Movimiento de precios de Apple para el 2020</vt:lpstr>
      <vt:lpstr>Movimiento de precios de Nokia para el 2020</vt:lpstr>
      <vt:lpstr>Movimiento de precios de Motorola para el 2020</vt:lpstr>
      <vt:lpstr>Movimiento de precios de Samsung para el 2020</vt:lpstr>
      <vt:lpstr>Apple Umbral 110%</vt:lpstr>
      <vt:lpstr>Samsung Umbral 110%</vt:lpstr>
      <vt:lpstr>Nokia Umbral 110%</vt:lpstr>
      <vt:lpstr>Motorola Umbral 110%</vt:lpstr>
      <vt:lpstr>Estimaciones de precios 2020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Predicción de precios 2020</dc:title>
  <dc:creator>CEPI</dc:creator>
  <cp:lastModifiedBy>CEPI</cp:lastModifiedBy>
  <cp:revision>15</cp:revision>
  <dcterms:created xsi:type="dcterms:W3CDTF">2019-11-19T19:55:36Z</dcterms:created>
  <dcterms:modified xsi:type="dcterms:W3CDTF">2019-11-20T01:53:46Z</dcterms:modified>
</cp:coreProperties>
</file>