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Alvarez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2020-01-29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ample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Exponential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e</m:t>
                    </m:r>
                    <m:r>
                      <m:t>x</m:t>
                    </m:r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ample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Sine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5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s</m:t>
                    </m:r>
                    <m:r>
                      <m:t>i</m:t>
                    </m:r>
                    <m:r>
                      <m:t>n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ample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1270000" indent="0">
                  <a:buNone/>
                </a:pPr>
                <a:r>
                  <a:rPr sz="2000"/>
                  <a:t>A function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 sz="2000"/>
                  <a:t> assigns to each element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 sz="2000"/>
                  <a:t> in some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 sz="2000"/>
                  <a:t> a unique element in a set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1"/>
                <a:r>
                  <a:rPr/>
                  <a:t>The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called the </a:t>
                </a:r>
                <a:r>
                  <a:rPr b="1"/>
                  <a:t>domain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o</m:t>
                    </m:r>
                    <m:r>
                      <m:t>m</m:t>
                    </m:r>
                    <m:r>
                      <m:t>(</m:t>
                    </m:r>
                    <m:r>
                      <m:t>f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o</m:t>
                    </m:r>
                    <m:r>
                      <m:t>m</m:t>
                    </m:r>
                    <m:r>
                      <m:t>(</m:t>
                    </m:r>
                    <m:r>
                      <m:t>f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 is called the image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under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</a:p>
              <a:p>
                <a:pPr lvl="1"/>
                <a:r>
                  <a:rPr/>
                  <a:t>The set of all images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 is a subset of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called the image of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, 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m</m:t>
                    </m:r>
                    <m:r>
                      <m:t>(</m:t>
                    </m:r>
                    <m:r>
                      <m:t>f</m:t>
                    </m:r>
                    <m:r>
                      <m:t>)</m:t>
                    </m:r>
                  </m:oMath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r>
                        <m:t>m</m:t>
                      </m:r>
                      <m:r>
                        <m:t>(</m:t>
                      </m:r>
                      <m:r>
                        <m:t>f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f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:</m:t>
                      </m:r>
                      <m:r>
                        <m:t>x</m:t>
                      </m:r>
                      <m:r>
                        <m:t>∈</m:t>
                      </m:r>
                      <m:r>
                        <m:t>D</m:t>
                      </m:r>
                      <m:r>
                        <m:t>o</m:t>
                      </m:r>
                      <m:r>
                        <m:t>m</m:t>
                      </m:r>
                      <m:r>
                        <m:t>(</m:t>
                      </m:r>
                      <m:r>
                        <m:t>f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ad>
                      <m:radPr>
                        <m:degHide m:val="1"/>
                      </m:radPr>
                      <m:deg/>
                      <m:e>
                        <m:r>
                          <m:t>(</m:t>
                        </m:r>
                      </m:e>
                    </m:rad>
                    <m:r>
                      <m:t>x</m:t>
                    </m:r>
                    <m:r>
                      <m:t>)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s</m:t>
                    </m:r>
                    <m:r>
                      <m:t>i</m:t>
                    </m:r>
                    <m:r>
                      <m:t>n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Are you familiar with them?</a:t>
                </a:r>
              </a:p>
              <a:p>
                <a:pPr lvl="1"/>
                <a:r>
                  <a:rPr/>
                  <a:t>x is a variable, or input</a:t>
                </a:r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 is the output, which has to be uniquely determined!</a:t>
                </a:r>
              </a:p>
              <a:p>
                <a:pPr lvl="1"/>
                <a:r>
                  <a:rPr/>
                  <a:t>You need to know what values of x are allowed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graphical representation of the previous functions are: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Square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ampl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ad>
                      <m:radPr>
                        <m:degHide m:val="1"/>
                      </m:radPr>
                      <m:deg/>
                      <m:e>
                        <m:r>
                          <m:t>(</m:t>
                        </m:r>
                      </m:e>
                    </m:rad>
                    <m:r>
                      <m:t>x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ample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Logarithmic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functions</dc:title>
  <dc:creator>Adolfo Alvarez</dc:creator>
  <cp:keywords/>
  <dcterms:created xsi:type="dcterms:W3CDTF">2020-01-29T15:56:14Z</dcterms:created>
  <dcterms:modified xsi:type="dcterms:W3CDTF">2020-01-29T15:56:14Z</dcterms:modified>
</cp:coreProperties>
</file>