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09392-5BEE-47F7-AC7F-D63CF7E2A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FAE186-8CFD-4DC1-B465-69AAEA3EB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C180DB-C011-4D22-9D04-BDA50B824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2E3B2-5C1B-460D-BE10-BE9927872226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3816C4-C21B-4986-AEAA-BDFA7E00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2D90BF-A642-478A-B824-6B6A9EE9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E8FE-B395-4BEA-944C-88EBC3071F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1226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744F5B-8514-4354-8A0A-BC3D0D670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D457F73-5800-43A7-851D-53581A88A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850B95-7D64-4F79-9FE1-A66347216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2E3B2-5C1B-460D-BE10-BE9927872226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281EBF-3CFB-4C65-B2F5-97D0C9AD3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532486-E370-4A7B-A527-D24C75AAE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E8FE-B395-4BEA-944C-88EBC3071F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326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26058A-3F7B-41BC-836C-8C620DEA3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9F4A2F6-A3D2-413B-A401-53F6A641C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5FD440-27C0-4F4B-87DB-AC9E36FD1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2E3B2-5C1B-460D-BE10-BE9927872226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0C1DEC-B3DA-40A3-8448-733C6E634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E4C388-A39B-4651-81F2-91CD9EC1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E8FE-B395-4BEA-944C-88EBC3071F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98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508DA-0141-4CEA-B87B-98388DE0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90A6DE-3B16-468D-A22D-1FFFED723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8EF82D-610C-42F6-9B50-571E04219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2E3B2-5C1B-460D-BE10-BE9927872226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D8E776-96F0-4C1B-A3C9-BE898EC7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29E61A-995B-4B2A-867F-DCD7F510C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E8FE-B395-4BEA-944C-88EBC3071F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4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9CE80E-BFD3-49B0-9305-7AA6F6652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572122-EB85-4854-A78C-6B2756027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02168E-2B08-46C6-BC66-A3622147F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2E3B2-5C1B-460D-BE10-BE9927872226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951B52-B9EB-42D4-947A-FC987353B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2800D5-DDC5-46AB-A91F-D90897A4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E8FE-B395-4BEA-944C-88EBC3071F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940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2C6F1-F7B7-4D5D-9FEC-263DD49CC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0592F5-877A-4DA4-8EA3-7523EFA39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E1CD3E-B845-4150-900D-4C74E5FA3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30255C-3D39-4534-B997-92D7C68A4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2E3B2-5C1B-460D-BE10-BE9927872226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43F173-82FE-4C55-9805-0189FEF1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4B4817-4B8F-42FF-93EF-5FEAD71D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E8FE-B395-4BEA-944C-88EBC3071F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514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910AF-D057-4EC4-B3DE-FE84B7F33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47032FC-8454-4642-A423-80765FB8A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EFB52B-B085-4561-AE71-53AFB8144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E5BB21A-3CBA-451C-8B7D-C47D57E82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9EB1048-D786-460A-8776-80E2F045B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E5390E0-7625-4403-A414-0D27608B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2E3B2-5C1B-460D-BE10-BE9927872226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BA6BFDC-AC77-45EA-918D-00A06002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64F69C5-86D4-4257-90DE-D30EC18A9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E8FE-B395-4BEA-944C-88EBC3071F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79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44AEA-8423-45F4-9F07-A155BF0EB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4911851-4B9B-464B-AAC2-4CDB8A5C4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2E3B2-5C1B-460D-BE10-BE9927872226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783D9E8-80C7-4DA1-AB83-51C1E0B96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E22209E-BAE8-4802-908E-927E21BF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E8FE-B395-4BEA-944C-88EBC3071F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722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D452DB7-855F-4DBE-9550-70641C56F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2E3B2-5C1B-460D-BE10-BE9927872226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285AA0A-C819-49BB-B78D-3AD25D77C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51E1031-3E47-4253-BE7D-FF912AF0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E8FE-B395-4BEA-944C-88EBC3071F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57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73030-D1AE-4A94-A8FE-315C2B219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AC0857-78F0-4C05-8195-7290CA427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70B3A9-A3F4-4B67-9F0E-8E7059F0D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D07081-7F59-4E4F-83EF-BDADDA51E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2E3B2-5C1B-460D-BE10-BE9927872226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D14491-C068-4A59-8DE1-993A25D6E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3245EA-3DF8-4D82-9DB4-4B5DC61DB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E8FE-B395-4BEA-944C-88EBC3071F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39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CF54B-02B4-4C72-B08C-7CD8D3E99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655D8FF-DE73-490A-A6DB-1EF8BEEC27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895AD9C-84BA-49AF-A672-0B23974B8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87CF84-0C45-4C3E-B762-C65709361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2E3B2-5C1B-460D-BE10-BE9927872226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0EE2A0-0955-4ABA-BB21-8E434764E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160980-9D5A-4ED4-9C0B-6E85EE2E2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E8FE-B395-4BEA-944C-88EBC3071F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77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E78E56D-D0E4-4866-82B5-7A68D77C8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552F08-BDED-4738-B058-15ED9B619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9131F6-305A-49EA-9142-E477055A9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2E3B2-5C1B-460D-BE10-BE9927872226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4D59FD-1223-49D7-8944-841AA8B3D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FD98EE-6FB5-4F11-9EC1-C5258A0A7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9E8FE-B395-4BEA-944C-88EBC3071F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66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29337-6FFF-4E01-B5F4-855180FAB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pt-B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 </a:t>
            </a:r>
            <a:r>
              <a:rPr lang="pt-BR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Inbev</a:t>
            </a:r>
            <a:r>
              <a:rPr lang="pt-B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Brewery</a:t>
            </a:r>
            <a:r>
              <a:rPr lang="pt-B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Pipeline </a:t>
            </a:r>
            <a:r>
              <a:rPr lang="pt-BR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Proposal</a:t>
            </a:r>
            <a:endParaRPr lang="pt-BR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78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D4AD76E-7A7B-4C91-AD60-FD8B1A875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2612" y="2823883"/>
            <a:ext cx="9144000" cy="1380564"/>
          </a:xfrm>
        </p:spPr>
        <p:txBody>
          <a:bodyPr/>
          <a:lstStyle/>
          <a:p>
            <a:r>
              <a:rPr lang="pt-BR" dirty="0" err="1"/>
              <a:t>This</a:t>
            </a:r>
            <a:r>
              <a:rPr lang="pt-BR" dirty="0"/>
              <a:t> pipeline </a:t>
            </a:r>
            <a:r>
              <a:rPr lang="pt-BR" dirty="0" err="1"/>
              <a:t>solution</a:t>
            </a:r>
            <a:r>
              <a:rPr lang="pt-BR" dirty="0"/>
              <a:t> </a:t>
            </a:r>
            <a:r>
              <a:rPr lang="pt-BR" dirty="0" err="1"/>
              <a:t>provides</a:t>
            </a:r>
            <a:r>
              <a:rPr lang="pt-BR" dirty="0"/>
              <a:t> a </a:t>
            </a:r>
            <a:r>
              <a:rPr lang="pt-BR" dirty="0" err="1"/>
              <a:t>scalable</a:t>
            </a:r>
            <a:r>
              <a:rPr lang="pt-BR" dirty="0"/>
              <a:t>, </a:t>
            </a:r>
            <a:r>
              <a:rPr lang="pt-BR" dirty="0" err="1"/>
              <a:t>automated</a:t>
            </a:r>
            <a:r>
              <a:rPr lang="pt-BR" dirty="0"/>
              <a:t> data pipeline </a:t>
            </a:r>
            <a:r>
              <a:rPr lang="pt-BR" dirty="0" err="1"/>
              <a:t>capable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handling</a:t>
            </a:r>
            <a:r>
              <a:rPr lang="pt-BR" dirty="0"/>
              <a:t> </a:t>
            </a:r>
            <a:r>
              <a:rPr lang="pt-BR" dirty="0" err="1"/>
              <a:t>growing</a:t>
            </a:r>
            <a:r>
              <a:rPr lang="pt-BR" dirty="0"/>
              <a:t> data volumes, making it </a:t>
            </a:r>
            <a:r>
              <a:rPr lang="pt-BR" dirty="0" err="1"/>
              <a:t>easy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generate</a:t>
            </a:r>
            <a:r>
              <a:rPr lang="pt-BR" dirty="0"/>
              <a:t> insights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reports</a:t>
            </a:r>
            <a:r>
              <a:rPr lang="pt-BR" dirty="0"/>
              <a:t> for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brevery</a:t>
            </a:r>
            <a:r>
              <a:rPr lang="pt-BR" dirty="0"/>
              <a:t> business.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787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78A9C7A-7674-42DA-A3C4-29BA1D89160E}"/>
              </a:ext>
            </a:extLst>
          </p:cNvPr>
          <p:cNvSpPr/>
          <p:nvPr/>
        </p:nvSpPr>
        <p:spPr>
          <a:xfrm>
            <a:off x="277906" y="268941"/>
            <a:ext cx="3047998" cy="602428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DD7FBFE-E19A-4575-9358-C14285BF42B5}"/>
              </a:ext>
            </a:extLst>
          </p:cNvPr>
          <p:cNvSpPr/>
          <p:nvPr/>
        </p:nvSpPr>
        <p:spPr>
          <a:xfrm>
            <a:off x="3325906" y="286875"/>
            <a:ext cx="4473390" cy="602428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4BBFE31-2372-4643-AFD1-784AD1055A57}"/>
              </a:ext>
            </a:extLst>
          </p:cNvPr>
          <p:cNvSpPr/>
          <p:nvPr/>
        </p:nvSpPr>
        <p:spPr>
          <a:xfrm>
            <a:off x="7799295" y="277916"/>
            <a:ext cx="4303058" cy="602428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luxograma: Processo 7">
            <a:extLst>
              <a:ext uri="{FF2B5EF4-FFF2-40B4-BE49-F238E27FC236}">
                <a16:creationId xmlns:a16="http://schemas.microsoft.com/office/drawing/2014/main" id="{1F77D5FF-1B51-4DFA-8E33-82D47996AC82}"/>
              </a:ext>
            </a:extLst>
          </p:cNvPr>
          <p:cNvSpPr/>
          <p:nvPr/>
        </p:nvSpPr>
        <p:spPr>
          <a:xfrm>
            <a:off x="3962400" y="2178424"/>
            <a:ext cx="45719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12">
            <a:extLst>
              <a:ext uri="{FF2B5EF4-FFF2-40B4-BE49-F238E27FC236}">
                <a16:creationId xmlns:a16="http://schemas.microsoft.com/office/drawing/2014/main" id="{69172D70-9C00-4B75-A1A0-0D23C3986F68}"/>
              </a:ext>
            </a:extLst>
          </p:cNvPr>
          <p:cNvSpPr/>
          <p:nvPr/>
        </p:nvSpPr>
        <p:spPr>
          <a:xfrm>
            <a:off x="277906" y="3643711"/>
            <a:ext cx="11824448" cy="27212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328EE77D-E72A-4DBB-B944-758DAC350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04" y="3598888"/>
            <a:ext cx="700978" cy="64141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88207EB-6E48-4B28-826E-8DECD19D5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736" y="4674263"/>
            <a:ext cx="1153624" cy="115362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1943FE5A-87CB-4924-ADAD-6779FD840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264" y="4674263"/>
            <a:ext cx="1153624" cy="1153624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7AB7F30C-DEEE-4BF1-8AB8-177BD03DE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5997" y="4674263"/>
            <a:ext cx="1153624" cy="1153624"/>
          </a:xfrm>
          <a:prstGeom prst="rect">
            <a:avLst/>
          </a:prstGeom>
        </p:spPr>
      </p:pic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C7ECCB91-2B15-43E0-878A-93C8FE156D2A}"/>
              </a:ext>
            </a:extLst>
          </p:cNvPr>
          <p:cNvCxnSpPr/>
          <p:nvPr/>
        </p:nvCxnSpPr>
        <p:spPr>
          <a:xfrm>
            <a:off x="4452873" y="3119718"/>
            <a:ext cx="0" cy="1129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4FD6385E-314B-4B54-B181-C617360F7316}"/>
              </a:ext>
            </a:extLst>
          </p:cNvPr>
          <p:cNvCxnSpPr>
            <a:cxnSpLocks/>
          </p:cNvCxnSpPr>
          <p:nvPr/>
        </p:nvCxnSpPr>
        <p:spPr>
          <a:xfrm flipV="1">
            <a:off x="4876800" y="3119718"/>
            <a:ext cx="0" cy="1129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DF6BAEC-59BA-4655-8FD0-B4855336AC44}"/>
              </a:ext>
            </a:extLst>
          </p:cNvPr>
          <p:cNvCxnSpPr/>
          <p:nvPr/>
        </p:nvCxnSpPr>
        <p:spPr>
          <a:xfrm>
            <a:off x="6547386" y="3151094"/>
            <a:ext cx="0" cy="1129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0820A4BE-0F00-4F88-B37C-22499AC87EF4}"/>
              </a:ext>
            </a:extLst>
          </p:cNvPr>
          <p:cNvCxnSpPr>
            <a:cxnSpLocks/>
          </p:cNvCxnSpPr>
          <p:nvPr/>
        </p:nvCxnSpPr>
        <p:spPr>
          <a:xfrm flipV="1">
            <a:off x="6971313" y="3151094"/>
            <a:ext cx="0" cy="1129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432F18FA-A1CC-47EE-8AC8-05274CBEC91D}"/>
              </a:ext>
            </a:extLst>
          </p:cNvPr>
          <p:cNvCxnSpPr/>
          <p:nvPr/>
        </p:nvCxnSpPr>
        <p:spPr>
          <a:xfrm>
            <a:off x="9759978" y="3119718"/>
            <a:ext cx="0" cy="1129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A8617C15-E2D9-4C34-8918-6E3153F3CCB0}"/>
              </a:ext>
            </a:extLst>
          </p:cNvPr>
          <p:cNvCxnSpPr>
            <a:cxnSpLocks/>
          </p:cNvCxnSpPr>
          <p:nvPr/>
        </p:nvCxnSpPr>
        <p:spPr>
          <a:xfrm flipV="1">
            <a:off x="10183905" y="3119718"/>
            <a:ext cx="0" cy="1129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20EF0F1-63C8-4549-82E4-122EE3D63375}"/>
              </a:ext>
            </a:extLst>
          </p:cNvPr>
          <p:cNvSpPr txBox="1"/>
          <p:nvPr/>
        </p:nvSpPr>
        <p:spPr>
          <a:xfrm>
            <a:off x="3325904" y="340058"/>
            <a:ext cx="257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Data </a:t>
            </a:r>
            <a:r>
              <a:rPr lang="pt-BR" dirty="0" err="1"/>
              <a:t>Ingestion</a:t>
            </a:r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F912B25C-CBA4-4591-8012-65CC14EAFC7E}"/>
              </a:ext>
            </a:extLst>
          </p:cNvPr>
          <p:cNvSpPr txBox="1"/>
          <p:nvPr/>
        </p:nvSpPr>
        <p:spPr>
          <a:xfrm>
            <a:off x="7799295" y="313765"/>
            <a:ext cx="257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Data Pipeline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87BB3BE-57F7-477E-87DF-7AB576A84C29}"/>
              </a:ext>
            </a:extLst>
          </p:cNvPr>
          <p:cNvSpPr txBox="1"/>
          <p:nvPr/>
        </p:nvSpPr>
        <p:spPr>
          <a:xfrm>
            <a:off x="402559" y="332873"/>
            <a:ext cx="257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Raw</a:t>
            </a:r>
            <a:r>
              <a:rPr lang="pt-BR" dirty="0"/>
              <a:t> Data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3716D26-12AA-4938-B98B-1A4048397112}"/>
              </a:ext>
            </a:extLst>
          </p:cNvPr>
          <p:cNvSpPr txBox="1"/>
          <p:nvPr/>
        </p:nvSpPr>
        <p:spPr>
          <a:xfrm>
            <a:off x="4070865" y="5842693"/>
            <a:ext cx="183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Bronze </a:t>
            </a:r>
            <a:r>
              <a:rPr lang="pt-BR" dirty="0" err="1"/>
              <a:t>Layer</a:t>
            </a:r>
            <a:endParaRPr lang="pt-BR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D2EBE700-2454-43FD-8588-82910C30EF11}"/>
              </a:ext>
            </a:extLst>
          </p:cNvPr>
          <p:cNvSpPr txBox="1"/>
          <p:nvPr/>
        </p:nvSpPr>
        <p:spPr>
          <a:xfrm>
            <a:off x="6190130" y="5842693"/>
            <a:ext cx="183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Silver </a:t>
            </a:r>
            <a:r>
              <a:rPr lang="pt-BR" dirty="0" err="1"/>
              <a:t>Layer</a:t>
            </a:r>
            <a:endParaRPr lang="pt-BR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A1A9432-E61F-4907-B5FA-E6F500C949BB}"/>
              </a:ext>
            </a:extLst>
          </p:cNvPr>
          <p:cNvSpPr txBox="1"/>
          <p:nvPr/>
        </p:nvSpPr>
        <p:spPr>
          <a:xfrm>
            <a:off x="9396627" y="5842693"/>
            <a:ext cx="183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Gold </a:t>
            </a:r>
            <a:r>
              <a:rPr lang="pt-BR" dirty="0" err="1"/>
              <a:t>Layer</a:t>
            </a:r>
            <a:endParaRPr lang="pt-BR" dirty="0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572270AC-78E6-4F91-A942-42323D615F7F}"/>
              </a:ext>
            </a:extLst>
          </p:cNvPr>
          <p:cNvSpPr txBox="1"/>
          <p:nvPr/>
        </p:nvSpPr>
        <p:spPr>
          <a:xfrm>
            <a:off x="1037005" y="3607852"/>
            <a:ext cx="183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Datalake</a:t>
            </a:r>
            <a:endParaRPr lang="pt-BR" dirty="0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9FD37B2-C45F-4832-B422-806FF8D8A216}"/>
              </a:ext>
            </a:extLst>
          </p:cNvPr>
          <p:cNvSpPr txBox="1"/>
          <p:nvPr/>
        </p:nvSpPr>
        <p:spPr>
          <a:xfrm>
            <a:off x="884604" y="2379167"/>
            <a:ext cx="183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Json</a:t>
            </a:r>
            <a:r>
              <a:rPr lang="pt-BR" dirty="0"/>
              <a:t> files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DF7E0D4F-0E4D-445B-B2C5-9EC3DA7E3A88}"/>
              </a:ext>
            </a:extLst>
          </p:cNvPr>
          <p:cNvSpPr txBox="1"/>
          <p:nvPr/>
        </p:nvSpPr>
        <p:spPr>
          <a:xfrm>
            <a:off x="3932124" y="2379167"/>
            <a:ext cx="1482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Parquet files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3FAA1EA4-F395-4B92-8D52-C2C998DAC2E5}"/>
              </a:ext>
            </a:extLst>
          </p:cNvPr>
          <p:cNvSpPr txBox="1"/>
          <p:nvPr/>
        </p:nvSpPr>
        <p:spPr>
          <a:xfrm>
            <a:off x="6230033" y="2379167"/>
            <a:ext cx="1482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Delta files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6BAC4F5D-C1B5-43A3-AFD0-69E717E16705}"/>
              </a:ext>
            </a:extLst>
          </p:cNvPr>
          <p:cNvSpPr txBox="1"/>
          <p:nvPr/>
        </p:nvSpPr>
        <p:spPr>
          <a:xfrm>
            <a:off x="9396627" y="2379167"/>
            <a:ext cx="1482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Delta files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3934241B-58DE-4043-9C6F-419A92F6879F}"/>
              </a:ext>
            </a:extLst>
          </p:cNvPr>
          <p:cNvCxnSpPr/>
          <p:nvPr/>
        </p:nvCxnSpPr>
        <p:spPr>
          <a:xfrm>
            <a:off x="5242773" y="1657341"/>
            <a:ext cx="8935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74B88EBF-E3C4-47FE-ADD8-F5718CDE5CBD}"/>
              </a:ext>
            </a:extLst>
          </p:cNvPr>
          <p:cNvCxnSpPr>
            <a:cxnSpLocks/>
          </p:cNvCxnSpPr>
          <p:nvPr/>
        </p:nvCxnSpPr>
        <p:spPr>
          <a:xfrm flipV="1">
            <a:off x="7712592" y="1657341"/>
            <a:ext cx="1376484" cy="9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>
            <a:extLst>
              <a:ext uri="{FF2B5EF4-FFF2-40B4-BE49-F238E27FC236}">
                <a16:creationId xmlns:a16="http://schemas.microsoft.com/office/drawing/2014/main" id="{CF65C756-5459-4FE9-B084-09FABA8EB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5036" y="982400"/>
            <a:ext cx="1294697" cy="1289284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AF4C617A-7212-4A57-B1F3-3093E71A2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130" y="982400"/>
            <a:ext cx="1294697" cy="1289284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17E9A6-4F4A-4C77-A14E-058862AB0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2319" y="982400"/>
            <a:ext cx="1294697" cy="1289284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AF9A5686-3198-46C2-8006-D2CCF8649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816" y="1018164"/>
            <a:ext cx="1294697" cy="1289284"/>
          </a:xfrm>
          <a:prstGeom prst="rect">
            <a:avLst/>
          </a:prstGeom>
        </p:spPr>
      </p:pic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50000E95-95F5-4C06-B40E-9D888E76790D}"/>
              </a:ext>
            </a:extLst>
          </p:cNvPr>
          <p:cNvCxnSpPr>
            <a:cxnSpLocks/>
          </p:cNvCxnSpPr>
          <p:nvPr/>
        </p:nvCxnSpPr>
        <p:spPr>
          <a:xfrm flipV="1">
            <a:off x="2380513" y="1688377"/>
            <a:ext cx="1376484" cy="9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599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57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AB Inbev Brewery Data Pipeline Proposal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Adolfo</dc:creator>
  <cp:lastModifiedBy>Adolfo</cp:lastModifiedBy>
  <cp:revision>16</cp:revision>
  <dcterms:created xsi:type="dcterms:W3CDTF">2024-11-11T00:18:12Z</dcterms:created>
  <dcterms:modified xsi:type="dcterms:W3CDTF">2024-11-11T12:06:42Z</dcterms:modified>
</cp:coreProperties>
</file>