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586" r:id="rId2"/>
    <p:sldId id="5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ca Cammarano" initials="MC" lastIdx="25" clrIdx="0">
    <p:extLst/>
  </p:cmAuthor>
  <p:cmAuthor id="2" name="Monica Cammarano" initials="MC [2]" lastIdx="7" clrIdx="1">
    <p:extLst/>
  </p:cmAuthor>
  <p:cmAuthor id="3" name="Ravi Shankar" initials="RS" lastIdx="11" clrIdx="2">
    <p:extLst/>
  </p:cmAuthor>
  <p:cmAuthor id="4" name="lrandall" initials="l" lastIdx="1" clrIdx="3">
    <p:extLst/>
  </p:cmAuthor>
  <p:cmAuthor id="5" name="csantos" initials="c" lastIdx="1" clrIdx="4">
    <p:extLst>
      <p:ext uri="{19B8F6BF-5375-455C-9EA6-DF929625EA0E}">
        <p15:presenceInfo xmlns:p15="http://schemas.microsoft.com/office/powerpoint/2012/main" userId="c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73F"/>
    <a:srgbClr val="424242"/>
    <a:srgbClr val="E73D3F"/>
    <a:srgbClr val="D8D8D8"/>
    <a:srgbClr val="C8C8C8"/>
    <a:srgbClr val="EBEBEB"/>
    <a:srgbClr val="87B549"/>
    <a:srgbClr val="006699"/>
    <a:srgbClr val="EF504A"/>
    <a:srgbClr val="191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4778" autoAdjust="0"/>
  </p:normalViewPr>
  <p:slideViewPr>
    <p:cSldViewPr snapToGrid="0">
      <p:cViewPr>
        <p:scale>
          <a:sx n="100" d="100"/>
          <a:sy n="100" d="100"/>
        </p:scale>
        <p:origin x="168" y="408"/>
      </p:cViewPr>
      <p:guideLst>
        <p:guide pos="21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29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7921C-A396-42A5-9797-F6C608B371A8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019D-A8B9-49A9-83B9-3DF438AD3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0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BC914-90AF-4312-8C4C-3969E74CDF6E}" type="datetimeFigureOut">
              <a:rPr lang="en-GB" smtClean="0"/>
              <a:pPr/>
              <a:t>20/09/2018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22B1B-03EA-4B7E-9003-0BCCF98D60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13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odo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>
            <a:extLst>
              <a:ext uri="{FF2B5EF4-FFF2-40B4-BE49-F238E27FC236}">
                <a16:creationId xmlns:a16="http://schemas.microsoft.com/office/drawing/2014/main" id="{766E7DA9-5195-4F8D-A580-441EC5B17BF2}"/>
              </a:ext>
            </a:extLst>
          </p:cNvPr>
          <p:cNvSpPr/>
          <p:nvPr userDrawn="1"/>
        </p:nvSpPr>
        <p:spPr>
          <a:xfrm>
            <a:off x="11612644" y="6520895"/>
            <a:ext cx="676276" cy="33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892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5E291F0A-D2ED-4C67-AF5B-E4DD2D9C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AB5130-6084-4DB4-A24B-752018AFE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1BC15-EFCD-432E-975B-D8D0D2B14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C37B-867B-4498-94FF-884235969C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5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369"/>
          <p:cNvSpPr/>
          <p:nvPr/>
        </p:nvSpPr>
        <p:spPr>
          <a:xfrm>
            <a:off x="5570987" y="1803626"/>
            <a:ext cx="1371600" cy="914400"/>
          </a:xfrm>
          <a:prstGeom prst="roundRect">
            <a:avLst>
              <a:gd name="adj" fmla="val 6917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License Manager server</a:t>
            </a:r>
            <a:endParaRPr sz="1400" dirty="0">
              <a:ea typeface="Verdana"/>
              <a:cs typeface="Verdana"/>
              <a:sym typeface="Verdana"/>
            </a:endParaRPr>
          </a:p>
        </p:txBody>
      </p:sp>
      <p:sp>
        <p:nvSpPr>
          <p:cNvPr id="35" name="Shape 1369"/>
          <p:cNvSpPr/>
          <p:nvPr/>
        </p:nvSpPr>
        <p:spPr>
          <a:xfrm>
            <a:off x="5570987" y="4087062"/>
            <a:ext cx="1371600" cy="914400"/>
          </a:xfrm>
          <a:prstGeom prst="roundRect">
            <a:avLst>
              <a:gd name="adj" fmla="val 6917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Solution Manager server</a:t>
            </a:r>
            <a:endParaRPr sz="1400" dirty="0">
              <a:ea typeface="Verdana"/>
              <a:cs typeface="Verdana"/>
              <a:sym typeface="Verdana"/>
            </a:endParaRPr>
          </a:p>
        </p:txBody>
      </p:sp>
      <p:sp>
        <p:nvSpPr>
          <p:cNvPr id="36" name="Shape 1369"/>
          <p:cNvSpPr/>
          <p:nvPr/>
        </p:nvSpPr>
        <p:spPr>
          <a:xfrm>
            <a:off x="7573508" y="1803626"/>
            <a:ext cx="1371600" cy="914400"/>
          </a:xfrm>
          <a:prstGeom prst="roundRect">
            <a:avLst>
              <a:gd name="adj" fmla="val 6917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Solution Manager administration tool</a:t>
            </a:r>
            <a:endParaRPr sz="1400" dirty="0">
              <a:ea typeface="Verdana"/>
              <a:cs typeface="Verdana"/>
              <a:sym typeface="Verdana"/>
            </a:endParaRPr>
          </a:p>
        </p:txBody>
      </p:sp>
      <p:pic>
        <p:nvPicPr>
          <p:cNvPr id="37" name="Shape 14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78820" y="3144959"/>
            <a:ext cx="360976" cy="349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1369"/>
          <p:cNvSpPr/>
          <p:nvPr/>
        </p:nvSpPr>
        <p:spPr>
          <a:xfrm>
            <a:off x="7578574" y="4087062"/>
            <a:ext cx="1371600" cy="914400"/>
          </a:xfrm>
          <a:prstGeom prst="roundRect">
            <a:avLst>
              <a:gd name="adj" fmla="val 6917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Diagnostic &amp; Monitoring Tool</a:t>
            </a:r>
            <a:endParaRPr sz="1400" dirty="0">
              <a:ea typeface="Verdana"/>
              <a:cs typeface="Verdana"/>
              <a:sym typeface="Verdana"/>
            </a:endParaRPr>
          </a:p>
        </p:txBody>
      </p:sp>
      <p:cxnSp>
        <p:nvCxnSpPr>
          <p:cNvPr id="40" name="Straight Arrow Connector 39"/>
          <p:cNvCxnSpPr>
            <a:stCxn id="38" idx="0"/>
            <a:endCxn id="37" idx="2"/>
          </p:cNvCxnSpPr>
          <p:nvPr/>
        </p:nvCxnSpPr>
        <p:spPr>
          <a:xfrm flipH="1" flipV="1">
            <a:off x="8259308" y="3494568"/>
            <a:ext cx="0" cy="592494"/>
          </a:xfrm>
          <a:prstGeom prst="straightConnector1">
            <a:avLst/>
          </a:prstGeom>
          <a:ln w="3810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271226" y="2700027"/>
            <a:ext cx="0" cy="444932"/>
          </a:xfrm>
          <a:prstGeom prst="straightConnector1">
            <a:avLst/>
          </a:prstGeom>
          <a:ln w="3810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25535" y="3121269"/>
            <a:ext cx="1186415" cy="369332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r>
              <a:rPr lang="en-US" sz="1200" dirty="0"/>
              <a:t>For authentication </a:t>
            </a:r>
          </a:p>
          <a:p>
            <a:r>
              <a:rPr lang="en-US" sz="1200" dirty="0"/>
              <a:t>and diagnostics</a:t>
            </a:r>
          </a:p>
        </p:txBody>
      </p:sp>
      <p:grpSp>
        <p:nvGrpSpPr>
          <p:cNvPr id="46" name="Group 27">
            <a:extLst>
              <a:ext uri="{FF2B5EF4-FFF2-40B4-BE49-F238E27FC236}">
                <a16:creationId xmlns:a16="http://schemas.microsoft.com/office/drawing/2014/main" id="{41D36059-420A-4F03-8DD7-4068A124EFF3}"/>
              </a:ext>
            </a:extLst>
          </p:cNvPr>
          <p:cNvGrpSpPr/>
          <p:nvPr/>
        </p:nvGrpSpPr>
        <p:grpSpPr>
          <a:xfrm>
            <a:off x="129950" y="1189786"/>
            <a:ext cx="470456" cy="417329"/>
            <a:chOff x="4892675" y="1935163"/>
            <a:chExt cx="285750" cy="247650"/>
          </a:xfrm>
          <a:solidFill>
            <a:schemeClr val="accent2"/>
          </a:solidFill>
        </p:grpSpPr>
        <p:sp>
          <p:nvSpPr>
            <p:cNvPr id="47" name="Freeform 185">
              <a:extLst>
                <a:ext uri="{FF2B5EF4-FFF2-40B4-BE49-F238E27FC236}">
                  <a16:creationId xmlns:a16="http://schemas.microsoft.com/office/drawing/2014/main" id="{8D4DF258-250A-4D26-A9A9-7C9D1A118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2675" y="2020888"/>
              <a:ext cx="66675" cy="114300"/>
            </a:xfrm>
            <a:custGeom>
              <a:avLst/>
              <a:gdLst>
                <a:gd name="T0" fmla="*/ 30 w 210"/>
                <a:gd name="T1" fmla="*/ 30 h 360"/>
                <a:gd name="T2" fmla="*/ 180 w 210"/>
                <a:gd name="T3" fmla="*/ 30 h 360"/>
                <a:gd name="T4" fmla="*/ 180 w 210"/>
                <a:gd name="T5" fmla="*/ 123 h 360"/>
                <a:gd name="T6" fmla="*/ 180 w 210"/>
                <a:gd name="T7" fmla="*/ 135 h 360"/>
                <a:gd name="T8" fmla="*/ 180 w 210"/>
                <a:gd name="T9" fmla="*/ 146 h 360"/>
                <a:gd name="T10" fmla="*/ 179 w 210"/>
                <a:gd name="T11" fmla="*/ 157 h 360"/>
                <a:gd name="T12" fmla="*/ 177 w 210"/>
                <a:gd name="T13" fmla="*/ 167 h 360"/>
                <a:gd name="T14" fmla="*/ 174 w 210"/>
                <a:gd name="T15" fmla="*/ 175 h 360"/>
                <a:gd name="T16" fmla="*/ 171 w 210"/>
                <a:gd name="T17" fmla="*/ 178 h 360"/>
                <a:gd name="T18" fmla="*/ 168 w 210"/>
                <a:gd name="T19" fmla="*/ 180 h 360"/>
                <a:gd name="T20" fmla="*/ 165 w 210"/>
                <a:gd name="T21" fmla="*/ 180 h 360"/>
                <a:gd name="T22" fmla="*/ 150 w 210"/>
                <a:gd name="T23" fmla="*/ 180 h 360"/>
                <a:gd name="T24" fmla="*/ 150 w 210"/>
                <a:gd name="T25" fmla="*/ 330 h 360"/>
                <a:gd name="T26" fmla="*/ 60 w 210"/>
                <a:gd name="T27" fmla="*/ 330 h 360"/>
                <a:gd name="T28" fmla="*/ 60 w 210"/>
                <a:gd name="T29" fmla="*/ 180 h 360"/>
                <a:gd name="T30" fmla="*/ 45 w 210"/>
                <a:gd name="T31" fmla="*/ 180 h 360"/>
                <a:gd name="T32" fmla="*/ 40 w 210"/>
                <a:gd name="T33" fmla="*/ 179 h 360"/>
                <a:gd name="T34" fmla="*/ 38 w 210"/>
                <a:gd name="T35" fmla="*/ 178 h 360"/>
                <a:gd name="T36" fmla="*/ 35 w 210"/>
                <a:gd name="T37" fmla="*/ 173 h 360"/>
                <a:gd name="T38" fmla="*/ 33 w 210"/>
                <a:gd name="T39" fmla="*/ 168 h 360"/>
                <a:gd name="T40" fmla="*/ 32 w 210"/>
                <a:gd name="T41" fmla="*/ 162 h 360"/>
                <a:gd name="T42" fmla="*/ 31 w 210"/>
                <a:gd name="T43" fmla="*/ 154 h 360"/>
                <a:gd name="T44" fmla="*/ 30 w 210"/>
                <a:gd name="T45" fmla="*/ 138 h 360"/>
                <a:gd name="T46" fmla="*/ 30 w 210"/>
                <a:gd name="T47" fmla="*/ 123 h 360"/>
                <a:gd name="T48" fmla="*/ 30 w 210"/>
                <a:gd name="T49" fmla="*/ 30 h 360"/>
                <a:gd name="T50" fmla="*/ 0 w 210"/>
                <a:gd name="T51" fmla="*/ 123 h 360"/>
                <a:gd name="T52" fmla="*/ 0 w 210"/>
                <a:gd name="T53" fmla="*/ 143 h 360"/>
                <a:gd name="T54" fmla="*/ 2 w 210"/>
                <a:gd name="T55" fmla="*/ 164 h 360"/>
                <a:gd name="T56" fmla="*/ 4 w 210"/>
                <a:gd name="T57" fmla="*/ 175 h 360"/>
                <a:gd name="T58" fmla="*/ 7 w 210"/>
                <a:gd name="T59" fmla="*/ 183 h 360"/>
                <a:gd name="T60" fmla="*/ 12 w 210"/>
                <a:gd name="T61" fmla="*/ 192 h 360"/>
                <a:gd name="T62" fmla="*/ 17 w 210"/>
                <a:gd name="T63" fmla="*/ 199 h 360"/>
                <a:gd name="T64" fmla="*/ 23 w 210"/>
                <a:gd name="T65" fmla="*/ 203 h 360"/>
                <a:gd name="T66" fmla="*/ 30 w 210"/>
                <a:gd name="T67" fmla="*/ 208 h 360"/>
                <a:gd name="T68" fmla="*/ 30 w 210"/>
                <a:gd name="T69" fmla="*/ 360 h 360"/>
                <a:gd name="T70" fmla="*/ 180 w 210"/>
                <a:gd name="T71" fmla="*/ 360 h 360"/>
                <a:gd name="T72" fmla="*/ 180 w 210"/>
                <a:gd name="T73" fmla="*/ 208 h 360"/>
                <a:gd name="T74" fmla="*/ 184 w 210"/>
                <a:gd name="T75" fmla="*/ 206 h 360"/>
                <a:gd name="T76" fmla="*/ 187 w 210"/>
                <a:gd name="T77" fmla="*/ 203 h 360"/>
                <a:gd name="T78" fmla="*/ 192 w 210"/>
                <a:gd name="T79" fmla="*/ 200 h 360"/>
                <a:gd name="T80" fmla="*/ 195 w 210"/>
                <a:gd name="T81" fmla="*/ 197 h 360"/>
                <a:gd name="T82" fmla="*/ 198 w 210"/>
                <a:gd name="T83" fmla="*/ 193 h 360"/>
                <a:gd name="T84" fmla="*/ 201 w 210"/>
                <a:gd name="T85" fmla="*/ 187 h 360"/>
                <a:gd name="T86" fmla="*/ 203 w 210"/>
                <a:gd name="T87" fmla="*/ 181 h 360"/>
                <a:gd name="T88" fmla="*/ 206 w 210"/>
                <a:gd name="T89" fmla="*/ 175 h 360"/>
                <a:gd name="T90" fmla="*/ 209 w 210"/>
                <a:gd name="T91" fmla="*/ 162 h 360"/>
                <a:gd name="T92" fmla="*/ 210 w 210"/>
                <a:gd name="T93" fmla="*/ 149 h 360"/>
                <a:gd name="T94" fmla="*/ 210 w 210"/>
                <a:gd name="T95" fmla="*/ 136 h 360"/>
                <a:gd name="T96" fmla="*/ 210 w 210"/>
                <a:gd name="T97" fmla="*/ 123 h 360"/>
                <a:gd name="T98" fmla="*/ 210 w 210"/>
                <a:gd name="T99" fmla="*/ 0 h 360"/>
                <a:gd name="T100" fmla="*/ 0 w 210"/>
                <a:gd name="T101" fmla="*/ 0 h 360"/>
                <a:gd name="T102" fmla="*/ 0 w 210"/>
                <a:gd name="T103" fmla="*/ 12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0" h="360">
                  <a:moveTo>
                    <a:pt x="30" y="30"/>
                  </a:moveTo>
                  <a:lnTo>
                    <a:pt x="180" y="30"/>
                  </a:lnTo>
                  <a:lnTo>
                    <a:pt x="180" y="123"/>
                  </a:lnTo>
                  <a:lnTo>
                    <a:pt x="180" y="135"/>
                  </a:lnTo>
                  <a:lnTo>
                    <a:pt x="180" y="146"/>
                  </a:lnTo>
                  <a:lnTo>
                    <a:pt x="179" y="157"/>
                  </a:lnTo>
                  <a:lnTo>
                    <a:pt x="177" y="167"/>
                  </a:lnTo>
                  <a:lnTo>
                    <a:pt x="174" y="175"/>
                  </a:lnTo>
                  <a:lnTo>
                    <a:pt x="171" y="178"/>
                  </a:lnTo>
                  <a:lnTo>
                    <a:pt x="168" y="180"/>
                  </a:lnTo>
                  <a:lnTo>
                    <a:pt x="165" y="180"/>
                  </a:lnTo>
                  <a:lnTo>
                    <a:pt x="150" y="180"/>
                  </a:lnTo>
                  <a:lnTo>
                    <a:pt x="150" y="330"/>
                  </a:lnTo>
                  <a:lnTo>
                    <a:pt x="60" y="330"/>
                  </a:lnTo>
                  <a:lnTo>
                    <a:pt x="60" y="180"/>
                  </a:lnTo>
                  <a:lnTo>
                    <a:pt x="45" y="180"/>
                  </a:lnTo>
                  <a:lnTo>
                    <a:pt x="40" y="179"/>
                  </a:lnTo>
                  <a:lnTo>
                    <a:pt x="38" y="178"/>
                  </a:lnTo>
                  <a:lnTo>
                    <a:pt x="35" y="173"/>
                  </a:lnTo>
                  <a:lnTo>
                    <a:pt x="33" y="168"/>
                  </a:lnTo>
                  <a:lnTo>
                    <a:pt x="32" y="162"/>
                  </a:lnTo>
                  <a:lnTo>
                    <a:pt x="31" y="154"/>
                  </a:lnTo>
                  <a:lnTo>
                    <a:pt x="30" y="138"/>
                  </a:lnTo>
                  <a:lnTo>
                    <a:pt x="30" y="123"/>
                  </a:lnTo>
                  <a:lnTo>
                    <a:pt x="30" y="30"/>
                  </a:lnTo>
                  <a:close/>
                  <a:moveTo>
                    <a:pt x="0" y="123"/>
                  </a:moveTo>
                  <a:lnTo>
                    <a:pt x="0" y="143"/>
                  </a:lnTo>
                  <a:lnTo>
                    <a:pt x="2" y="164"/>
                  </a:lnTo>
                  <a:lnTo>
                    <a:pt x="4" y="175"/>
                  </a:lnTo>
                  <a:lnTo>
                    <a:pt x="7" y="183"/>
                  </a:lnTo>
                  <a:lnTo>
                    <a:pt x="12" y="192"/>
                  </a:lnTo>
                  <a:lnTo>
                    <a:pt x="17" y="199"/>
                  </a:lnTo>
                  <a:lnTo>
                    <a:pt x="23" y="203"/>
                  </a:lnTo>
                  <a:lnTo>
                    <a:pt x="30" y="208"/>
                  </a:lnTo>
                  <a:lnTo>
                    <a:pt x="30" y="360"/>
                  </a:lnTo>
                  <a:lnTo>
                    <a:pt x="180" y="360"/>
                  </a:lnTo>
                  <a:lnTo>
                    <a:pt x="180" y="208"/>
                  </a:lnTo>
                  <a:lnTo>
                    <a:pt x="184" y="206"/>
                  </a:lnTo>
                  <a:lnTo>
                    <a:pt x="187" y="203"/>
                  </a:lnTo>
                  <a:lnTo>
                    <a:pt x="192" y="200"/>
                  </a:lnTo>
                  <a:lnTo>
                    <a:pt x="195" y="197"/>
                  </a:lnTo>
                  <a:lnTo>
                    <a:pt x="198" y="193"/>
                  </a:lnTo>
                  <a:lnTo>
                    <a:pt x="201" y="187"/>
                  </a:lnTo>
                  <a:lnTo>
                    <a:pt x="203" y="181"/>
                  </a:lnTo>
                  <a:lnTo>
                    <a:pt x="206" y="175"/>
                  </a:lnTo>
                  <a:lnTo>
                    <a:pt x="209" y="162"/>
                  </a:lnTo>
                  <a:lnTo>
                    <a:pt x="210" y="149"/>
                  </a:lnTo>
                  <a:lnTo>
                    <a:pt x="210" y="136"/>
                  </a:lnTo>
                  <a:lnTo>
                    <a:pt x="210" y="123"/>
                  </a:lnTo>
                  <a:lnTo>
                    <a:pt x="210" y="0"/>
                  </a:lnTo>
                  <a:lnTo>
                    <a:pt x="0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86">
              <a:extLst>
                <a:ext uri="{FF2B5EF4-FFF2-40B4-BE49-F238E27FC236}">
                  <a16:creationId xmlns:a16="http://schemas.microsoft.com/office/drawing/2014/main" id="{242DEFB3-3BC3-4DEE-904F-DE6EFA2BE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1750" y="2020888"/>
              <a:ext cx="66675" cy="114300"/>
            </a:xfrm>
            <a:custGeom>
              <a:avLst/>
              <a:gdLst>
                <a:gd name="T0" fmla="*/ 181 w 212"/>
                <a:gd name="T1" fmla="*/ 120 h 360"/>
                <a:gd name="T2" fmla="*/ 180 w 212"/>
                <a:gd name="T3" fmla="*/ 130 h 360"/>
                <a:gd name="T4" fmla="*/ 179 w 212"/>
                <a:gd name="T5" fmla="*/ 138 h 360"/>
                <a:gd name="T6" fmla="*/ 177 w 212"/>
                <a:gd name="T7" fmla="*/ 146 h 360"/>
                <a:gd name="T8" fmla="*/ 175 w 212"/>
                <a:gd name="T9" fmla="*/ 152 h 360"/>
                <a:gd name="T10" fmla="*/ 173 w 212"/>
                <a:gd name="T11" fmla="*/ 157 h 360"/>
                <a:gd name="T12" fmla="*/ 170 w 212"/>
                <a:gd name="T13" fmla="*/ 161 h 360"/>
                <a:gd name="T14" fmla="*/ 168 w 212"/>
                <a:gd name="T15" fmla="*/ 164 h 360"/>
                <a:gd name="T16" fmla="*/ 166 w 212"/>
                <a:gd name="T17" fmla="*/ 165 h 360"/>
                <a:gd name="T18" fmla="*/ 151 w 212"/>
                <a:gd name="T19" fmla="*/ 165 h 360"/>
                <a:gd name="T20" fmla="*/ 151 w 212"/>
                <a:gd name="T21" fmla="*/ 330 h 360"/>
                <a:gd name="T22" fmla="*/ 60 w 212"/>
                <a:gd name="T23" fmla="*/ 330 h 360"/>
                <a:gd name="T24" fmla="*/ 60 w 212"/>
                <a:gd name="T25" fmla="*/ 180 h 360"/>
                <a:gd name="T26" fmla="*/ 59 w 212"/>
                <a:gd name="T27" fmla="*/ 166 h 360"/>
                <a:gd name="T28" fmla="*/ 45 w 212"/>
                <a:gd name="T29" fmla="*/ 165 h 360"/>
                <a:gd name="T30" fmla="*/ 44 w 212"/>
                <a:gd name="T31" fmla="*/ 164 h 360"/>
                <a:gd name="T32" fmla="*/ 42 w 212"/>
                <a:gd name="T33" fmla="*/ 162 h 360"/>
                <a:gd name="T34" fmla="*/ 40 w 212"/>
                <a:gd name="T35" fmla="*/ 158 h 360"/>
                <a:gd name="T36" fmla="*/ 37 w 212"/>
                <a:gd name="T37" fmla="*/ 154 h 360"/>
                <a:gd name="T38" fmla="*/ 35 w 212"/>
                <a:gd name="T39" fmla="*/ 148 h 360"/>
                <a:gd name="T40" fmla="*/ 32 w 212"/>
                <a:gd name="T41" fmla="*/ 139 h 360"/>
                <a:gd name="T42" fmla="*/ 31 w 212"/>
                <a:gd name="T43" fmla="*/ 131 h 360"/>
                <a:gd name="T44" fmla="*/ 30 w 212"/>
                <a:gd name="T45" fmla="*/ 120 h 360"/>
                <a:gd name="T46" fmla="*/ 30 w 212"/>
                <a:gd name="T47" fmla="*/ 30 h 360"/>
                <a:gd name="T48" fmla="*/ 181 w 212"/>
                <a:gd name="T49" fmla="*/ 30 h 360"/>
                <a:gd name="T50" fmla="*/ 181 w 212"/>
                <a:gd name="T51" fmla="*/ 120 h 360"/>
                <a:gd name="T52" fmla="*/ 0 w 212"/>
                <a:gd name="T53" fmla="*/ 0 h 360"/>
                <a:gd name="T54" fmla="*/ 0 w 212"/>
                <a:gd name="T55" fmla="*/ 120 h 360"/>
                <a:gd name="T56" fmla="*/ 1 w 212"/>
                <a:gd name="T57" fmla="*/ 133 h 360"/>
                <a:gd name="T58" fmla="*/ 2 w 212"/>
                <a:gd name="T59" fmla="*/ 145 h 360"/>
                <a:gd name="T60" fmla="*/ 6 w 212"/>
                <a:gd name="T61" fmla="*/ 155 h 360"/>
                <a:gd name="T62" fmla="*/ 9 w 212"/>
                <a:gd name="T63" fmla="*/ 165 h 360"/>
                <a:gd name="T64" fmla="*/ 13 w 212"/>
                <a:gd name="T65" fmla="*/ 173 h 360"/>
                <a:gd name="T66" fmla="*/ 19 w 212"/>
                <a:gd name="T67" fmla="*/ 181 h 360"/>
                <a:gd name="T68" fmla="*/ 24 w 212"/>
                <a:gd name="T69" fmla="*/ 186 h 360"/>
                <a:gd name="T70" fmla="*/ 30 w 212"/>
                <a:gd name="T71" fmla="*/ 192 h 360"/>
                <a:gd name="T72" fmla="*/ 30 w 212"/>
                <a:gd name="T73" fmla="*/ 360 h 360"/>
                <a:gd name="T74" fmla="*/ 181 w 212"/>
                <a:gd name="T75" fmla="*/ 360 h 360"/>
                <a:gd name="T76" fmla="*/ 181 w 212"/>
                <a:gd name="T77" fmla="*/ 191 h 360"/>
                <a:gd name="T78" fmla="*/ 188 w 212"/>
                <a:gd name="T79" fmla="*/ 186 h 360"/>
                <a:gd name="T80" fmla="*/ 194 w 212"/>
                <a:gd name="T81" fmla="*/ 180 h 360"/>
                <a:gd name="T82" fmla="*/ 199 w 212"/>
                <a:gd name="T83" fmla="*/ 171 h 360"/>
                <a:gd name="T84" fmla="*/ 203 w 212"/>
                <a:gd name="T85" fmla="*/ 163 h 360"/>
                <a:gd name="T86" fmla="*/ 207 w 212"/>
                <a:gd name="T87" fmla="*/ 152 h 360"/>
                <a:gd name="T88" fmla="*/ 209 w 212"/>
                <a:gd name="T89" fmla="*/ 142 h 360"/>
                <a:gd name="T90" fmla="*/ 210 w 212"/>
                <a:gd name="T91" fmla="*/ 131 h 360"/>
                <a:gd name="T92" fmla="*/ 212 w 212"/>
                <a:gd name="T93" fmla="*/ 120 h 360"/>
                <a:gd name="T94" fmla="*/ 212 w 212"/>
                <a:gd name="T95" fmla="*/ 0 h 360"/>
                <a:gd name="T96" fmla="*/ 0 w 212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360">
                  <a:moveTo>
                    <a:pt x="181" y="120"/>
                  </a:moveTo>
                  <a:lnTo>
                    <a:pt x="180" y="130"/>
                  </a:lnTo>
                  <a:lnTo>
                    <a:pt x="179" y="138"/>
                  </a:lnTo>
                  <a:lnTo>
                    <a:pt x="177" y="146"/>
                  </a:lnTo>
                  <a:lnTo>
                    <a:pt x="175" y="152"/>
                  </a:lnTo>
                  <a:lnTo>
                    <a:pt x="173" y="157"/>
                  </a:lnTo>
                  <a:lnTo>
                    <a:pt x="170" y="161"/>
                  </a:lnTo>
                  <a:lnTo>
                    <a:pt x="168" y="164"/>
                  </a:lnTo>
                  <a:lnTo>
                    <a:pt x="166" y="165"/>
                  </a:lnTo>
                  <a:lnTo>
                    <a:pt x="151" y="165"/>
                  </a:lnTo>
                  <a:lnTo>
                    <a:pt x="151" y="330"/>
                  </a:lnTo>
                  <a:lnTo>
                    <a:pt x="60" y="330"/>
                  </a:lnTo>
                  <a:lnTo>
                    <a:pt x="60" y="180"/>
                  </a:lnTo>
                  <a:lnTo>
                    <a:pt x="59" y="166"/>
                  </a:lnTo>
                  <a:lnTo>
                    <a:pt x="45" y="165"/>
                  </a:lnTo>
                  <a:lnTo>
                    <a:pt x="44" y="164"/>
                  </a:lnTo>
                  <a:lnTo>
                    <a:pt x="42" y="162"/>
                  </a:lnTo>
                  <a:lnTo>
                    <a:pt x="40" y="158"/>
                  </a:lnTo>
                  <a:lnTo>
                    <a:pt x="37" y="154"/>
                  </a:lnTo>
                  <a:lnTo>
                    <a:pt x="35" y="148"/>
                  </a:lnTo>
                  <a:lnTo>
                    <a:pt x="32" y="139"/>
                  </a:lnTo>
                  <a:lnTo>
                    <a:pt x="31" y="131"/>
                  </a:lnTo>
                  <a:lnTo>
                    <a:pt x="30" y="120"/>
                  </a:lnTo>
                  <a:lnTo>
                    <a:pt x="30" y="30"/>
                  </a:lnTo>
                  <a:lnTo>
                    <a:pt x="181" y="30"/>
                  </a:lnTo>
                  <a:lnTo>
                    <a:pt x="181" y="120"/>
                  </a:lnTo>
                  <a:close/>
                  <a:moveTo>
                    <a:pt x="0" y="0"/>
                  </a:move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6" y="155"/>
                  </a:lnTo>
                  <a:lnTo>
                    <a:pt x="9" y="165"/>
                  </a:lnTo>
                  <a:lnTo>
                    <a:pt x="13" y="173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0" y="192"/>
                  </a:lnTo>
                  <a:lnTo>
                    <a:pt x="30" y="360"/>
                  </a:lnTo>
                  <a:lnTo>
                    <a:pt x="181" y="360"/>
                  </a:lnTo>
                  <a:lnTo>
                    <a:pt x="181" y="191"/>
                  </a:lnTo>
                  <a:lnTo>
                    <a:pt x="188" y="186"/>
                  </a:lnTo>
                  <a:lnTo>
                    <a:pt x="194" y="180"/>
                  </a:lnTo>
                  <a:lnTo>
                    <a:pt x="199" y="171"/>
                  </a:lnTo>
                  <a:lnTo>
                    <a:pt x="203" y="163"/>
                  </a:lnTo>
                  <a:lnTo>
                    <a:pt x="207" y="152"/>
                  </a:lnTo>
                  <a:lnTo>
                    <a:pt x="209" y="142"/>
                  </a:lnTo>
                  <a:lnTo>
                    <a:pt x="210" y="131"/>
                  </a:lnTo>
                  <a:lnTo>
                    <a:pt x="212" y="120"/>
                  </a:lnTo>
                  <a:lnTo>
                    <a:pt x="2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87">
              <a:extLst>
                <a:ext uri="{FF2B5EF4-FFF2-40B4-BE49-F238E27FC236}">
                  <a16:creationId xmlns:a16="http://schemas.microsoft.com/office/drawing/2014/main" id="{80DD0EF2-EF7D-416E-9A4B-F826A86067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7925" y="2020888"/>
              <a:ext cx="95250" cy="161925"/>
            </a:xfrm>
            <a:custGeom>
              <a:avLst/>
              <a:gdLst>
                <a:gd name="T0" fmla="*/ 270 w 300"/>
                <a:gd name="T1" fmla="*/ 30 h 511"/>
                <a:gd name="T2" fmla="*/ 270 w 300"/>
                <a:gd name="T3" fmla="*/ 218 h 511"/>
                <a:gd name="T4" fmla="*/ 266 w 300"/>
                <a:gd name="T5" fmla="*/ 239 h 511"/>
                <a:gd name="T6" fmla="*/ 259 w 300"/>
                <a:gd name="T7" fmla="*/ 253 h 511"/>
                <a:gd name="T8" fmla="*/ 253 w 300"/>
                <a:gd name="T9" fmla="*/ 260 h 511"/>
                <a:gd name="T10" fmla="*/ 244 w 300"/>
                <a:gd name="T11" fmla="*/ 267 h 511"/>
                <a:gd name="T12" fmla="*/ 233 w 300"/>
                <a:gd name="T13" fmla="*/ 270 h 511"/>
                <a:gd name="T14" fmla="*/ 210 w 300"/>
                <a:gd name="T15" fmla="*/ 270 h 511"/>
                <a:gd name="T16" fmla="*/ 90 w 300"/>
                <a:gd name="T17" fmla="*/ 481 h 511"/>
                <a:gd name="T18" fmla="*/ 75 w 300"/>
                <a:gd name="T19" fmla="*/ 270 h 511"/>
                <a:gd name="T20" fmla="*/ 61 w 300"/>
                <a:gd name="T21" fmla="*/ 269 h 511"/>
                <a:gd name="T22" fmla="*/ 51 w 300"/>
                <a:gd name="T23" fmla="*/ 264 h 511"/>
                <a:gd name="T24" fmla="*/ 43 w 300"/>
                <a:gd name="T25" fmla="*/ 257 h 511"/>
                <a:gd name="T26" fmla="*/ 38 w 300"/>
                <a:gd name="T27" fmla="*/ 249 h 511"/>
                <a:gd name="T28" fmla="*/ 31 w 300"/>
                <a:gd name="T29" fmla="*/ 229 h 511"/>
                <a:gd name="T30" fmla="*/ 30 w 300"/>
                <a:gd name="T31" fmla="*/ 210 h 511"/>
                <a:gd name="T32" fmla="*/ 0 w 300"/>
                <a:gd name="T33" fmla="*/ 210 h 511"/>
                <a:gd name="T34" fmla="*/ 1 w 300"/>
                <a:gd name="T35" fmla="*/ 228 h 511"/>
                <a:gd name="T36" fmla="*/ 3 w 300"/>
                <a:gd name="T37" fmla="*/ 244 h 511"/>
                <a:gd name="T38" fmla="*/ 9 w 300"/>
                <a:gd name="T39" fmla="*/ 258 h 511"/>
                <a:gd name="T40" fmla="*/ 16 w 300"/>
                <a:gd name="T41" fmla="*/ 270 h 511"/>
                <a:gd name="T42" fmla="*/ 25 w 300"/>
                <a:gd name="T43" fmla="*/ 281 h 511"/>
                <a:gd name="T44" fmla="*/ 34 w 300"/>
                <a:gd name="T45" fmla="*/ 289 h 511"/>
                <a:gd name="T46" fmla="*/ 46 w 300"/>
                <a:gd name="T47" fmla="*/ 295 h 511"/>
                <a:gd name="T48" fmla="*/ 60 w 300"/>
                <a:gd name="T49" fmla="*/ 299 h 511"/>
                <a:gd name="T50" fmla="*/ 240 w 300"/>
                <a:gd name="T51" fmla="*/ 511 h 511"/>
                <a:gd name="T52" fmla="*/ 247 w 300"/>
                <a:gd name="T53" fmla="*/ 297 h 511"/>
                <a:gd name="T54" fmla="*/ 259 w 300"/>
                <a:gd name="T55" fmla="*/ 292 h 511"/>
                <a:gd name="T56" fmla="*/ 271 w 300"/>
                <a:gd name="T57" fmla="*/ 285 h 511"/>
                <a:gd name="T58" fmla="*/ 280 w 300"/>
                <a:gd name="T59" fmla="*/ 275 h 511"/>
                <a:gd name="T60" fmla="*/ 288 w 300"/>
                <a:gd name="T61" fmla="*/ 265 h 511"/>
                <a:gd name="T62" fmla="*/ 294 w 300"/>
                <a:gd name="T63" fmla="*/ 251 h 511"/>
                <a:gd name="T64" fmla="*/ 298 w 300"/>
                <a:gd name="T65" fmla="*/ 236 h 511"/>
                <a:gd name="T66" fmla="*/ 300 w 300"/>
                <a:gd name="T67" fmla="*/ 220 h 511"/>
                <a:gd name="T68" fmla="*/ 300 w 300"/>
                <a:gd name="T69" fmla="*/ 0 h 511"/>
                <a:gd name="T70" fmla="*/ 0 w 300"/>
                <a:gd name="T71" fmla="*/ 2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511">
                  <a:moveTo>
                    <a:pt x="30" y="30"/>
                  </a:moveTo>
                  <a:lnTo>
                    <a:pt x="270" y="30"/>
                  </a:lnTo>
                  <a:lnTo>
                    <a:pt x="270" y="210"/>
                  </a:lnTo>
                  <a:lnTo>
                    <a:pt x="270" y="218"/>
                  </a:lnTo>
                  <a:lnTo>
                    <a:pt x="269" y="229"/>
                  </a:lnTo>
                  <a:lnTo>
                    <a:pt x="266" y="239"/>
                  </a:lnTo>
                  <a:lnTo>
                    <a:pt x="263" y="249"/>
                  </a:lnTo>
                  <a:lnTo>
                    <a:pt x="259" y="253"/>
                  </a:lnTo>
                  <a:lnTo>
                    <a:pt x="256" y="257"/>
                  </a:lnTo>
                  <a:lnTo>
                    <a:pt x="253" y="260"/>
                  </a:lnTo>
                  <a:lnTo>
                    <a:pt x="249" y="264"/>
                  </a:lnTo>
                  <a:lnTo>
                    <a:pt x="244" y="267"/>
                  </a:lnTo>
                  <a:lnTo>
                    <a:pt x="238" y="269"/>
                  </a:lnTo>
                  <a:lnTo>
                    <a:pt x="233" y="270"/>
                  </a:lnTo>
                  <a:lnTo>
                    <a:pt x="225" y="270"/>
                  </a:lnTo>
                  <a:lnTo>
                    <a:pt x="210" y="270"/>
                  </a:lnTo>
                  <a:lnTo>
                    <a:pt x="210" y="481"/>
                  </a:lnTo>
                  <a:lnTo>
                    <a:pt x="90" y="481"/>
                  </a:lnTo>
                  <a:lnTo>
                    <a:pt x="90" y="270"/>
                  </a:lnTo>
                  <a:lnTo>
                    <a:pt x="75" y="270"/>
                  </a:lnTo>
                  <a:lnTo>
                    <a:pt x="68" y="270"/>
                  </a:lnTo>
                  <a:lnTo>
                    <a:pt x="61" y="269"/>
                  </a:lnTo>
                  <a:lnTo>
                    <a:pt x="56" y="267"/>
                  </a:lnTo>
                  <a:lnTo>
                    <a:pt x="51" y="264"/>
                  </a:lnTo>
                  <a:lnTo>
                    <a:pt x="47" y="260"/>
                  </a:lnTo>
                  <a:lnTo>
                    <a:pt x="43" y="257"/>
                  </a:lnTo>
                  <a:lnTo>
                    <a:pt x="40" y="253"/>
                  </a:lnTo>
                  <a:lnTo>
                    <a:pt x="38" y="249"/>
                  </a:lnTo>
                  <a:lnTo>
                    <a:pt x="33" y="239"/>
                  </a:lnTo>
                  <a:lnTo>
                    <a:pt x="31" y="229"/>
                  </a:lnTo>
                  <a:lnTo>
                    <a:pt x="30" y="218"/>
                  </a:lnTo>
                  <a:lnTo>
                    <a:pt x="30" y="210"/>
                  </a:lnTo>
                  <a:lnTo>
                    <a:pt x="30" y="30"/>
                  </a:lnTo>
                  <a:close/>
                  <a:moveTo>
                    <a:pt x="0" y="210"/>
                  </a:moveTo>
                  <a:lnTo>
                    <a:pt x="0" y="218"/>
                  </a:lnTo>
                  <a:lnTo>
                    <a:pt x="1" y="228"/>
                  </a:lnTo>
                  <a:lnTo>
                    <a:pt x="2" y="236"/>
                  </a:lnTo>
                  <a:lnTo>
                    <a:pt x="3" y="244"/>
                  </a:lnTo>
                  <a:lnTo>
                    <a:pt x="6" y="251"/>
                  </a:lnTo>
                  <a:lnTo>
                    <a:pt x="9" y="258"/>
                  </a:lnTo>
                  <a:lnTo>
                    <a:pt x="12" y="265"/>
                  </a:lnTo>
                  <a:lnTo>
                    <a:pt x="16" y="270"/>
                  </a:lnTo>
                  <a:lnTo>
                    <a:pt x="19" y="275"/>
                  </a:lnTo>
                  <a:lnTo>
                    <a:pt x="25" y="281"/>
                  </a:lnTo>
                  <a:lnTo>
                    <a:pt x="29" y="285"/>
                  </a:lnTo>
                  <a:lnTo>
                    <a:pt x="34" y="289"/>
                  </a:lnTo>
                  <a:lnTo>
                    <a:pt x="41" y="292"/>
                  </a:lnTo>
                  <a:lnTo>
                    <a:pt x="46" y="295"/>
                  </a:lnTo>
                  <a:lnTo>
                    <a:pt x="53" y="297"/>
                  </a:lnTo>
                  <a:lnTo>
                    <a:pt x="60" y="299"/>
                  </a:lnTo>
                  <a:lnTo>
                    <a:pt x="60" y="511"/>
                  </a:lnTo>
                  <a:lnTo>
                    <a:pt x="240" y="511"/>
                  </a:lnTo>
                  <a:lnTo>
                    <a:pt x="240" y="299"/>
                  </a:lnTo>
                  <a:lnTo>
                    <a:pt x="247" y="297"/>
                  </a:lnTo>
                  <a:lnTo>
                    <a:pt x="254" y="295"/>
                  </a:lnTo>
                  <a:lnTo>
                    <a:pt x="259" y="292"/>
                  </a:lnTo>
                  <a:lnTo>
                    <a:pt x="266" y="289"/>
                  </a:lnTo>
                  <a:lnTo>
                    <a:pt x="271" y="285"/>
                  </a:lnTo>
                  <a:lnTo>
                    <a:pt x="276" y="281"/>
                  </a:lnTo>
                  <a:lnTo>
                    <a:pt x="280" y="275"/>
                  </a:lnTo>
                  <a:lnTo>
                    <a:pt x="284" y="270"/>
                  </a:lnTo>
                  <a:lnTo>
                    <a:pt x="288" y="265"/>
                  </a:lnTo>
                  <a:lnTo>
                    <a:pt x="292" y="258"/>
                  </a:lnTo>
                  <a:lnTo>
                    <a:pt x="294" y="251"/>
                  </a:lnTo>
                  <a:lnTo>
                    <a:pt x="296" y="244"/>
                  </a:lnTo>
                  <a:lnTo>
                    <a:pt x="298" y="236"/>
                  </a:lnTo>
                  <a:lnTo>
                    <a:pt x="299" y="228"/>
                  </a:lnTo>
                  <a:lnTo>
                    <a:pt x="300" y="220"/>
                  </a:lnTo>
                  <a:lnTo>
                    <a:pt x="300" y="210"/>
                  </a:lnTo>
                  <a:lnTo>
                    <a:pt x="300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88">
              <a:extLst>
                <a:ext uri="{FF2B5EF4-FFF2-40B4-BE49-F238E27FC236}">
                  <a16:creationId xmlns:a16="http://schemas.microsoft.com/office/drawing/2014/main" id="{2F1A8FE6-05D7-49AB-98F4-1134C4BFD8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1275" y="1963738"/>
              <a:ext cx="47625" cy="47625"/>
            </a:xfrm>
            <a:custGeom>
              <a:avLst/>
              <a:gdLst>
                <a:gd name="T0" fmla="*/ 85 w 151"/>
                <a:gd name="T1" fmla="*/ 31 h 151"/>
                <a:gd name="T2" fmla="*/ 101 w 151"/>
                <a:gd name="T3" fmla="*/ 38 h 151"/>
                <a:gd name="T4" fmla="*/ 113 w 151"/>
                <a:gd name="T5" fmla="*/ 50 h 151"/>
                <a:gd name="T6" fmla="*/ 120 w 151"/>
                <a:gd name="T7" fmla="*/ 66 h 151"/>
                <a:gd name="T8" fmla="*/ 120 w 151"/>
                <a:gd name="T9" fmla="*/ 84 h 151"/>
                <a:gd name="T10" fmla="*/ 113 w 151"/>
                <a:gd name="T11" fmla="*/ 100 h 151"/>
                <a:gd name="T12" fmla="*/ 101 w 151"/>
                <a:gd name="T13" fmla="*/ 112 h 151"/>
                <a:gd name="T14" fmla="*/ 85 w 151"/>
                <a:gd name="T15" fmla="*/ 120 h 151"/>
                <a:gd name="T16" fmla="*/ 67 w 151"/>
                <a:gd name="T17" fmla="*/ 120 h 151"/>
                <a:gd name="T18" fmla="*/ 51 w 151"/>
                <a:gd name="T19" fmla="*/ 112 h 151"/>
                <a:gd name="T20" fmla="*/ 39 w 151"/>
                <a:gd name="T21" fmla="*/ 100 h 151"/>
                <a:gd name="T22" fmla="*/ 31 w 151"/>
                <a:gd name="T23" fmla="*/ 84 h 151"/>
                <a:gd name="T24" fmla="*/ 31 w 151"/>
                <a:gd name="T25" fmla="*/ 66 h 151"/>
                <a:gd name="T26" fmla="*/ 39 w 151"/>
                <a:gd name="T27" fmla="*/ 50 h 151"/>
                <a:gd name="T28" fmla="*/ 51 w 151"/>
                <a:gd name="T29" fmla="*/ 38 h 151"/>
                <a:gd name="T30" fmla="*/ 67 w 151"/>
                <a:gd name="T31" fmla="*/ 31 h 151"/>
                <a:gd name="T32" fmla="*/ 76 w 151"/>
                <a:gd name="T33" fmla="*/ 151 h 151"/>
                <a:gd name="T34" fmla="*/ 91 w 151"/>
                <a:gd name="T35" fmla="*/ 149 h 151"/>
                <a:gd name="T36" fmla="*/ 105 w 151"/>
                <a:gd name="T37" fmla="*/ 144 h 151"/>
                <a:gd name="T38" fmla="*/ 118 w 151"/>
                <a:gd name="T39" fmla="*/ 138 h 151"/>
                <a:gd name="T40" fmla="*/ 129 w 151"/>
                <a:gd name="T41" fmla="*/ 128 h 151"/>
                <a:gd name="T42" fmla="*/ 139 w 151"/>
                <a:gd name="T43" fmla="*/ 118 h 151"/>
                <a:gd name="T44" fmla="*/ 145 w 151"/>
                <a:gd name="T45" fmla="*/ 105 h 151"/>
                <a:gd name="T46" fmla="*/ 149 w 151"/>
                <a:gd name="T47" fmla="*/ 91 h 151"/>
                <a:gd name="T48" fmla="*/ 151 w 151"/>
                <a:gd name="T49" fmla="*/ 75 h 151"/>
                <a:gd name="T50" fmla="*/ 149 w 151"/>
                <a:gd name="T51" fmla="*/ 60 h 151"/>
                <a:gd name="T52" fmla="*/ 145 w 151"/>
                <a:gd name="T53" fmla="*/ 46 h 151"/>
                <a:gd name="T54" fmla="*/ 139 w 151"/>
                <a:gd name="T55" fmla="*/ 33 h 151"/>
                <a:gd name="T56" fmla="*/ 129 w 151"/>
                <a:gd name="T57" fmla="*/ 22 h 151"/>
                <a:gd name="T58" fmla="*/ 118 w 151"/>
                <a:gd name="T59" fmla="*/ 12 h 151"/>
                <a:gd name="T60" fmla="*/ 105 w 151"/>
                <a:gd name="T61" fmla="*/ 6 h 151"/>
                <a:gd name="T62" fmla="*/ 91 w 151"/>
                <a:gd name="T63" fmla="*/ 2 h 151"/>
                <a:gd name="T64" fmla="*/ 76 w 151"/>
                <a:gd name="T65" fmla="*/ 0 h 151"/>
                <a:gd name="T66" fmla="*/ 60 w 151"/>
                <a:gd name="T67" fmla="*/ 2 h 151"/>
                <a:gd name="T68" fmla="*/ 46 w 151"/>
                <a:gd name="T69" fmla="*/ 6 h 151"/>
                <a:gd name="T70" fmla="*/ 34 w 151"/>
                <a:gd name="T71" fmla="*/ 12 h 151"/>
                <a:gd name="T72" fmla="*/ 23 w 151"/>
                <a:gd name="T73" fmla="*/ 22 h 151"/>
                <a:gd name="T74" fmla="*/ 13 w 151"/>
                <a:gd name="T75" fmla="*/ 33 h 151"/>
                <a:gd name="T76" fmla="*/ 7 w 151"/>
                <a:gd name="T77" fmla="*/ 46 h 151"/>
                <a:gd name="T78" fmla="*/ 2 w 151"/>
                <a:gd name="T79" fmla="*/ 60 h 151"/>
                <a:gd name="T80" fmla="*/ 0 w 151"/>
                <a:gd name="T81" fmla="*/ 75 h 151"/>
                <a:gd name="T82" fmla="*/ 2 w 151"/>
                <a:gd name="T83" fmla="*/ 91 h 151"/>
                <a:gd name="T84" fmla="*/ 7 w 151"/>
                <a:gd name="T85" fmla="*/ 105 h 151"/>
                <a:gd name="T86" fmla="*/ 13 w 151"/>
                <a:gd name="T87" fmla="*/ 118 h 151"/>
                <a:gd name="T88" fmla="*/ 23 w 151"/>
                <a:gd name="T89" fmla="*/ 128 h 151"/>
                <a:gd name="T90" fmla="*/ 34 w 151"/>
                <a:gd name="T91" fmla="*/ 138 h 151"/>
                <a:gd name="T92" fmla="*/ 46 w 151"/>
                <a:gd name="T93" fmla="*/ 144 h 151"/>
                <a:gd name="T94" fmla="*/ 60 w 151"/>
                <a:gd name="T95" fmla="*/ 149 h 151"/>
                <a:gd name="T96" fmla="*/ 76 w 151"/>
                <a:gd name="T9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1">
                  <a:moveTo>
                    <a:pt x="76" y="30"/>
                  </a:moveTo>
                  <a:lnTo>
                    <a:pt x="85" y="31"/>
                  </a:lnTo>
                  <a:lnTo>
                    <a:pt x="94" y="34"/>
                  </a:lnTo>
                  <a:lnTo>
                    <a:pt x="101" y="38"/>
                  </a:lnTo>
                  <a:lnTo>
                    <a:pt x="108" y="44"/>
                  </a:lnTo>
                  <a:lnTo>
                    <a:pt x="113" y="50"/>
                  </a:lnTo>
                  <a:lnTo>
                    <a:pt x="117" y="57"/>
                  </a:lnTo>
                  <a:lnTo>
                    <a:pt x="120" y="66"/>
                  </a:lnTo>
                  <a:lnTo>
                    <a:pt x="121" y="75"/>
                  </a:lnTo>
                  <a:lnTo>
                    <a:pt x="120" y="84"/>
                  </a:lnTo>
                  <a:lnTo>
                    <a:pt x="117" y="93"/>
                  </a:lnTo>
                  <a:lnTo>
                    <a:pt x="113" y="100"/>
                  </a:lnTo>
                  <a:lnTo>
                    <a:pt x="108" y="107"/>
                  </a:lnTo>
                  <a:lnTo>
                    <a:pt x="101" y="112"/>
                  </a:lnTo>
                  <a:lnTo>
                    <a:pt x="94" y="116"/>
                  </a:lnTo>
                  <a:lnTo>
                    <a:pt x="85" y="120"/>
                  </a:lnTo>
                  <a:lnTo>
                    <a:pt x="76" y="121"/>
                  </a:lnTo>
                  <a:lnTo>
                    <a:pt x="67" y="120"/>
                  </a:lnTo>
                  <a:lnTo>
                    <a:pt x="58" y="116"/>
                  </a:lnTo>
                  <a:lnTo>
                    <a:pt x="51" y="112"/>
                  </a:lnTo>
                  <a:lnTo>
                    <a:pt x="44" y="107"/>
                  </a:lnTo>
                  <a:lnTo>
                    <a:pt x="39" y="100"/>
                  </a:lnTo>
                  <a:lnTo>
                    <a:pt x="35" y="93"/>
                  </a:lnTo>
                  <a:lnTo>
                    <a:pt x="31" y="84"/>
                  </a:lnTo>
                  <a:lnTo>
                    <a:pt x="30" y="75"/>
                  </a:lnTo>
                  <a:lnTo>
                    <a:pt x="31" y="66"/>
                  </a:lnTo>
                  <a:lnTo>
                    <a:pt x="35" y="57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51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6" y="30"/>
                  </a:lnTo>
                  <a:close/>
                  <a:moveTo>
                    <a:pt x="76" y="151"/>
                  </a:moveTo>
                  <a:lnTo>
                    <a:pt x="84" y="150"/>
                  </a:lnTo>
                  <a:lnTo>
                    <a:pt x="91" y="149"/>
                  </a:lnTo>
                  <a:lnTo>
                    <a:pt x="98" y="146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4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8"/>
                  </a:lnTo>
                  <a:lnTo>
                    <a:pt x="142" y="111"/>
                  </a:lnTo>
                  <a:lnTo>
                    <a:pt x="145" y="105"/>
                  </a:lnTo>
                  <a:lnTo>
                    <a:pt x="148" y="97"/>
                  </a:lnTo>
                  <a:lnTo>
                    <a:pt x="149" y="91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7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6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2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60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4" y="12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6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7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1"/>
                  </a:lnTo>
                  <a:lnTo>
                    <a:pt x="5" y="97"/>
                  </a:lnTo>
                  <a:lnTo>
                    <a:pt x="7" y="105"/>
                  </a:lnTo>
                  <a:lnTo>
                    <a:pt x="10" y="111"/>
                  </a:lnTo>
                  <a:lnTo>
                    <a:pt x="13" y="118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4"/>
                  </a:lnTo>
                  <a:lnTo>
                    <a:pt x="34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6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89">
              <a:extLst>
                <a:ext uri="{FF2B5EF4-FFF2-40B4-BE49-F238E27FC236}">
                  <a16:creationId xmlns:a16="http://schemas.microsoft.com/office/drawing/2014/main" id="{9955F7F6-57EA-4380-97F2-2F845E742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2200" y="1963738"/>
              <a:ext cx="47625" cy="47625"/>
            </a:xfrm>
            <a:custGeom>
              <a:avLst/>
              <a:gdLst>
                <a:gd name="T0" fmla="*/ 84 w 150"/>
                <a:gd name="T1" fmla="*/ 31 h 151"/>
                <a:gd name="T2" fmla="*/ 101 w 150"/>
                <a:gd name="T3" fmla="*/ 38 h 151"/>
                <a:gd name="T4" fmla="*/ 112 w 150"/>
                <a:gd name="T5" fmla="*/ 50 h 151"/>
                <a:gd name="T6" fmla="*/ 119 w 150"/>
                <a:gd name="T7" fmla="*/ 66 h 151"/>
                <a:gd name="T8" fmla="*/ 119 w 150"/>
                <a:gd name="T9" fmla="*/ 84 h 151"/>
                <a:gd name="T10" fmla="*/ 112 w 150"/>
                <a:gd name="T11" fmla="*/ 100 h 151"/>
                <a:gd name="T12" fmla="*/ 101 w 150"/>
                <a:gd name="T13" fmla="*/ 112 h 151"/>
                <a:gd name="T14" fmla="*/ 84 w 150"/>
                <a:gd name="T15" fmla="*/ 120 h 151"/>
                <a:gd name="T16" fmla="*/ 66 w 150"/>
                <a:gd name="T17" fmla="*/ 120 h 151"/>
                <a:gd name="T18" fmla="*/ 50 w 150"/>
                <a:gd name="T19" fmla="*/ 112 h 151"/>
                <a:gd name="T20" fmla="*/ 37 w 150"/>
                <a:gd name="T21" fmla="*/ 100 h 151"/>
                <a:gd name="T22" fmla="*/ 31 w 150"/>
                <a:gd name="T23" fmla="*/ 84 h 151"/>
                <a:gd name="T24" fmla="*/ 31 w 150"/>
                <a:gd name="T25" fmla="*/ 66 h 151"/>
                <a:gd name="T26" fmla="*/ 37 w 150"/>
                <a:gd name="T27" fmla="*/ 50 h 151"/>
                <a:gd name="T28" fmla="*/ 50 w 150"/>
                <a:gd name="T29" fmla="*/ 38 h 151"/>
                <a:gd name="T30" fmla="*/ 66 w 150"/>
                <a:gd name="T31" fmla="*/ 31 h 151"/>
                <a:gd name="T32" fmla="*/ 75 w 150"/>
                <a:gd name="T33" fmla="*/ 151 h 151"/>
                <a:gd name="T34" fmla="*/ 90 w 150"/>
                <a:gd name="T35" fmla="*/ 149 h 151"/>
                <a:gd name="T36" fmla="*/ 105 w 150"/>
                <a:gd name="T37" fmla="*/ 144 h 151"/>
                <a:gd name="T38" fmla="*/ 117 w 150"/>
                <a:gd name="T39" fmla="*/ 138 h 151"/>
                <a:gd name="T40" fmla="*/ 128 w 150"/>
                <a:gd name="T41" fmla="*/ 128 h 151"/>
                <a:gd name="T42" fmla="*/ 137 w 150"/>
                <a:gd name="T43" fmla="*/ 118 h 151"/>
                <a:gd name="T44" fmla="*/ 144 w 150"/>
                <a:gd name="T45" fmla="*/ 105 h 151"/>
                <a:gd name="T46" fmla="*/ 149 w 150"/>
                <a:gd name="T47" fmla="*/ 91 h 151"/>
                <a:gd name="T48" fmla="*/ 150 w 150"/>
                <a:gd name="T49" fmla="*/ 75 h 151"/>
                <a:gd name="T50" fmla="*/ 149 w 150"/>
                <a:gd name="T51" fmla="*/ 60 h 151"/>
                <a:gd name="T52" fmla="*/ 144 w 150"/>
                <a:gd name="T53" fmla="*/ 46 h 151"/>
                <a:gd name="T54" fmla="*/ 137 w 150"/>
                <a:gd name="T55" fmla="*/ 33 h 151"/>
                <a:gd name="T56" fmla="*/ 128 w 150"/>
                <a:gd name="T57" fmla="*/ 22 h 151"/>
                <a:gd name="T58" fmla="*/ 117 w 150"/>
                <a:gd name="T59" fmla="*/ 12 h 151"/>
                <a:gd name="T60" fmla="*/ 105 w 150"/>
                <a:gd name="T61" fmla="*/ 6 h 151"/>
                <a:gd name="T62" fmla="*/ 90 w 150"/>
                <a:gd name="T63" fmla="*/ 2 h 151"/>
                <a:gd name="T64" fmla="*/ 75 w 150"/>
                <a:gd name="T65" fmla="*/ 0 h 151"/>
                <a:gd name="T66" fmla="*/ 60 w 150"/>
                <a:gd name="T67" fmla="*/ 2 h 151"/>
                <a:gd name="T68" fmla="*/ 46 w 150"/>
                <a:gd name="T69" fmla="*/ 6 h 151"/>
                <a:gd name="T70" fmla="*/ 33 w 150"/>
                <a:gd name="T71" fmla="*/ 12 h 151"/>
                <a:gd name="T72" fmla="*/ 22 w 150"/>
                <a:gd name="T73" fmla="*/ 22 h 151"/>
                <a:gd name="T74" fmla="*/ 13 w 150"/>
                <a:gd name="T75" fmla="*/ 33 h 151"/>
                <a:gd name="T76" fmla="*/ 6 w 150"/>
                <a:gd name="T77" fmla="*/ 46 h 151"/>
                <a:gd name="T78" fmla="*/ 2 w 150"/>
                <a:gd name="T79" fmla="*/ 60 h 151"/>
                <a:gd name="T80" fmla="*/ 0 w 150"/>
                <a:gd name="T81" fmla="*/ 75 h 151"/>
                <a:gd name="T82" fmla="*/ 2 w 150"/>
                <a:gd name="T83" fmla="*/ 91 h 151"/>
                <a:gd name="T84" fmla="*/ 6 w 150"/>
                <a:gd name="T85" fmla="*/ 105 h 151"/>
                <a:gd name="T86" fmla="*/ 13 w 150"/>
                <a:gd name="T87" fmla="*/ 118 h 151"/>
                <a:gd name="T88" fmla="*/ 22 w 150"/>
                <a:gd name="T89" fmla="*/ 128 h 151"/>
                <a:gd name="T90" fmla="*/ 33 w 150"/>
                <a:gd name="T91" fmla="*/ 138 h 151"/>
                <a:gd name="T92" fmla="*/ 46 w 150"/>
                <a:gd name="T93" fmla="*/ 144 h 151"/>
                <a:gd name="T94" fmla="*/ 60 w 150"/>
                <a:gd name="T95" fmla="*/ 149 h 151"/>
                <a:gd name="T96" fmla="*/ 75 w 150"/>
                <a:gd name="T9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51">
                  <a:moveTo>
                    <a:pt x="75" y="30"/>
                  </a:moveTo>
                  <a:lnTo>
                    <a:pt x="84" y="31"/>
                  </a:lnTo>
                  <a:lnTo>
                    <a:pt x="93" y="34"/>
                  </a:lnTo>
                  <a:lnTo>
                    <a:pt x="101" y="38"/>
                  </a:lnTo>
                  <a:lnTo>
                    <a:pt x="107" y="44"/>
                  </a:lnTo>
                  <a:lnTo>
                    <a:pt x="112" y="50"/>
                  </a:lnTo>
                  <a:lnTo>
                    <a:pt x="117" y="57"/>
                  </a:lnTo>
                  <a:lnTo>
                    <a:pt x="119" y="66"/>
                  </a:lnTo>
                  <a:lnTo>
                    <a:pt x="120" y="75"/>
                  </a:lnTo>
                  <a:lnTo>
                    <a:pt x="119" y="84"/>
                  </a:lnTo>
                  <a:lnTo>
                    <a:pt x="117" y="93"/>
                  </a:lnTo>
                  <a:lnTo>
                    <a:pt x="112" y="100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3" y="116"/>
                  </a:lnTo>
                  <a:lnTo>
                    <a:pt x="84" y="120"/>
                  </a:lnTo>
                  <a:lnTo>
                    <a:pt x="75" y="121"/>
                  </a:lnTo>
                  <a:lnTo>
                    <a:pt x="66" y="120"/>
                  </a:lnTo>
                  <a:lnTo>
                    <a:pt x="58" y="116"/>
                  </a:lnTo>
                  <a:lnTo>
                    <a:pt x="50" y="112"/>
                  </a:lnTo>
                  <a:lnTo>
                    <a:pt x="44" y="107"/>
                  </a:lnTo>
                  <a:lnTo>
                    <a:pt x="37" y="100"/>
                  </a:lnTo>
                  <a:lnTo>
                    <a:pt x="33" y="93"/>
                  </a:lnTo>
                  <a:lnTo>
                    <a:pt x="31" y="84"/>
                  </a:lnTo>
                  <a:lnTo>
                    <a:pt x="30" y="75"/>
                  </a:lnTo>
                  <a:lnTo>
                    <a:pt x="31" y="66"/>
                  </a:lnTo>
                  <a:lnTo>
                    <a:pt x="33" y="57"/>
                  </a:lnTo>
                  <a:lnTo>
                    <a:pt x="37" y="50"/>
                  </a:lnTo>
                  <a:lnTo>
                    <a:pt x="44" y="44"/>
                  </a:lnTo>
                  <a:lnTo>
                    <a:pt x="50" y="38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5" y="30"/>
                  </a:lnTo>
                  <a:close/>
                  <a:moveTo>
                    <a:pt x="75" y="151"/>
                  </a:moveTo>
                  <a:lnTo>
                    <a:pt x="82" y="150"/>
                  </a:lnTo>
                  <a:lnTo>
                    <a:pt x="90" y="149"/>
                  </a:lnTo>
                  <a:lnTo>
                    <a:pt x="97" y="146"/>
                  </a:lnTo>
                  <a:lnTo>
                    <a:pt x="105" y="144"/>
                  </a:lnTo>
                  <a:lnTo>
                    <a:pt x="111" y="141"/>
                  </a:lnTo>
                  <a:lnTo>
                    <a:pt x="117" y="138"/>
                  </a:lnTo>
                  <a:lnTo>
                    <a:pt x="123" y="134"/>
                  </a:lnTo>
                  <a:lnTo>
                    <a:pt x="128" y="128"/>
                  </a:lnTo>
                  <a:lnTo>
                    <a:pt x="133" y="123"/>
                  </a:lnTo>
                  <a:lnTo>
                    <a:pt x="137" y="118"/>
                  </a:lnTo>
                  <a:lnTo>
                    <a:pt x="141" y="111"/>
                  </a:lnTo>
                  <a:lnTo>
                    <a:pt x="144" y="105"/>
                  </a:lnTo>
                  <a:lnTo>
                    <a:pt x="147" y="97"/>
                  </a:lnTo>
                  <a:lnTo>
                    <a:pt x="149" y="91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7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2"/>
                  </a:lnTo>
                  <a:lnTo>
                    <a:pt x="111" y="9"/>
                  </a:lnTo>
                  <a:lnTo>
                    <a:pt x="105" y="6"/>
                  </a:lnTo>
                  <a:lnTo>
                    <a:pt x="97" y="4"/>
                  </a:lnTo>
                  <a:lnTo>
                    <a:pt x="90" y="2"/>
                  </a:lnTo>
                  <a:lnTo>
                    <a:pt x="82" y="1"/>
                  </a:ln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4"/>
                  </a:lnTo>
                  <a:lnTo>
                    <a:pt x="46" y="6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2" y="91"/>
                  </a:lnTo>
                  <a:lnTo>
                    <a:pt x="3" y="97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3" y="118"/>
                  </a:lnTo>
                  <a:lnTo>
                    <a:pt x="17" y="123"/>
                  </a:lnTo>
                  <a:lnTo>
                    <a:pt x="22" y="128"/>
                  </a:lnTo>
                  <a:lnTo>
                    <a:pt x="28" y="134"/>
                  </a:lnTo>
                  <a:lnTo>
                    <a:pt x="33" y="138"/>
                  </a:lnTo>
                  <a:lnTo>
                    <a:pt x="39" y="141"/>
                  </a:lnTo>
                  <a:lnTo>
                    <a:pt x="46" y="144"/>
                  </a:lnTo>
                  <a:lnTo>
                    <a:pt x="52" y="146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90">
              <a:extLst>
                <a:ext uri="{FF2B5EF4-FFF2-40B4-BE49-F238E27FC236}">
                  <a16:creationId xmlns:a16="http://schemas.microsoft.com/office/drawing/2014/main" id="{8FF371DA-C877-488D-9200-4FF045B2AA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7450" y="1935163"/>
              <a:ext cx="76200" cy="76200"/>
            </a:xfrm>
            <a:custGeom>
              <a:avLst/>
              <a:gdLst>
                <a:gd name="T0" fmla="*/ 138 w 240"/>
                <a:gd name="T1" fmla="*/ 32 h 241"/>
                <a:gd name="T2" fmla="*/ 163 w 240"/>
                <a:gd name="T3" fmla="*/ 40 h 241"/>
                <a:gd name="T4" fmla="*/ 183 w 240"/>
                <a:gd name="T5" fmla="*/ 56 h 241"/>
                <a:gd name="T6" fmla="*/ 199 w 240"/>
                <a:gd name="T7" fmla="*/ 77 h 241"/>
                <a:gd name="T8" fmla="*/ 208 w 240"/>
                <a:gd name="T9" fmla="*/ 101 h 241"/>
                <a:gd name="T10" fmla="*/ 210 w 240"/>
                <a:gd name="T11" fmla="*/ 129 h 241"/>
                <a:gd name="T12" fmla="*/ 203 w 240"/>
                <a:gd name="T13" fmla="*/ 155 h 241"/>
                <a:gd name="T14" fmla="*/ 190 w 240"/>
                <a:gd name="T15" fmla="*/ 178 h 241"/>
                <a:gd name="T16" fmla="*/ 171 w 240"/>
                <a:gd name="T17" fmla="*/ 195 h 241"/>
                <a:gd name="T18" fmla="*/ 147 w 240"/>
                <a:gd name="T19" fmla="*/ 206 h 241"/>
                <a:gd name="T20" fmla="*/ 120 w 240"/>
                <a:gd name="T21" fmla="*/ 211 h 241"/>
                <a:gd name="T22" fmla="*/ 93 w 240"/>
                <a:gd name="T23" fmla="*/ 206 h 241"/>
                <a:gd name="T24" fmla="*/ 70 w 240"/>
                <a:gd name="T25" fmla="*/ 195 h 241"/>
                <a:gd name="T26" fmla="*/ 50 w 240"/>
                <a:gd name="T27" fmla="*/ 178 h 241"/>
                <a:gd name="T28" fmla="*/ 36 w 240"/>
                <a:gd name="T29" fmla="*/ 155 h 241"/>
                <a:gd name="T30" fmla="*/ 30 w 240"/>
                <a:gd name="T31" fmla="*/ 129 h 241"/>
                <a:gd name="T32" fmla="*/ 31 w 240"/>
                <a:gd name="T33" fmla="*/ 101 h 241"/>
                <a:gd name="T34" fmla="*/ 41 w 240"/>
                <a:gd name="T35" fmla="*/ 77 h 241"/>
                <a:gd name="T36" fmla="*/ 56 w 240"/>
                <a:gd name="T37" fmla="*/ 56 h 241"/>
                <a:gd name="T38" fmla="*/ 77 w 240"/>
                <a:gd name="T39" fmla="*/ 40 h 241"/>
                <a:gd name="T40" fmla="*/ 102 w 240"/>
                <a:gd name="T41" fmla="*/ 32 h 241"/>
                <a:gd name="T42" fmla="*/ 120 w 240"/>
                <a:gd name="T43" fmla="*/ 241 h 241"/>
                <a:gd name="T44" fmla="*/ 155 w 240"/>
                <a:gd name="T45" fmla="*/ 235 h 241"/>
                <a:gd name="T46" fmla="*/ 188 w 240"/>
                <a:gd name="T47" fmla="*/ 219 h 241"/>
                <a:gd name="T48" fmla="*/ 212 w 240"/>
                <a:gd name="T49" fmla="*/ 197 h 241"/>
                <a:gd name="T50" fmla="*/ 231 w 240"/>
                <a:gd name="T51" fmla="*/ 167 h 241"/>
                <a:gd name="T52" fmla="*/ 240 w 240"/>
                <a:gd name="T53" fmla="*/ 132 h 241"/>
                <a:gd name="T54" fmla="*/ 238 w 240"/>
                <a:gd name="T55" fmla="*/ 96 h 241"/>
                <a:gd name="T56" fmla="*/ 226 w 240"/>
                <a:gd name="T57" fmla="*/ 63 h 241"/>
                <a:gd name="T58" fmla="*/ 205 w 240"/>
                <a:gd name="T59" fmla="*/ 35 h 241"/>
                <a:gd name="T60" fmla="*/ 177 w 240"/>
                <a:gd name="T61" fmla="*/ 15 h 241"/>
                <a:gd name="T62" fmla="*/ 144 w 240"/>
                <a:gd name="T63" fmla="*/ 2 h 241"/>
                <a:gd name="T64" fmla="*/ 107 w 240"/>
                <a:gd name="T65" fmla="*/ 1 h 241"/>
                <a:gd name="T66" fmla="*/ 73 w 240"/>
                <a:gd name="T67" fmla="*/ 9 h 241"/>
                <a:gd name="T68" fmla="*/ 44 w 240"/>
                <a:gd name="T69" fmla="*/ 27 h 241"/>
                <a:gd name="T70" fmla="*/ 20 w 240"/>
                <a:gd name="T71" fmla="*/ 53 h 241"/>
                <a:gd name="T72" fmla="*/ 5 w 240"/>
                <a:gd name="T73" fmla="*/ 84 h 241"/>
                <a:gd name="T74" fmla="*/ 0 w 240"/>
                <a:gd name="T75" fmla="*/ 120 h 241"/>
                <a:gd name="T76" fmla="*/ 5 w 240"/>
                <a:gd name="T77" fmla="*/ 156 h 241"/>
                <a:gd name="T78" fmla="*/ 20 w 240"/>
                <a:gd name="T79" fmla="*/ 187 h 241"/>
                <a:gd name="T80" fmla="*/ 44 w 240"/>
                <a:gd name="T81" fmla="*/ 213 h 241"/>
                <a:gd name="T82" fmla="*/ 73 w 240"/>
                <a:gd name="T83" fmla="*/ 231 h 241"/>
                <a:gd name="T84" fmla="*/ 107 w 240"/>
                <a:gd name="T85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241">
                  <a:moveTo>
                    <a:pt x="120" y="30"/>
                  </a:moveTo>
                  <a:lnTo>
                    <a:pt x="129" y="31"/>
                  </a:lnTo>
                  <a:lnTo>
                    <a:pt x="138" y="32"/>
                  </a:lnTo>
                  <a:lnTo>
                    <a:pt x="147" y="34"/>
                  </a:lnTo>
                  <a:lnTo>
                    <a:pt x="155" y="37"/>
                  </a:lnTo>
                  <a:lnTo>
                    <a:pt x="163" y="40"/>
                  </a:lnTo>
                  <a:lnTo>
                    <a:pt x="171" y="46"/>
                  </a:lnTo>
                  <a:lnTo>
                    <a:pt x="177" y="50"/>
                  </a:lnTo>
                  <a:lnTo>
                    <a:pt x="183" y="56"/>
                  </a:lnTo>
                  <a:lnTo>
                    <a:pt x="190" y="63"/>
                  </a:lnTo>
                  <a:lnTo>
                    <a:pt x="195" y="69"/>
                  </a:lnTo>
                  <a:lnTo>
                    <a:pt x="199" y="77"/>
                  </a:lnTo>
                  <a:lnTo>
                    <a:pt x="203" y="85"/>
                  </a:lnTo>
                  <a:lnTo>
                    <a:pt x="206" y="93"/>
                  </a:lnTo>
                  <a:lnTo>
                    <a:pt x="208" y="101"/>
                  </a:lnTo>
                  <a:lnTo>
                    <a:pt x="210" y="111"/>
                  </a:lnTo>
                  <a:lnTo>
                    <a:pt x="210" y="120"/>
                  </a:lnTo>
                  <a:lnTo>
                    <a:pt x="210" y="129"/>
                  </a:lnTo>
                  <a:lnTo>
                    <a:pt x="208" y="138"/>
                  </a:lnTo>
                  <a:lnTo>
                    <a:pt x="206" y="146"/>
                  </a:lnTo>
                  <a:lnTo>
                    <a:pt x="203" y="155"/>
                  </a:lnTo>
                  <a:lnTo>
                    <a:pt x="199" y="163"/>
                  </a:lnTo>
                  <a:lnTo>
                    <a:pt x="195" y="170"/>
                  </a:lnTo>
                  <a:lnTo>
                    <a:pt x="190" y="178"/>
                  </a:lnTo>
                  <a:lnTo>
                    <a:pt x="183" y="184"/>
                  </a:lnTo>
                  <a:lnTo>
                    <a:pt x="177" y="189"/>
                  </a:lnTo>
                  <a:lnTo>
                    <a:pt x="171" y="195"/>
                  </a:lnTo>
                  <a:lnTo>
                    <a:pt x="163" y="199"/>
                  </a:lnTo>
                  <a:lnTo>
                    <a:pt x="155" y="203"/>
                  </a:lnTo>
                  <a:lnTo>
                    <a:pt x="147" y="206"/>
                  </a:lnTo>
                  <a:lnTo>
                    <a:pt x="138" y="209"/>
                  </a:lnTo>
                  <a:lnTo>
                    <a:pt x="129" y="210"/>
                  </a:lnTo>
                  <a:lnTo>
                    <a:pt x="120" y="211"/>
                  </a:lnTo>
                  <a:lnTo>
                    <a:pt x="110" y="210"/>
                  </a:lnTo>
                  <a:lnTo>
                    <a:pt x="102" y="209"/>
                  </a:lnTo>
                  <a:lnTo>
                    <a:pt x="93" y="206"/>
                  </a:lnTo>
                  <a:lnTo>
                    <a:pt x="85" y="203"/>
                  </a:lnTo>
                  <a:lnTo>
                    <a:pt x="77" y="199"/>
                  </a:lnTo>
                  <a:lnTo>
                    <a:pt x="70" y="195"/>
                  </a:lnTo>
                  <a:lnTo>
                    <a:pt x="62" y="189"/>
                  </a:lnTo>
                  <a:lnTo>
                    <a:pt x="56" y="184"/>
                  </a:lnTo>
                  <a:lnTo>
                    <a:pt x="50" y="178"/>
                  </a:lnTo>
                  <a:lnTo>
                    <a:pt x="45" y="170"/>
                  </a:lnTo>
                  <a:lnTo>
                    <a:pt x="41" y="164"/>
                  </a:lnTo>
                  <a:lnTo>
                    <a:pt x="36" y="155"/>
                  </a:lnTo>
                  <a:lnTo>
                    <a:pt x="34" y="146"/>
                  </a:lnTo>
                  <a:lnTo>
                    <a:pt x="31" y="138"/>
                  </a:lnTo>
                  <a:lnTo>
                    <a:pt x="30" y="129"/>
                  </a:lnTo>
                  <a:lnTo>
                    <a:pt x="30" y="120"/>
                  </a:lnTo>
                  <a:lnTo>
                    <a:pt x="30" y="111"/>
                  </a:lnTo>
                  <a:lnTo>
                    <a:pt x="31" y="101"/>
                  </a:lnTo>
                  <a:lnTo>
                    <a:pt x="34" y="93"/>
                  </a:lnTo>
                  <a:lnTo>
                    <a:pt x="36" y="85"/>
                  </a:lnTo>
                  <a:lnTo>
                    <a:pt x="41" y="77"/>
                  </a:lnTo>
                  <a:lnTo>
                    <a:pt x="45" y="69"/>
                  </a:lnTo>
                  <a:lnTo>
                    <a:pt x="50" y="63"/>
                  </a:lnTo>
                  <a:lnTo>
                    <a:pt x="56" y="56"/>
                  </a:lnTo>
                  <a:lnTo>
                    <a:pt x="62" y="50"/>
                  </a:lnTo>
                  <a:lnTo>
                    <a:pt x="70" y="46"/>
                  </a:lnTo>
                  <a:lnTo>
                    <a:pt x="77" y="40"/>
                  </a:lnTo>
                  <a:lnTo>
                    <a:pt x="85" y="37"/>
                  </a:lnTo>
                  <a:lnTo>
                    <a:pt x="93" y="34"/>
                  </a:lnTo>
                  <a:lnTo>
                    <a:pt x="102" y="32"/>
                  </a:lnTo>
                  <a:lnTo>
                    <a:pt x="110" y="31"/>
                  </a:lnTo>
                  <a:lnTo>
                    <a:pt x="120" y="30"/>
                  </a:lnTo>
                  <a:close/>
                  <a:moveTo>
                    <a:pt x="120" y="241"/>
                  </a:moveTo>
                  <a:lnTo>
                    <a:pt x="132" y="240"/>
                  </a:lnTo>
                  <a:lnTo>
                    <a:pt x="144" y="238"/>
                  </a:lnTo>
                  <a:lnTo>
                    <a:pt x="155" y="235"/>
                  </a:lnTo>
                  <a:lnTo>
                    <a:pt x="167" y="231"/>
                  </a:lnTo>
                  <a:lnTo>
                    <a:pt x="177" y="226"/>
                  </a:lnTo>
                  <a:lnTo>
                    <a:pt x="188" y="219"/>
                  </a:lnTo>
                  <a:lnTo>
                    <a:pt x="196" y="213"/>
                  </a:lnTo>
                  <a:lnTo>
                    <a:pt x="205" y="205"/>
                  </a:lnTo>
                  <a:lnTo>
                    <a:pt x="212" y="197"/>
                  </a:lnTo>
                  <a:lnTo>
                    <a:pt x="220" y="187"/>
                  </a:lnTo>
                  <a:lnTo>
                    <a:pt x="226" y="178"/>
                  </a:lnTo>
                  <a:lnTo>
                    <a:pt x="231" y="167"/>
                  </a:lnTo>
                  <a:lnTo>
                    <a:pt x="235" y="156"/>
                  </a:lnTo>
                  <a:lnTo>
                    <a:pt x="238" y="144"/>
                  </a:lnTo>
                  <a:lnTo>
                    <a:pt x="240" y="132"/>
                  </a:lnTo>
                  <a:lnTo>
                    <a:pt x="240" y="120"/>
                  </a:lnTo>
                  <a:lnTo>
                    <a:pt x="240" y="108"/>
                  </a:lnTo>
                  <a:lnTo>
                    <a:pt x="238" y="96"/>
                  </a:lnTo>
                  <a:lnTo>
                    <a:pt x="235" y="84"/>
                  </a:lnTo>
                  <a:lnTo>
                    <a:pt x="231" y="74"/>
                  </a:lnTo>
                  <a:lnTo>
                    <a:pt x="226" y="63"/>
                  </a:lnTo>
                  <a:lnTo>
                    <a:pt x="220" y="53"/>
                  </a:lnTo>
                  <a:lnTo>
                    <a:pt x="212" y="43"/>
                  </a:lnTo>
                  <a:lnTo>
                    <a:pt x="205" y="35"/>
                  </a:lnTo>
                  <a:lnTo>
                    <a:pt x="196" y="27"/>
                  </a:lnTo>
                  <a:lnTo>
                    <a:pt x="188" y="20"/>
                  </a:lnTo>
                  <a:lnTo>
                    <a:pt x="177" y="15"/>
                  </a:lnTo>
                  <a:lnTo>
                    <a:pt x="167" y="9"/>
                  </a:lnTo>
                  <a:lnTo>
                    <a:pt x="155" y="5"/>
                  </a:lnTo>
                  <a:lnTo>
                    <a:pt x="144" y="2"/>
                  </a:lnTo>
                  <a:lnTo>
                    <a:pt x="132" y="1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5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2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5" y="35"/>
                  </a:lnTo>
                  <a:lnTo>
                    <a:pt x="27" y="43"/>
                  </a:lnTo>
                  <a:lnTo>
                    <a:pt x="20" y="53"/>
                  </a:lnTo>
                  <a:lnTo>
                    <a:pt x="14" y="63"/>
                  </a:lnTo>
                  <a:lnTo>
                    <a:pt x="10" y="74"/>
                  </a:lnTo>
                  <a:lnTo>
                    <a:pt x="5" y="84"/>
                  </a:lnTo>
                  <a:lnTo>
                    <a:pt x="2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5" y="156"/>
                  </a:lnTo>
                  <a:lnTo>
                    <a:pt x="10" y="167"/>
                  </a:lnTo>
                  <a:lnTo>
                    <a:pt x="14" y="178"/>
                  </a:lnTo>
                  <a:lnTo>
                    <a:pt x="20" y="187"/>
                  </a:lnTo>
                  <a:lnTo>
                    <a:pt x="27" y="197"/>
                  </a:lnTo>
                  <a:lnTo>
                    <a:pt x="35" y="205"/>
                  </a:lnTo>
                  <a:lnTo>
                    <a:pt x="44" y="213"/>
                  </a:lnTo>
                  <a:lnTo>
                    <a:pt x="53" y="219"/>
                  </a:lnTo>
                  <a:lnTo>
                    <a:pt x="62" y="226"/>
                  </a:lnTo>
                  <a:lnTo>
                    <a:pt x="73" y="231"/>
                  </a:lnTo>
                  <a:lnTo>
                    <a:pt x="85" y="235"/>
                  </a:lnTo>
                  <a:lnTo>
                    <a:pt x="95" y="238"/>
                  </a:lnTo>
                  <a:lnTo>
                    <a:pt x="107" y="240"/>
                  </a:lnTo>
                  <a:lnTo>
                    <a:pt x="120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00" y="1311550"/>
            <a:ext cx="703437" cy="22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95184" y="1518028"/>
            <a:ext cx="631583" cy="430887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algn="ctr"/>
            <a:r>
              <a:rPr lang="en-US" sz="1400" dirty="0"/>
              <a:t>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sp>
        <p:nvSpPr>
          <p:cNvPr id="69" name="Shape 1372"/>
          <p:cNvSpPr/>
          <p:nvPr/>
        </p:nvSpPr>
        <p:spPr>
          <a:xfrm>
            <a:off x="3456856" y="1170736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#2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97" name="Shape 1372"/>
          <p:cNvSpPr/>
          <p:nvPr/>
        </p:nvSpPr>
        <p:spPr>
          <a:xfrm>
            <a:off x="2372766" y="1574429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#3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98" name="Shape 1372"/>
          <p:cNvSpPr/>
          <p:nvPr/>
        </p:nvSpPr>
        <p:spPr>
          <a:xfrm>
            <a:off x="3439722" y="1933266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#4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99" name="Shape 1372"/>
          <p:cNvSpPr/>
          <p:nvPr/>
        </p:nvSpPr>
        <p:spPr>
          <a:xfrm>
            <a:off x="2400264" y="766843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#1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grpSp>
        <p:nvGrpSpPr>
          <p:cNvPr id="101" name="Group 20">
            <a:extLst>
              <a:ext uri="{FF2B5EF4-FFF2-40B4-BE49-F238E27FC236}">
                <a16:creationId xmlns:a16="http://schemas.microsoft.com/office/drawing/2014/main" id="{450B84C5-46FE-4737-B265-1742C19773E7}"/>
              </a:ext>
            </a:extLst>
          </p:cNvPr>
          <p:cNvGrpSpPr>
            <a:grpSpLocks noChangeAspect="1"/>
          </p:cNvGrpSpPr>
          <p:nvPr/>
        </p:nvGrpSpPr>
        <p:grpSpPr>
          <a:xfrm>
            <a:off x="184836" y="5703338"/>
            <a:ext cx="463638" cy="365760"/>
            <a:chOff x="3746500" y="1976438"/>
            <a:chExt cx="285750" cy="225425"/>
          </a:xfrm>
          <a:solidFill>
            <a:schemeClr val="accent1"/>
          </a:solidFill>
        </p:grpSpPr>
        <p:sp>
          <p:nvSpPr>
            <p:cNvPr id="102" name="Freeform 81">
              <a:extLst>
                <a:ext uri="{FF2B5EF4-FFF2-40B4-BE49-F238E27FC236}">
                  <a16:creationId xmlns:a16="http://schemas.microsoft.com/office/drawing/2014/main" id="{725FE878-D4AE-4802-86DF-D25575009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0" y="1976438"/>
              <a:ext cx="190500" cy="225425"/>
            </a:xfrm>
            <a:custGeom>
              <a:avLst/>
              <a:gdLst>
                <a:gd name="T0" fmla="*/ 52 w 601"/>
                <a:gd name="T1" fmla="*/ 517 h 713"/>
                <a:gd name="T2" fmla="*/ 194 w 601"/>
                <a:gd name="T3" fmla="*/ 441 h 713"/>
                <a:gd name="T4" fmla="*/ 240 w 601"/>
                <a:gd name="T5" fmla="*/ 412 h 713"/>
                <a:gd name="T6" fmla="*/ 229 w 601"/>
                <a:gd name="T7" fmla="*/ 323 h 713"/>
                <a:gd name="T8" fmla="*/ 209 w 601"/>
                <a:gd name="T9" fmla="*/ 297 h 713"/>
                <a:gd name="T10" fmla="*/ 200 w 601"/>
                <a:gd name="T11" fmla="*/ 243 h 713"/>
                <a:gd name="T12" fmla="*/ 194 w 601"/>
                <a:gd name="T13" fmla="*/ 231 h 713"/>
                <a:gd name="T14" fmla="*/ 182 w 601"/>
                <a:gd name="T15" fmla="*/ 224 h 713"/>
                <a:gd name="T16" fmla="*/ 176 w 601"/>
                <a:gd name="T17" fmla="*/ 199 h 713"/>
                <a:gd name="T18" fmla="*/ 185 w 601"/>
                <a:gd name="T19" fmla="*/ 181 h 713"/>
                <a:gd name="T20" fmla="*/ 197 w 601"/>
                <a:gd name="T21" fmla="*/ 175 h 713"/>
                <a:gd name="T22" fmla="*/ 193 w 601"/>
                <a:gd name="T23" fmla="*/ 145 h 713"/>
                <a:gd name="T24" fmla="*/ 178 w 601"/>
                <a:gd name="T25" fmla="*/ 92 h 713"/>
                <a:gd name="T26" fmla="*/ 201 w 601"/>
                <a:gd name="T27" fmla="*/ 87 h 713"/>
                <a:gd name="T28" fmla="*/ 214 w 601"/>
                <a:gd name="T29" fmla="*/ 83 h 713"/>
                <a:gd name="T30" fmla="*/ 223 w 601"/>
                <a:gd name="T31" fmla="*/ 65 h 713"/>
                <a:gd name="T32" fmla="*/ 248 w 601"/>
                <a:gd name="T33" fmla="*/ 44 h 713"/>
                <a:gd name="T34" fmla="*/ 318 w 601"/>
                <a:gd name="T35" fmla="*/ 30 h 713"/>
                <a:gd name="T36" fmla="*/ 387 w 601"/>
                <a:gd name="T37" fmla="*/ 44 h 713"/>
                <a:gd name="T38" fmla="*/ 413 w 601"/>
                <a:gd name="T39" fmla="*/ 65 h 713"/>
                <a:gd name="T40" fmla="*/ 418 w 601"/>
                <a:gd name="T41" fmla="*/ 107 h 713"/>
                <a:gd name="T42" fmla="*/ 399 w 601"/>
                <a:gd name="T43" fmla="*/ 166 h 713"/>
                <a:gd name="T44" fmla="*/ 405 w 601"/>
                <a:gd name="T45" fmla="*/ 179 h 713"/>
                <a:gd name="T46" fmla="*/ 418 w 601"/>
                <a:gd name="T47" fmla="*/ 184 h 713"/>
                <a:gd name="T48" fmla="*/ 421 w 601"/>
                <a:gd name="T49" fmla="*/ 210 h 713"/>
                <a:gd name="T50" fmla="*/ 407 w 601"/>
                <a:gd name="T51" fmla="*/ 229 h 713"/>
                <a:gd name="T52" fmla="*/ 398 w 601"/>
                <a:gd name="T53" fmla="*/ 239 h 713"/>
                <a:gd name="T54" fmla="*/ 393 w 601"/>
                <a:gd name="T55" fmla="*/ 283 h 713"/>
                <a:gd name="T56" fmla="*/ 366 w 601"/>
                <a:gd name="T57" fmla="*/ 325 h 713"/>
                <a:gd name="T58" fmla="*/ 361 w 601"/>
                <a:gd name="T59" fmla="*/ 416 h 713"/>
                <a:gd name="T60" fmla="*/ 440 w 601"/>
                <a:gd name="T61" fmla="*/ 457 h 713"/>
                <a:gd name="T62" fmla="*/ 563 w 601"/>
                <a:gd name="T63" fmla="*/ 527 h 713"/>
                <a:gd name="T64" fmla="*/ 459 w 601"/>
                <a:gd name="T65" fmla="*/ 432 h 713"/>
                <a:gd name="T66" fmla="*/ 402 w 601"/>
                <a:gd name="T67" fmla="*/ 336 h 713"/>
                <a:gd name="T68" fmla="*/ 425 w 601"/>
                <a:gd name="T69" fmla="*/ 274 h 713"/>
                <a:gd name="T70" fmla="*/ 446 w 601"/>
                <a:gd name="T71" fmla="*/ 232 h 713"/>
                <a:gd name="T72" fmla="*/ 451 w 601"/>
                <a:gd name="T73" fmla="*/ 190 h 713"/>
                <a:gd name="T74" fmla="*/ 434 w 601"/>
                <a:gd name="T75" fmla="*/ 158 h 713"/>
                <a:gd name="T76" fmla="*/ 449 w 601"/>
                <a:gd name="T77" fmla="*/ 82 h 713"/>
                <a:gd name="T78" fmla="*/ 428 w 601"/>
                <a:gd name="T79" fmla="*/ 37 h 713"/>
                <a:gd name="T80" fmla="*/ 387 w 601"/>
                <a:gd name="T81" fmla="*/ 12 h 713"/>
                <a:gd name="T82" fmla="*/ 318 w 601"/>
                <a:gd name="T83" fmla="*/ 0 h 713"/>
                <a:gd name="T84" fmla="*/ 238 w 601"/>
                <a:gd name="T85" fmla="*/ 16 h 713"/>
                <a:gd name="T86" fmla="*/ 203 w 601"/>
                <a:gd name="T87" fmla="*/ 41 h 713"/>
                <a:gd name="T88" fmla="*/ 172 w 601"/>
                <a:gd name="T89" fmla="*/ 57 h 713"/>
                <a:gd name="T90" fmla="*/ 154 w 601"/>
                <a:gd name="T91" fmla="*/ 71 h 713"/>
                <a:gd name="T92" fmla="*/ 148 w 601"/>
                <a:gd name="T93" fmla="*/ 102 h 713"/>
                <a:gd name="T94" fmla="*/ 166 w 601"/>
                <a:gd name="T95" fmla="*/ 157 h 713"/>
                <a:gd name="T96" fmla="*/ 147 w 601"/>
                <a:gd name="T97" fmla="*/ 191 h 713"/>
                <a:gd name="T98" fmla="*/ 152 w 601"/>
                <a:gd name="T99" fmla="*/ 232 h 713"/>
                <a:gd name="T100" fmla="*/ 172 w 601"/>
                <a:gd name="T101" fmla="*/ 274 h 713"/>
                <a:gd name="T102" fmla="*/ 198 w 601"/>
                <a:gd name="T103" fmla="*/ 336 h 713"/>
                <a:gd name="T104" fmla="*/ 141 w 601"/>
                <a:gd name="T105" fmla="*/ 432 h 713"/>
                <a:gd name="T106" fmla="*/ 18 w 601"/>
                <a:gd name="T107" fmla="*/ 504 h 713"/>
                <a:gd name="T108" fmla="*/ 0 w 601"/>
                <a:gd name="T109" fmla="*/ 532 h 713"/>
                <a:gd name="T110" fmla="*/ 4 w 601"/>
                <a:gd name="T111" fmla="*/ 709 h 713"/>
                <a:gd name="T112" fmla="*/ 586 w 601"/>
                <a:gd name="T113" fmla="*/ 713 h 713"/>
                <a:gd name="T114" fmla="*/ 598 w 601"/>
                <a:gd name="T115" fmla="*/ 707 h 713"/>
                <a:gd name="T116" fmla="*/ 600 w 601"/>
                <a:gd name="T117" fmla="*/ 529 h 713"/>
                <a:gd name="T118" fmla="*/ 568 w 601"/>
                <a:gd name="T119" fmla="*/ 4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1" h="713">
                  <a:moveTo>
                    <a:pt x="571" y="683"/>
                  </a:moveTo>
                  <a:lnTo>
                    <a:pt x="30" y="683"/>
                  </a:lnTo>
                  <a:lnTo>
                    <a:pt x="30" y="535"/>
                  </a:lnTo>
                  <a:lnTo>
                    <a:pt x="37" y="527"/>
                  </a:lnTo>
                  <a:lnTo>
                    <a:pt x="52" y="517"/>
                  </a:lnTo>
                  <a:lnTo>
                    <a:pt x="73" y="503"/>
                  </a:lnTo>
                  <a:lnTo>
                    <a:pt x="97" y="489"/>
                  </a:lnTo>
                  <a:lnTo>
                    <a:pt x="127" y="473"/>
                  </a:lnTo>
                  <a:lnTo>
                    <a:pt x="159" y="457"/>
                  </a:lnTo>
                  <a:lnTo>
                    <a:pt x="194" y="441"/>
                  </a:lnTo>
                  <a:lnTo>
                    <a:pt x="230" y="426"/>
                  </a:lnTo>
                  <a:lnTo>
                    <a:pt x="235" y="424"/>
                  </a:lnTo>
                  <a:lnTo>
                    <a:pt x="238" y="421"/>
                  </a:lnTo>
                  <a:lnTo>
                    <a:pt x="239" y="416"/>
                  </a:lnTo>
                  <a:lnTo>
                    <a:pt x="240" y="412"/>
                  </a:lnTo>
                  <a:lnTo>
                    <a:pt x="240" y="337"/>
                  </a:lnTo>
                  <a:lnTo>
                    <a:pt x="239" y="333"/>
                  </a:lnTo>
                  <a:lnTo>
                    <a:pt x="237" y="328"/>
                  </a:lnTo>
                  <a:lnTo>
                    <a:pt x="233" y="325"/>
                  </a:lnTo>
                  <a:lnTo>
                    <a:pt x="229" y="323"/>
                  </a:lnTo>
                  <a:lnTo>
                    <a:pt x="228" y="322"/>
                  </a:lnTo>
                  <a:lnTo>
                    <a:pt x="225" y="320"/>
                  </a:lnTo>
                  <a:lnTo>
                    <a:pt x="220" y="315"/>
                  </a:lnTo>
                  <a:lnTo>
                    <a:pt x="214" y="308"/>
                  </a:lnTo>
                  <a:lnTo>
                    <a:pt x="209" y="297"/>
                  </a:lnTo>
                  <a:lnTo>
                    <a:pt x="205" y="283"/>
                  </a:lnTo>
                  <a:lnTo>
                    <a:pt x="202" y="275"/>
                  </a:lnTo>
                  <a:lnTo>
                    <a:pt x="201" y="266"/>
                  </a:lnTo>
                  <a:lnTo>
                    <a:pt x="200" y="254"/>
                  </a:lnTo>
                  <a:lnTo>
                    <a:pt x="200" y="243"/>
                  </a:lnTo>
                  <a:lnTo>
                    <a:pt x="200" y="239"/>
                  </a:lnTo>
                  <a:lnTo>
                    <a:pt x="199" y="237"/>
                  </a:lnTo>
                  <a:lnTo>
                    <a:pt x="197" y="234"/>
                  </a:lnTo>
                  <a:lnTo>
                    <a:pt x="196" y="232"/>
                  </a:lnTo>
                  <a:lnTo>
                    <a:pt x="194" y="231"/>
                  </a:lnTo>
                  <a:lnTo>
                    <a:pt x="192" y="229"/>
                  </a:lnTo>
                  <a:lnTo>
                    <a:pt x="188" y="228"/>
                  </a:lnTo>
                  <a:lnTo>
                    <a:pt x="185" y="228"/>
                  </a:lnTo>
                  <a:lnTo>
                    <a:pt x="184" y="226"/>
                  </a:lnTo>
                  <a:lnTo>
                    <a:pt x="182" y="224"/>
                  </a:lnTo>
                  <a:lnTo>
                    <a:pt x="180" y="220"/>
                  </a:lnTo>
                  <a:lnTo>
                    <a:pt x="178" y="216"/>
                  </a:lnTo>
                  <a:lnTo>
                    <a:pt x="177" y="210"/>
                  </a:lnTo>
                  <a:lnTo>
                    <a:pt x="176" y="205"/>
                  </a:lnTo>
                  <a:lnTo>
                    <a:pt x="176" y="199"/>
                  </a:lnTo>
                  <a:lnTo>
                    <a:pt x="177" y="192"/>
                  </a:lnTo>
                  <a:lnTo>
                    <a:pt x="178" y="187"/>
                  </a:lnTo>
                  <a:lnTo>
                    <a:pt x="181" y="184"/>
                  </a:lnTo>
                  <a:lnTo>
                    <a:pt x="183" y="183"/>
                  </a:lnTo>
                  <a:lnTo>
                    <a:pt x="185" y="181"/>
                  </a:lnTo>
                  <a:lnTo>
                    <a:pt x="188" y="181"/>
                  </a:lnTo>
                  <a:lnTo>
                    <a:pt x="191" y="180"/>
                  </a:lnTo>
                  <a:lnTo>
                    <a:pt x="194" y="179"/>
                  </a:lnTo>
                  <a:lnTo>
                    <a:pt x="196" y="177"/>
                  </a:lnTo>
                  <a:lnTo>
                    <a:pt x="197" y="175"/>
                  </a:lnTo>
                  <a:lnTo>
                    <a:pt x="199" y="173"/>
                  </a:lnTo>
                  <a:lnTo>
                    <a:pt x="199" y="170"/>
                  </a:lnTo>
                  <a:lnTo>
                    <a:pt x="200" y="166"/>
                  </a:lnTo>
                  <a:lnTo>
                    <a:pt x="198" y="159"/>
                  </a:lnTo>
                  <a:lnTo>
                    <a:pt x="193" y="145"/>
                  </a:lnTo>
                  <a:lnTo>
                    <a:pt x="187" y="132"/>
                  </a:lnTo>
                  <a:lnTo>
                    <a:pt x="182" y="116"/>
                  </a:lnTo>
                  <a:lnTo>
                    <a:pt x="180" y="107"/>
                  </a:lnTo>
                  <a:lnTo>
                    <a:pt x="178" y="99"/>
                  </a:lnTo>
                  <a:lnTo>
                    <a:pt x="178" y="92"/>
                  </a:lnTo>
                  <a:lnTo>
                    <a:pt x="179" y="88"/>
                  </a:lnTo>
                  <a:lnTo>
                    <a:pt x="183" y="86"/>
                  </a:lnTo>
                  <a:lnTo>
                    <a:pt x="188" y="85"/>
                  </a:lnTo>
                  <a:lnTo>
                    <a:pt x="194" y="86"/>
                  </a:lnTo>
                  <a:lnTo>
                    <a:pt x="201" y="87"/>
                  </a:lnTo>
                  <a:lnTo>
                    <a:pt x="203" y="87"/>
                  </a:lnTo>
                  <a:lnTo>
                    <a:pt x="207" y="87"/>
                  </a:lnTo>
                  <a:lnTo>
                    <a:pt x="210" y="86"/>
                  </a:lnTo>
                  <a:lnTo>
                    <a:pt x="212" y="85"/>
                  </a:lnTo>
                  <a:lnTo>
                    <a:pt x="214" y="83"/>
                  </a:lnTo>
                  <a:lnTo>
                    <a:pt x="216" y="81"/>
                  </a:lnTo>
                  <a:lnTo>
                    <a:pt x="217" y="79"/>
                  </a:lnTo>
                  <a:lnTo>
                    <a:pt x="218" y="75"/>
                  </a:lnTo>
                  <a:lnTo>
                    <a:pt x="221" y="70"/>
                  </a:lnTo>
                  <a:lnTo>
                    <a:pt x="223" y="65"/>
                  </a:lnTo>
                  <a:lnTo>
                    <a:pt x="227" y="60"/>
                  </a:lnTo>
                  <a:lnTo>
                    <a:pt x="231" y="55"/>
                  </a:lnTo>
                  <a:lnTo>
                    <a:pt x="237" y="52"/>
                  </a:lnTo>
                  <a:lnTo>
                    <a:pt x="242" y="47"/>
                  </a:lnTo>
                  <a:lnTo>
                    <a:pt x="248" y="44"/>
                  </a:lnTo>
                  <a:lnTo>
                    <a:pt x="255" y="41"/>
                  </a:lnTo>
                  <a:lnTo>
                    <a:pt x="270" y="37"/>
                  </a:lnTo>
                  <a:lnTo>
                    <a:pt x="285" y="34"/>
                  </a:lnTo>
                  <a:lnTo>
                    <a:pt x="302" y="31"/>
                  </a:lnTo>
                  <a:lnTo>
                    <a:pt x="318" y="30"/>
                  </a:lnTo>
                  <a:lnTo>
                    <a:pt x="334" y="31"/>
                  </a:lnTo>
                  <a:lnTo>
                    <a:pt x="350" y="34"/>
                  </a:lnTo>
                  <a:lnTo>
                    <a:pt x="365" y="37"/>
                  </a:lnTo>
                  <a:lnTo>
                    <a:pt x="380" y="41"/>
                  </a:lnTo>
                  <a:lnTo>
                    <a:pt x="387" y="44"/>
                  </a:lnTo>
                  <a:lnTo>
                    <a:pt x="393" y="47"/>
                  </a:lnTo>
                  <a:lnTo>
                    <a:pt x="399" y="52"/>
                  </a:lnTo>
                  <a:lnTo>
                    <a:pt x="404" y="55"/>
                  </a:lnTo>
                  <a:lnTo>
                    <a:pt x="408" y="60"/>
                  </a:lnTo>
                  <a:lnTo>
                    <a:pt x="413" y="65"/>
                  </a:lnTo>
                  <a:lnTo>
                    <a:pt x="415" y="70"/>
                  </a:lnTo>
                  <a:lnTo>
                    <a:pt x="417" y="75"/>
                  </a:lnTo>
                  <a:lnTo>
                    <a:pt x="419" y="86"/>
                  </a:lnTo>
                  <a:lnTo>
                    <a:pt x="419" y="97"/>
                  </a:lnTo>
                  <a:lnTo>
                    <a:pt x="418" y="107"/>
                  </a:lnTo>
                  <a:lnTo>
                    <a:pt x="416" y="117"/>
                  </a:lnTo>
                  <a:lnTo>
                    <a:pt x="410" y="134"/>
                  </a:lnTo>
                  <a:lnTo>
                    <a:pt x="404" y="149"/>
                  </a:lnTo>
                  <a:lnTo>
                    <a:pt x="401" y="159"/>
                  </a:lnTo>
                  <a:lnTo>
                    <a:pt x="399" y="166"/>
                  </a:lnTo>
                  <a:lnTo>
                    <a:pt x="399" y="170"/>
                  </a:lnTo>
                  <a:lnTo>
                    <a:pt x="400" y="173"/>
                  </a:lnTo>
                  <a:lnTo>
                    <a:pt x="401" y="175"/>
                  </a:lnTo>
                  <a:lnTo>
                    <a:pt x="403" y="177"/>
                  </a:lnTo>
                  <a:lnTo>
                    <a:pt x="405" y="179"/>
                  </a:lnTo>
                  <a:lnTo>
                    <a:pt x="408" y="180"/>
                  </a:lnTo>
                  <a:lnTo>
                    <a:pt x="410" y="181"/>
                  </a:lnTo>
                  <a:lnTo>
                    <a:pt x="414" y="181"/>
                  </a:lnTo>
                  <a:lnTo>
                    <a:pt x="416" y="183"/>
                  </a:lnTo>
                  <a:lnTo>
                    <a:pt x="418" y="184"/>
                  </a:lnTo>
                  <a:lnTo>
                    <a:pt x="420" y="186"/>
                  </a:lnTo>
                  <a:lnTo>
                    <a:pt x="421" y="192"/>
                  </a:lnTo>
                  <a:lnTo>
                    <a:pt x="422" y="198"/>
                  </a:lnTo>
                  <a:lnTo>
                    <a:pt x="422" y="204"/>
                  </a:lnTo>
                  <a:lnTo>
                    <a:pt x="421" y="210"/>
                  </a:lnTo>
                  <a:lnTo>
                    <a:pt x="419" y="216"/>
                  </a:lnTo>
                  <a:lnTo>
                    <a:pt x="416" y="224"/>
                  </a:lnTo>
                  <a:lnTo>
                    <a:pt x="413" y="228"/>
                  </a:lnTo>
                  <a:lnTo>
                    <a:pt x="409" y="228"/>
                  </a:lnTo>
                  <a:lnTo>
                    <a:pt x="407" y="229"/>
                  </a:lnTo>
                  <a:lnTo>
                    <a:pt x="404" y="231"/>
                  </a:lnTo>
                  <a:lnTo>
                    <a:pt x="402" y="232"/>
                  </a:lnTo>
                  <a:lnTo>
                    <a:pt x="400" y="234"/>
                  </a:lnTo>
                  <a:lnTo>
                    <a:pt x="399" y="237"/>
                  </a:lnTo>
                  <a:lnTo>
                    <a:pt x="398" y="239"/>
                  </a:lnTo>
                  <a:lnTo>
                    <a:pt x="398" y="243"/>
                  </a:lnTo>
                  <a:lnTo>
                    <a:pt x="398" y="254"/>
                  </a:lnTo>
                  <a:lnTo>
                    <a:pt x="396" y="265"/>
                  </a:lnTo>
                  <a:lnTo>
                    <a:pt x="395" y="275"/>
                  </a:lnTo>
                  <a:lnTo>
                    <a:pt x="393" y="283"/>
                  </a:lnTo>
                  <a:lnTo>
                    <a:pt x="389" y="297"/>
                  </a:lnTo>
                  <a:lnTo>
                    <a:pt x="384" y="308"/>
                  </a:lnTo>
                  <a:lnTo>
                    <a:pt x="375" y="320"/>
                  </a:lnTo>
                  <a:lnTo>
                    <a:pt x="371" y="323"/>
                  </a:lnTo>
                  <a:lnTo>
                    <a:pt x="366" y="325"/>
                  </a:lnTo>
                  <a:lnTo>
                    <a:pt x="363" y="328"/>
                  </a:lnTo>
                  <a:lnTo>
                    <a:pt x="361" y="333"/>
                  </a:lnTo>
                  <a:lnTo>
                    <a:pt x="360" y="337"/>
                  </a:lnTo>
                  <a:lnTo>
                    <a:pt x="360" y="412"/>
                  </a:lnTo>
                  <a:lnTo>
                    <a:pt x="361" y="416"/>
                  </a:lnTo>
                  <a:lnTo>
                    <a:pt x="363" y="421"/>
                  </a:lnTo>
                  <a:lnTo>
                    <a:pt x="365" y="424"/>
                  </a:lnTo>
                  <a:lnTo>
                    <a:pt x="370" y="426"/>
                  </a:lnTo>
                  <a:lnTo>
                    <a:pt x="406" y="441"/>
                  </a:lnTo>
                  <a:lnTo>
                    <a:pt x="440" y="457"/>
                  </a:lnTo>
                  <a:lnTo>
                    <a:pt x="474" y="473"/>
                  </a:lnTo>
                  <a:lnTo>
                    <a:pt x="503" y="489"/>
                  </a:lnTo>
                  <a:lnTo>
                    <a:pt x="527" y="503"/>
                  </a:lnTo>
                  <a:lnTo>
                    <a:pt x="548" y="517"/>
                  </a:lnTo>
                  <a:lnTo>
                    <a:pt x="563" y="527"/>
                  </a:lnTo>
                  <a:lnTo>
                    <a:pt x="571" y="535"/>
                  </a:lnTo>
                  <a:lnTo>
                    <a:pt x="571" y="683"/>
                  </a:lnTo>
                  <a:close/>
                  <a:moveTo>
                    <a:pt x="523" y="467"/>
                  </a:moveTo>
                  <a:lnTo>
                    <a:pt x="492" y="449"/>
                  </a:lnTo>
                  <a:lnTo>
                    <a:pt x="459" y="432"/>
                  </a:lnTo>
                  <a:lnTo>
                    <a:pt x="424" y="416"/>
                  </a:lnTo>
                  <a:lnTo>
                    <a:pt x="390" y="402"/>
                  </a:lnTo>
                  <a:lnTo>
                    <a:pt x="390" y="345"/>
                  </a:lnTo>
                  <a:lnTo>
                    <a:pt x="395" y="341"/>
                  </a:lnTo>
                  <a:lnTo>
                    <a:pt x="402" y="336"/>
                  </a:lnTo>
                  <a:lnTo>
                    <a:pt x="407" y="327"/>
                  </a:lnTo>
                  <a:lnTo>
                    <a:pt x="413" y="318"/>
                  </a:lnTo>
                  <a:lnTo>
                    <a:pt x="418" y="306"/>
                  </a:lnTo>
                  <a:lnTo>
                    <a:pt x="422" y="291"/>
                  </a:lnTo>
                  <a:lnTo>
                    <a:pt x="425" y="274"/>
                  </a:lnTo>
                  <a:lnTo>
                    <a:pt x="428" y="253"/>
                  </a:lnTo>
                  <a:lnTo>
                    <a:pt x="433" y="250"/>
                  </a:lnTo>
                  <a:lnTo>
                    <a:pt x="438" y="245"/>
                  </a:lnTo>
                  <a:lnTo>
                    <a:pt x="443" y="238"/>
                  </a:lnTo>
                  <a:lnTo>
                    <a:pt x="446" y="232"/>
                  </a:lnTo>
                  <a:lnTo>
                    <a:pt x="448" y="224"/>
                  </a:lnTo>
                  <a:lnTo>
                    <a:pt x="450" y="216"/>
                  </a:lnTo>
                  <a:lnTo>
                    <a:pt x="451" y="207"/>
                  </a:lnTo>
                  <a:lnTo>
                    <a:pt x="452" y="200"/>
                  </a:lnTo>
                  <a:lnTo>
                    <a:pt x="451" y="190"/>
                  </a:lnTo>
                  <a:lnTo>
                    <a:pt x="450" y="183"/>
                  </a:lnTo>
                  <a:lnTo>
                    <a:pt x="448" y="175"/>
                  </a:lnTo>
                  <a:lnTo>
                    <a:pt x="445" y="169"/>
                  </a:lnTo>
                  <a:lnTo>
                    <a:pt x="439" y="162"/>
                  </a:lnTo>
                  <a:lnTo>
                    <a:pt x="434" y="158"/>
                  </a:lnTo>
                  <a:lnTo>
                    <a:pt x="440" y="141"/>
                  </a:lnTo>
                  <a:lnTo>
                    <a:pt x="447" y="119"/>
                  </a:lnTo>
                  <a:lnTo>
                    <a:pt x="448" y="107"/>
                  </a:lnTo>
                  <a:lnTo>
                    <a:pt x="449" y="95"/>
                  </a:lnTo>
                  <a:lnTo>
                    <a:pt x="449" y="82"/>
                  </a:lnTo>
                  <a:lnTo>
                    <a:pt x="446" y="69"/>
                  </a:lnTo>
                  <a:lnTo>
                    <a:pt x="444" y="59"/>
                  </a:lnTo>
                  <a:lnTo>
                    <a:pt x="439" y="51"/>
                  </a:lnTo>
                  <a:lnTo>
                    <a:pt x="434" y="43"/>
                  </a:lnTo>
                  <a:lnTo>
                    <a:pt x="428" y="37"/>
                  </a:lnTo>
                  <a:lnTo>
                    <a:pt x="421" y="30"/>
                  </a:lnTo>
                  <a:lnTo>
                    <a:pt x="414" y="25"/>
                  </a:lnTo>
                  <a:lnTo>
                    <a:pt x="405" y="20"/>
                  </a:lnTo>
                  <a:lnTo>
                    <a:pt x="396" y="15"/>
                  </a:lnTo>
                  <a:lnTo>
                    <a:pt x="387" y="12"/>
                  </a:lnTo>
                  <a:lnTo>
                    <a:pt x="377" y="9"/>
                  </a:lnTo>
                  <a:lnTo>
                    <a:pt x="368" y="6"/>
                  </a:lnTo>
                  <a:lnTo>
                    <a:pt x="358" y="3"/>
                  </a:lnTo>
                  <a:lnTo>
                    <a:pt x="337" y="1"/>
                  </a:lnTo>
                  <a:lnTo>
                    <a:pt x="318" y="0"/>
                  </a:lnTo>
                  <a:lnTo>
                    <a:pt x="300" y="1"/>
                  </a:lnTo>
                  <a:lnTo>
                    <a:pt x="282" y="3"/>
                  </a:lnTo>
                  <a:lnTo>
                    <a:pt x="264" y="7"/>
                  </a:lnTo>
                  <a:lnTo>
                    <a:pt x="245" y="13"/>
                  </a:lnTo>
                  <a:lnTo>
                    <a:pt x="238" y="16"/>
                  </a:lnTo>
                  <a:lnTo>
                    <a:pt x="229" y="21"/>
                  </a:lnTo>
                  <a:lnTo>
                    <a:pt x="222" y="25"/>
                  </a:lnTo>
                  <a:lnTo>
                    <a:pt x="215" y="30"/>
                  </a:lnTo>
                  <a:lnTo>
                    <a:pt x="209" y="36"/>
                  </a:lnTo>
                  <a:lnTo>
                    <a:pt x="203" y="41"/>
                  </a:lnTo>
                  <a:lnTo>
                    <a:pt x="198" y="49"/>
                  </a:lnTo>
                  <a:lnTo>
                    <a:pt x="194" y="56"/>
                  </a:lnTo>
                  <a:lnTo>
                    <a:pt x="186" y="55"/>
                  </a:lnTo>
                  <a:lnTo>
                    <a:pt x="179" y="56"/>
                  </a:lnTo>
                  <a:lnTo>
                    <a:pt x="172" y="57"/>
                  </a:lnTo>
                  <a:lnTo>
                    <a:pt x="167" y="59"/>
                  </a:lnTo>
                  <a:lnTo>
                    <a:pt x="163" y="62"/>
                  </a:lnTo>
                  <a:lnTo>
                    <a:pt x="159" y="66"/>
                  </a:lnTo>
                  <a:lnTo>
                    <a:pt x="156" y="68"/>
                  </a:lnTo>
                  <a:lnTo>
                    <a:pt x="154" y="71"/>
                  </a:lnTo>
                  <a:lnTo>
                    <a:pt x="152" y="75"/>
                  </a:lnTo>
                  <a:lnTo>
                    <a:pt x="150" y="81"/>
                  </a:lnTo>
                  <a:lnTo>
                    <a:pt x="149" y="86"/>
                  </a:lnTo>
                  <a:lnTo>
                    <a:pt x="148" y="90"/>
                  </a:lnTo>
                  <a:lnTo>
                    <a:pt x="148" y="102"/>
                  </a:lnTo>
                  <a:lnTo>
                    <a:pt x="150" y="113"/>
                  </a:lnTo>
                  <a:lnTo>
                    <a:pt x="157" y="136"/>
                  </a:lnTo>
                  <a:lnTo>
                    <a:pt x="165" y="157"/>
                  </a:lnTo>
                  <a:lnTo>
                    <a:pt x="165" y="157"/>
                  </a:lnTo>
                  <a:lnTo>
                    <a:pt x="166" y="157"/>
                  </a:lnTo>
                  <a:lnTo>
                    <a:pt x="159" y="162"/>
                  </a:lnTo>
                  <a:lnTo>
                    <a:pt x="154" y="169"/>
                  </a:lnTo>
                  <a:lnTo>
                    <a:pt x="150" y="175"/>
                  </a:lnTo>
                  <a:lnTo>
                    <a:pt x="148" y="183"/>
                  </a:lnTo>
                  <a:lnTo>
                    <a:pt x="147" y="191"/>
                  </a:lnTo>
                  <a:lnTo>
                    <a:pt x="146" y="200"/>
                  </a:lnTo>
                  <a:lnTo>
                    <a:pt x="146" y="208"/>
                  </a:lnTo>
                  <a:lnTo>
                    <a:pt x="148" y="217"/>
                  </a:lnTo>
                  <a:lnTo>
                    <a:pt x="149" y="224"/>
                  </a:lnTo>
                  <a:lnTo>
                    <a:pt x="152" y="232"/>
                  </a:lnTo>
                  <a:lnTo>
                    <a:pt x="155" y="238"/>
                  </a:lnTo>
                  <a:lnTo>
                    <a:pt x="159" y="245"/>
                  </a:lnTo>
                  <a:lnTo>
                    <a:pt x="165" y="250"/>
                  </a:lnTo>
                  <a:lnTo>
                    <a:pt x="170" y="253"/>
                  </a:lnTo>
                  <a:lnTo>
                    <a:pt x="172" y="274"/>
                  </a:lnTo>
                  <a:lnTo>
                    <a:pt x="176" y="291"/>
                  </a:lnTo>
                  <a:lnTo>
                    <a:pt x="180" y="306"/>
                  </a:lnTo>
                  <a:lnTo>
                    <a:pt x="185" y="318"/>
                  </a:lnTo>
                  <a:lnTo>
                    <a:pt x="192" y="327"/>
                  </a:lnTo>
                  <a:lnTo>
                    <a:pt x="198" y="336"/>
                  </a:lnTo>
                  <a:lnTo>
                    <a:pt x="205" y="341"/>
                  </a:lnTo>
                  <a:lnTo>
                    <a:pt x="210" y="345"/>
                  </a:lnTo>
                  <a:lnTo>
                    <a:pt x="210" y="402"/>
                  </a:lnTo>
                  <a:lnTo>
                    <a:pt x="176" y="416"/>
                  </a:lnTo>
                  <a:lnTo>
                    <a:pt x="141" y="432"/>
                  </a:lnTo>
                  <a:lnTo>
                    <a:pt x="108" y="449"/>
                  </a:lnTo>
                  <a:lnTo>
                    <a:pt x="77" y="467"/>
                  </a:lnTo>
                  <a:lnTo>
                    <a:pt x="51" y="482"/>
                  </a:lnTo>
                  <a:lnTo>
                    <a:pt x="32" y="493"/>
                  </a:lnTo>
                  <a:lnTo>
                    <a:pt x="18" y="504"/>
                  </a:lnTo>
                  <a:lnTo>
                    <a:pt x="9" y="513"/>
                  </a:lnTo>
                  <a:lnTo>
                    <a:pt x="3" y="519"/>
                  </a:lnTo>
                  <a:lnTo>
                    <a:pt x="1" y="525"/>
                  </a:lnTo>
                  <a:lnTo>
                    <a:pt x="0" y="529"/>
                  </a:lnTo>
                  <a:lnTo>
                    <a:pt x="0" y="532"/>
                  </a:lnTo>
                  <a:lnTo>
                    <a:pt x="0" y="698"/>
                  </a:lnTo>
                  <a:lnTo>
                    <a:pt x="0" y="700"/>
                  </a:lnTo>
                  <a:lnTo>
                    <a:pt x="1" y="704"/>
                  </a:lnTo>
                  <a:lnTo>
                    <a:pt x="2" y="707"/>
                  </a:lnTo>
                  <a:lnTo>
                    <a:pt x="4" y="709"/>
                  </a:lnTo>
                  <a:lnTo>
                    <a:pt x="6" y="710"/>
                  </a:lnTo>
                  <a:lnTo>
                    <a:pt x="8" y="712"/>
                  </a:lnTo>
                  <a:lnTo>
                    <a:pt x="12" y="712"/>
                  </a:lnTo>
                  <a:lnTo>
                    <a:pt x="15" y="713"/>
                  </a:lnTo>
                  <a:lnTo>
                    <a:pt x="586" y="713"/>
                  </a:lnTo>
                  <a:lnTo>
                    <a:pt x="588" y="712"/>
                  </a:lnTo>
                  <a:lnTo>
                    <a:pt x="592" y="712"/>
                  </a:lnTo>
                  <a:lnTo>
                    <a:pt x="594" y="710"/>
                  </a:lnTo>
                  <a:lnTo>
                    <a:pt x="597" y="709"/>
                  </a:lnTo>
                  <a:lnTo>
                    <a:pt x="598" y="707"/>
                  </a:lnTo>
                  <a:lnTo>
                    <a:pt x="600" y="704"/>
                  </a:lnTo>
                  <a:lnTo>
                    <a:pt x="600" y="701"/>
                  </a:lnTo>
                  <a:lnTo>
                    <a:pt x="601" y="698"/>
                  </a:lnTo>
                  <a:lnTo>
                    <a:pt x="601" y="532"/>
                  </a:lnTo>
                  <a:lnTo>
                    <a:pt x="600" y="529"/>
                  </a:lnTo>
                  <a:lnTo>
                    <a:pt x="600" y="525"/>
                  </a:lnTo>
                  <a:lnTo>
                    <a:pt x="597" y="519"/>
                  </a:lnTo>
                  <a:lnTo>
                    <a:pt x="592" y="513"/>
                  </a:lnTo>
                  <a:lnTo>
                    <a:pt x="582" y="504"/>
                  </a:lnTo>
                  <a:lnTo>
                    <a:pt x="568" y="493"/>
                  </a:lnTo>
                  <a:lnTo>
                    <a:pt x="549" y="482"/>
                  </a:lnTo>
                  <a:lnTo>
                    <a:pt x="523" y="4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2">
              <a:extLst>
                <a:ext uri="{FF2B5EF4-FFF2-40B4-BE49-F238E27FC236}">
                  <a16:creationId xmlns:a16="http://schemas.microsoft.com/office/drawing/2014/main" id="{DC54B9FE-0BB3-41E7-A028-67A7AA9E8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2011363"/>
              <a:ext cx="117475" cy="190500"/>
            </a:xfrm>
            <a:custGeom>
              <a:avLst/>
              <a:gdLst>
                <a:gd name="T0" fmla="*/ 192 w 372"/>
                <a:gd name="T1" fmla="*/ 337 h 603"/>
                <a:gd name="T2" fmla="*/ 220 w 372"/>
                <a:gd name="T3" fmla="*/ 273 h 603"/>
                <a:gd name="T4" fmla="*/ 238 w 372"/>
                <a:gd name="T5" fmla="*/ 228 h 603"/>
                <a:gd name="T6" fmla="*/ 255 w 372"/>
                <a:gd name="T7" fmla="*/ 197 h 603"/>
                <a:gd name="T8" fmla="*/ 258 w 372"/>
                <a:gd name="T9" fmla="*/ 153 h 603"/>
                <a:gd name="T10" fmla="*/ 245 w 372"/>
                <a:gd name="T11" fmla="*/ 126 h 603"/>
                <a:gd name="T12" fmla="*/ 261 w 372"/>
                <a:gd name="T13" fmla="*/ 84 h 603"/>
                <a:gd name="T14" fmla="*/ 251 w 372"/>
                <a:gd name="T15" fmla="*/ 38 h 603"/>
                <a:gd name="T16" fmla="*/ 222 w 372"/>
                <a:gd name="T17" fmla="*/ 15 h 603"/>
                <a:gd name="T18" fmla="*/ 149 w 372"/>
                <a:gd name="T19" fmla="*/ 0 h 603"/>
                <a:gd name="T20" fmla="*/ 77 w 372"/>
                <a:gd name="T21" fmla="*/ 15 h 603"/>
                <a:gd name="T22" fmla="*/ 45 w 372"/>
                <a:gd name="T23" fmla="*/ 40 h 603"/>
                <a:gd name="T24" fmla="*/ 15 w 372"/>
                <a:gd name="T25" fmla="*/ 49 h 603"/>
                <a:gd name="T26" fmla="*/ 6 w 372"/>
                <a:gd name="T27" fmla="*/ 68 h 603"/>
                <a:gd name="T28" fmla="*/ 11 w 372"/>
                <a:gd name="T29" fmla="*/ 129 h 603"/>
                <a:gd name="T30" fmla="*/ 0 w 372"/>
                <a:gd name="T31" fmla="*/ 166 h 603"/>
                <a:gd name="T32" fmla="*/ 9 w 372"/>
                <a:gd name="T33" fmla="*/ 203 h 603"/>
                <a:gd name="T34" fmla="*/ 23 w 372"/>
                <a:gd name="T35" fmla="*/ 234 h 603"/>
                <a:gd name="T36" fmla="*/ 48 w 372"/>
                <a:gd name="T37" fmla="*/ 281 h 603"/>
                <a:gd name="T38" fmla="*/ 72 w 372"/>
                <a:gd name="T39" fmla="*/ 335 h 603"/>
                <a:gd name="T40" fmla="*/ 81 w 372"/>
                <a:gd name="T41" fmla="*/ 346 h 603"/>
                <a:gd name="T42" fmla="*/ 95 w 372"/>
                <a:gd name="T43" fmla="*/ 345 h 603"/>
                <a:gd name="T44" fmla="*/ 102 w 372"/>
                <a:gd name="T45" fmla="*/ 332 h 603"/>
                <a:gd name="T46" fmla="*/ 90 w 372"/>
                <a:gd name="T47" fmla="*/ 273 h 603"/>
                <a:gd name="T48" fmla="*/ 67 w 372"/>
                <a:gd name="T49" fmla="*/ 257 h 603"/>
                <a:gd name="T50" fmla="*/ 52 w 372"/>
                <a:gd name="T51" fmla="*/ 227 h 603"/>
                <a:gd name="T52" fmla="*/ 42 w 372"/>
                <a:gd name="T53" fmla="*/ 196 h 603"/>
                <a:gd name="T54" fmla="*/ 30 w 372"/>
                <a:gd name="T55" fmla="*/ 163 h 603"/>
                <a:gd name="T56" fmla="*/ 38 w 372"/>
                <a:gd name="T57" fmla="*/ 148 h 603"/>
                <a:gd name="T58" fmla="*/ 49 w 372"/>
                <a:gd name="T59" fmla="*/ 139 h 603"/>
                <a:gd name="T60" fmla="*/ 38 w 372"/>
                <a:gd name="T61" fmla="*/ 95 h 603"/>
                <a:gd name="T62" fmla="*/ 51 w 372"/>
                <a:gd name="T63" fmla="*/ 71 h 603"/>
                <a:gd name="T64" fmla="*/ 70 w 372"/>
                <a:gd name="T65" fmla="*/ 59 h 603"/>
                <a:gd name="T66" fmla="*/ 96 w 372"/>
                <a:gd name="T67" fmla="*/ 38 h 603"/>
                <a:gd name="T68" fmla="*/ 163 w 372"/>
                <a:gd name="T69" fmla="*/ 30 h 603"/>
                <a:gd name="T70" fmla="*/ 220 w 372"/>
                <a:gd name="T71" fmla="*/ 49 h 603"/>
                <a:gd name="T72" fmla="*/ 231 w 372"/>
                <a:gd name="T73" fmla="*/ 69 h 603"/>
                <a:gd name="T74" fmla="*/ 217 w 372"/>
                <a:gd name="T75" fmla="*/ 115 h 603"/>
                <a:gd name="T76" fmla="*/ 211 w 372"/>
                <a:gd name="T77" fmla="*/ 136 h 603"/>
                <a:gd name="T78" fmla="*/ 219 w 372"/>
                <a:gd name="T79" fmla="*/ 146 h 603"/>
                <a:gd name="T80" fmla="*/ 228 w 372"/>
                <a:gd name="T81" fmla="*/ 157 h 603"/>
                <a:gd name="T82" fmla="*/ 222 w 372"/>
                <a:gd name="T83" fmla="*/ 194 h 603"/>
                <a:gd name="T84" fmla="*/ 209 w 372"/>
                <a:gd name="T85" fmla="*/ 218 h 603"/>
                <a:gd name="T86" fmla="*/ 199 w 372"/>
                <a:gd name="T87" fmla="*/ 252 h 603"/>
                <a:gd name="T88" fmla="*/ 175 w 372"/>
                <a:gd name="T89" fmla="*/ 272 h 603"/>
                <a:gd name="T90" fmla="*/ 162 w 372"/>
                <a:gd name="T91" fmla="*/ 287 h 603"/>
                <a:gd name="T92" fmla="*/ 172 w 372"/>
                <a:gd name="T93" fmla="*/ 361 h 603"/>
                <a:gd name="T94" fmla="*/ 287 w 372"/>
                <a:gd name="T95" fmla="*/ 400 h 603"/>
                <a:gd name="T96" fmla="*/ 147 w 372"/>
                <a:gd name="T97" fmla="*/ 573 h 603"/>
                <a:gd name="T98" fmla="*/ 134 w 372"/>
                <a:gd name="T99" fmla="*/ 580 h 603"/>
                <a:gd name="T100" fmla="*/ 133 w 372"/>
                <a:gd name="T101" fmla="*/ 594 h 603"/>
                <a:gd name="T102" fmla="*/ 144 w 372"/>
                <a:gd name="T103" fmla="*/ 602 h 603"/>
                <a:gd name="T104" fmla="*/ 366 w 372"/>
                <a:gd name="T105" fmla="*/ 600 h 603"/>
                <a:gd name="T106" fmla="*/ 372 w 372"/>
                <a:gd name="T107" fmla="*/ 588 h 603"/>
                <a:gd name="T108" fmla="*/ 367 w 372"/>
                <a:gd name="T109" fmla="*/ 403 h 603"/>
                <a:gd name="T110" fmla="*/ 297 w 372"/>
                <a:gd name="T111" fmla="*/ 37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2" h="603">
                  <a:moveTo>
                    <a:pt x="273" y="363"/>
                  </a:moveTo>
                  <a:lnTo>
                    <a:pt x="252" y="358"/>
                  </a:lnTo>
                  <a:lnTo>
                    <a:pt x="232" y="351"/>
                  </a:lnTo>
                  <a:lnTo>
                    <a:pt x="212" y="344"/>
                  </a:lnTo>
                  <a:lnTo>
                    <a:pt x="192" y="337"/>
                  </a:lnTo>
                  <a:lnTo>
                    <a:pt x="192" y="297"/>
                  </a:lnTo>
                  <a:lnTo>
                    <a:pt x="199" y="293"/>
                  </a:lnTo>
                  <a:lnTo>
                    <a:pt x="206" y="288"/>
                  </a:lnTo>
                  <a:lnTo>
                    <a:pt x="214" y="282"/>
                  </a:lnTo>
                  <a:lnTo>
                    <a:pt x="220" y="273"/>
                  </a:lnTo>
                  <a:lnTo>
                    <a:pt x="228" y="262"/>
                  </a:lnTo>
                  <a:lnTo>
                    <a:pt x="233" y="250"/>
                  </a:lnTo>
                  <a:lnTo>
                    <a:pt x="235" y="243"/>
                  </a:lnTo>
                  <a:lnTo>
                    <a:pt x="237" y="235"/>
                  </a:lnTo>
                  <a:lnTo>
                    <a:pt x="238" y="228"/>
                  </a:lnTo>
                  <a:lnTo>
                    <a:pt x="240" y="218"/>
                  </a:lnTo>
                  <a:lnTo>
                    <a:pt x="244" y="215"/>
                  </a:lnTo>
                  <a:lnTo>
                    <a:pt x="248" y="210"/>
                  </a:lnTo>
                  <a:lnTo>
                    <a:pt x="251" y="203"/>
                  </a:lnTo>
                  <a:lnTo>
                    <a:pt x="255" y="197"/>
                  </a:lnTo>
                  <a:lnTo>
                    <a:pt x="257" y="189"/>
                  </a:lnTo>
                  <a:lnTo>
                    <a:pt x="258" y="182"/>
                  </a:lnTo>
                  <a:lnTo>
                    <a:pt x="259" y="174"/>
                  </a:lnTo>
                  <a:lnTo>
                    <a:pt x="259" y="166"/>
                  </a:lnTo>
                  <a:lnTo>
                    <a:pt x="258" y="153"/>
                  </a:lnTo>
                  <a:lnTo>
                    <a:pt x="256" y="142"/>
                  </a:lnTo>
                  <a:lnTo>
                    <a:pt x="253" y="138"/>
                  </a:lnTo>
                  <a:lnTo>
                    <a:pt x="251" y="133"/>
                  </a:lnTo>
                  <a:lnTo>
                    <a:pt x="248" y="129"/>
                  </a:lnTo>
                  <a:lnTo>
                    <a:pt x="245" y="126"/>
                  </a:lnTo>
                  <a:lnTo>
                    <a:pt x="249" y="120"/>
                  </a:lnTo>
                  <a:lnTo>
                    <a:pt x="252" y="112"/>
                  </a:lnTo>
                  <a:lnTo>
                    <a:pt x="256" y="104"/>
                  </a:lnTo>
                  <a:lnTo>
                    <a:pt x="259" y="94"/>
                  </a:lnTo>
                  <a:lnTo>
                    <a:pt x="261" y="84"/>
                  </a:lnTo>
                  <a:lnTo>
                    <a:pt x="262" y="74"/>
                  </a:lnTo>
                  <a:lnTo>
                    <a:pt x="261" y="63"/>
                  </a:lnTo>
                  <a:lnTo>
                    <a:pt x="258" y="52"/>
                  </a:lnTo>
                  <a:lnTo>
                    <a:pt x="256" y="45"/>
                  </a:lnTo>
                  <a:lnTo>
                    <a:pt x="251" y="38"/>
                  </a:lnTo>
                  <a:lnTo>
                    <a:pt x="247" y="33"/>
                  </a:lnTo>
                  <a:lnTo>
                    <a:pt x="242" y="27"/>
                  </a:lnTo>
                  <a:lnTo>
                    <a:pt x="235" y="22"/>
                  </a:lnTo>
                  <a:lnTo>
                    <a:pt x="229" y="18"/>
                  </a:lnTo>
                  <a:lnTo>
                    <a:pt x="222" y="15"/>
                  </a:lnTo>
                  <a:lnTo>
                    <a:pt x="215" y="11"/>
                  </a:lnTo>
                  <a:lnTo>
                    <a:pt x="199" y="6"/>
                  </a:lnTo>
                  <a:lnTo>
                    <a:pt x="182" y="2"/>
                  </a:lnTo>
                  <a:lnTo>
                    <a:pt x="166" y="0"/>
                  </a:lnTo>
                  <a:lnTo>
                    <a:pt x="149" y="0"/>
                  </a:lnTo>
                  <a:lnTo>
                    <a:pt x="134" y="0"/>
                  </a:lnTo>
                  <a:lnTo>
                    <a:pt x="119" y="2"/>
                  </a:lnTo>
                  <a:lnTo>
                    <a:pt x="104" y="4"/>
                  </a:lnTo>
                  <a:lnTo>
                    <a:pt x="90" y="8"/>
                  </a:lnTo>
                  <a:lnTo>
                    <a:pt x="77" y="15"/>
                  </a:lnTo>
                  <a:lnTo>
                    <a:pt x="65" y="21"/>
                  </a:lnTo>
                  <a:lnTo>
                    <a:pt x="58" y="25"/>
                  </a:lnTo>
                  <a:lnTo>
                    <a:pt x="54" y="30"/>
                  </a:lnTo>
                  <a:lnTo>
                    <a:pt x="50" y="35"/>
                  </a:lnTo>
                  <a:lnTo>
                    <a:pt x="45" y="40"/>
                  </a:lnTo>
                  <a:lnTo>
                    <a:pt x="36" y="40"/>
                  </a:lnTo>
                  <a:lnTo>
                    <a:pt x="26" y="43"/>
                  </a:lnTo>
                  <a:lnTo>
                    <a:pt x="23" y="45"/>
                  </a:lnTo>
                  <a:lnTo>
                    <a:pt x="19" y="47"/>
                  </a:lnTo>
                  <a:lnTo>
                    <a:pt x="15" y="49"/>
                  </a:lnTo>
                  <a:lnTo>
                    <a:pt x="13" y="52"/>
                  </a:lnTo>
                  <a:lnTo>
                    <a:pt x="10" y="55"/>
                  </a:lnTo>
                  <a:lnTo>
                    <a:pt x="8" y="60"/>
                  </a:lnTo>
                  <a:lnTo>
                    <a:pt x="7" y="64"/>
                  </a:lnTo>
                  <a:lnTo>
                    <a:pt x="6" y="68"/>
                  </a:lnTo>
                  <a:lnTo>
                    <a:pt x="5" y="78"/>
                  </a:lnTo>
                  <a:lnTo>
                    <a:pt x="6" y="88"/>
                  </a:lnTo>
                  <a:lnTo>
                    <a:pt x="10" y="107"/>
                  </a:lnTo>
                  <a:lnTo>
                    <a:pt x="16" y="124"/>
                  </a:lnTo>
                  <a:lnTo>
                    <a:pt x="11" y="129"/>
                  </a:lnTo>
                  <a:lnTo>
                    <a:pt x="7" y="136"/>
                  </a:lnTo>
                  <a:lnTo>
                    <a:pt x="4" y="143"/>
                  </a:lnTo>
                  <a:lnTo>
                    <a:pt x="1" y="152"/>
                  </a:lnTo>
                  <a:lnTo>
                    <a:pt x="1" y="159"/>
                  </a:lnTo>
                  <a:lnTo>
                    <a:pt x="0" y="166"/>
                  </a:lnTo>
                  <a:lnTo>
                    <a:pt x="1" y="174"/>
                  </a:lnTo>
                  <a:lnTo>
                    <a:pt x="3" y="182"/>
                  </a:lnTo>
                  <a:lnTo>
                    <a:pt x="4" y="189"/>
                  </a:lnTo>
                  <a:lnTo>
                    <a:pt x="6" y="197"/>
                  </a:lnTo>
                  <a:lnTo>
                    <a:pt x="9" y="203"/>
                  </a:lnTo>
                  <a:lnTo>
                    <a:pt x="12" y="210"/>
                  </a:lnTo>
                  <a:lnTo>
                    <a:pt x="16" y="215"/>
                  </a:lnTo>
                  <a:lnTo>
                    <a:pt x="21" y="218"/>
                  </a:lnTo>
                  <a:lnTo>
                    <a:pt x="22" y="227"/>
                  </a:lnTo>
                  <a:lnTo>
                    <a:pt x="23" y="234"/>
                  </a:lnTo>
                  <a:lnTo>
                    <a:pt x="25" y="242"/>
                  </a:lnTo>
                  <a:lnTo>
                    <a:pt x="27" y="248"/>
                  </a:lnTo>
                  <a:lnTo>
                    <a:pt x="33" y="261"/>
                  </a:lnTo>
                  <a:lnTo>
                    <a:pt x="40" y="271"/>
                  </a:lnTo>
                  <a:lnTo>
                    <a:pt x="48" y="281"/>
                  </a:lnTo>
                  <a:lnTo>
                    <a:pt x="55" y="287"/>
                  </a:lnTo>
                  <a:lnTo>
                    <a:pt x="64" y="293"/>
                  </a:lnTo>
                  <a:lnTo>
                    <a:pt x="72" y="298"/>
                  </a:lnTo>
                  <a:lnTo>
                    <a:pt x="72" y="332"/>
                  </a:lnTo>
                  <a:lnTo>
                    <a:pt x="72" y="335"/>
                  </a:lnTo>
                  <a:lnTo>
                    <a:pt x="73" y="338"/>
                  </a:lnTo>
                  <a:lnTo>
                    <a:pt x="74" y="341"/>
                  </a:lnTo>
                  <a:lnTo>
                    <a:pt x="77" y="343"/>
                  </a:lnTo>
                  <a:lnTo>
                    <a:pt x="79" y="345"/>
                  </a:lnTo>
                  <a:lnTo>
                    <a:pt x="81" y="346"/>
                  </a:lnTo>
                  <a:lnTo>
                    <a:pt x="84" y="347"/>
                  </a:lnTo>
                  <a:lnTo>
                    <a:pt x="87" y="347"/>
                  </a:lnTo>
                  <a:lnTo>
                    <a:pt x="89" y="347"/>
                  </a:lnTo>
                  <a:lnTo>
                    <a:pt x="93" y="346"/>
                  </a:lnTo>
                  <a:lnTo>
                    <a:pt x="95" y="345"/>
                  </a:lnTo>
                  <a:lnTo>
                    <a:pt x="98" y="343"/>
                  </a:lnTo>
                  <a:lnTo>
                    <a:pt x="99" y="341"/>
                  </a:lnTo>
                  <a:lnTo>
                    <a:pt x="101" y="338"/>
                  </a:lnTo>
                  <a:lnTo>
                    <a:pt x="101" y="335"/>
                  </a:lnTo>
                  <a:lnTo>
                    <a:pt x="102" y="332"/>
                  </a:lnTo>
                  <a:lnTo>
                    <a:pt x="102" y="287"/>
                  </a:lnTo>
                  <a:lnTo>
                    <a:pt x="101" y="282"/>
                  </a:lnTo>
                  <a:lnTo>
                    <a:pt x="99" y="277"/>
                  </a:lnTo>
                  <a:lnTo>
                    <a:pt x="95" y="274"/>
                  </a:lnTo>
                  <a:lnTo>
                    <a:pt x="90" y="273"/>
                  </a:lnTo>
                  <a:lnTo>
                    <a:pt x="88" y="272"/>
                  </a:lnTo>
                  <a:lnTo>
                    <a:pt x="84" y="270"/>
                  </a:lnTo>
                  <a:lnTo>
                    <a:pt x="78" y="267"/>
                  </a:lnTo>
                  <a:lnTo>
                    <a:pt x="70" y="260"/>
                  </a:lnTo>
                  <a:lnTo>
                    <a:pt x="67" y="257"/>
                  </a:lnTo>
                  <a:lnTo>
                    <a:pt x="63" y="252"/>
                  </a:lnTo>
                  <a:lnTo>
                    <a:pt x="59" y="247"/>
                  </a:lnTo>
                  <a:lnTo>
                    <a:pt x="56" y="241"/>
                  </a:lnTo>
                  <a:lnTo>
                    <a:pt x="54" y="234"/>
                  </a:lnTo>
                  <a:lnTo>
                    <a:pt x="52" y="227"/>
                  </a:lnTo>
                  <a:lnTo>
                    <a:pt x="51" y="218"/>
                  </a:lnTo>
                  <a:lnTo>
                    <a:pt x="51" y="209"/>
                  </a:lnTo>
                  <a:lnTo>
                    <a:pt x="50" y="203"/>
                  </a:lnTo>
                  <a:lnTo>
                    <a:pt x="47" y="199"/>
                  </a:lnTo>
                  <a:lnTo>
                    <a:pt x="42" y="196"/>
                  </a:lnTo>
                  <a:lnTo>
                    <a:pt x="38" y="194"/>
                  </a:lnTo>
                  <a:lnTo>
                    <a:pt x="35" y="189"/>
                  </a:lnTo>
                  <a:lnTo>
                    <a:pt x="33" y="182"/>
                  </a:lnTo>
                  <a:lnTo>
                    <a:pt x="31" y="172"/>
                  </a:lnTo>
                  <a:lnTo>
                    <a:pt x="30" y="163"/>
                  </a:lnTo>
                  <a:lnTo>
                    <a:pt x="31" y="156"/>
                  </a:lnTo>
                  <a:lnTo>
                    <a:pt x="33" y="152"/>
                  </a:lnTo>
                  <a:lnTo>
                    <a:pt x="35" y="149"/>
                  </a:lnTo>
                  <a:lnTo>
                    <a:pt x="35" y="148"/>
                  </a:lnTo>
                  <a:lnTo>
                    <a:pt x="38" y="148"/>
                  </a:lnTo>
                  <a:lnTo>
                    <a:pt x="41" y="146"/>
                  </a:lnTo>
                  <a:lnTo>
                    <a:pt x="43" y="145"/>
                  </a:lnTo>
                  <a:lnTo>
                    <a:pt x="45" y="143"/>
                  </a:lnTo>
                  <a:lnTo>
                    <a:pt x="48" y="141"/>
                  </a:lnTo>
                  <a:lnTo>
                    <a:pt x="49" y="139"/>
                  </a:lnTo>
                  <a:lnTo>
                    <a:pt x="50" y="136"/>
                  </a:lnTo>
                  <a:lnTo>
                    <a:pt x="51" y="133"/>
                  </a:lnTo>
                  <a:lnTo>
                    <a:pt x="49" y="126"/>
                  </a:lnTo>
                  <a:lnTo>
                    <a:pt x="45" y="115"/>
                  </a:lnTo>
                  <a:lnTo>
                    <a:pt x="38" y="95"/>
                  </a:lnTo>
                  <a:lnTo>
                    <a:pt x="35" y="82"/>
                  </a:lnTo>
                  <a:lnTo>
                    <a:pt x="35" y="75"/>
                  </a:lnTo>
                  <a:lnTo>
                    <a:pt x="36" y="71"/>
                  </a:lnTo>
                  <a:lnTo>
                    <a:pt x="40" y="70"/>
                  </a:lnTo>
                  <a:lnTo>
                    <a:pt x="51" y="71"/>
                  </a:lnTo>
                  <a:lnTo>
                    <a:pt x="56" y="71"/>
                  </a:lnTo>
                  <a:lnTo>
                    <a:pt x="62" y="70"/>
                  </a:lnTo>
                  <a:lnTo>
                    <a:pt x="66" y="66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72" y="55"/>
                  </a:lnTo>
                  <a:lnTo>
                    <a:pt x="74" y="52"/>
                  </a:lnTo>
                  <a:lnTo>
                    <a:pt x="78" y="49"/>
                  </a:lnTo>
                  <a:lnTo>
                    <a:pt x="86" y="44"/>
                  </a:lnTo>
                  <a:lnTo>
                    <a:pt x="96" y="38"/>
                  </a:lnTo>
                  <a:lnTo>
                    <a:pt x="108" y="35"/>
                  </a:lnTo>
                  <a:lnTo>
                    <a:pt x="120" y="32"/>
                  </a:lnTo>
                  <a:lnTo>
                    <a:pt x="134" y="30"/>
                  </a:lnTo>
                  <a:lnTo>
                    <a:pt x="149" y="30"/>
                  </a:lnTo>
                  <a:lnTo>
                    <a:pt x="163" y="30"/>
                  </a:lnTo>
                  <a:lnTo>
                    <a:pt x="177" y="32"/>
                  </a:lnTo>
                  <a:lnTo>
                    <a:pt x="190" y="35"/>
                  </a:lnTo>
                  <a:lnTo>
                    <a:pt x="202" y="38"/>
                  </a:lnTo>
                  <a:lnTo>
                    <a:pt x="212" y="44"/>
                  </a:lnTo>
                  <a:lnTo>
                    <a:pt x="220" y="49"/>
                  </a:lnTo>
                  <a:lnTo>
                    <a:pt x="223" y="52"/>
                  </a:lnTo>
                  <a:lnTo>
                    <a:pt x="226" y="55"/>
                  </a:lnTo>
                  <a:lnTo>
                    <a:pt x="228" y="59"/>
                  </a:lnTo>
                  <a:lnTo>
                    <a:pt x="230" y="62"/>
                  </a:lnTo>
                  <a:lnTo>
                    <a:pt x="231" y="69"/>
                  </a:lnTo>
                  <a:lnTo>
                    <a:pt x="231" y="77"/>
                  </a:lnTo>
                  <a:lnTo>
                    <a:pt x="230" y="84"/>
                  </a:lnTo>
                  <a:lnTo>
                    <a:pt x="229" y="92"/>
                  </a:lnTo>
                  <a:lnTo>
                    <a:pt x="222" y="105"/>
                  </a:lnTo>
                  <a:lnTo>
                    <a:pt x="217" y="115"/>
                  </a:lnTo>
                  <a:lnTo>
                    <a:pt x="214" y="121"/>
                  </a:lnTo>
                  <a:lnTo>
                    <a:pt x="212" y="125"/>
                  </a:lnTo>
                  <a:lnTo>
                    <a:pt x="211" y="128"/>
                  </a:lnTo>
                  <a:lnTo>
                    <a:pt x="209" y="133"/>
                  </a:lnTo>
                  <a:lnTo>
                    <a:pt x="211" y="136"/>
                  </a:lnTo>
                  <a:lnTo>
                    <a:pt x="211" y="139"/>
                  </a:lnTo>
                  <a:lnTo>
                    <a:pt x="213" y="141"/>
                  </a:lnTo>
                  <a:lnTo>
                    <a:pt x="214" y="143"/>
                  </a:lnTo>
                  <a:lnTo>
                    <a:pt x="216" y="145"/>
                  </a:lnTo>
                  <a:lnTo>
                    <a:pt x="219" y="146"/>
                  </a:lnTo>
                  <a:lnTo>
                    <a:pt x="221" y="148"/>
                  </a:lnTo>
                  <a:lnTo>
                    <a:pt x="224" y="148"/>
                  </a:lnTo>
                  <a:lnTo>
                    <a:pt x="226" y="149"/>
                  </a:lnTo>
                  <a:lnTo>
                    <a:pt x="227" y="152"/>
                  </a:lnTo>
                  <a:lnTo>
                    <a:pt x="228" y="157"/>
                  </a:lnTo>
                  <a:lnTo>
                    <a:pt x="229" y="164"/>
                  </a:lnTo>
                  <a:lnTo>
                    <a:pt x="229" y="174"/>
                  </a:lnTo>
                  <a:lnTo>
                    <a:pt x="227" y="183"/>
                  </a:lnTo>
                  <a:lnTo>
                    <a:pt x="224" y="189"/>
                  </a:lnTo>
                  <a:lnTo>
                    <a:pt x="222" y="194"/>
                  </a:lnTo>
                  <a:lnTo>
                    <a:pt x="217" y="196"/>
                  </a:lnTo>
                  <a:lnTo>
                    <a:pt x="214" y="199"/>
                  </a:lnTo>
                  <a:lnTo>
                    <a:pt x="211" y="203"/>
                  </a:lnTo>
                  <a:lnTo>
                    <a:pt x="209" y="209"/>
                  </a:lnTo>
                  <a:lnTo>
                    <a:pt x="209" y="218"/>
                  </a:lnTo>
                  <a:lnTo>
                    <a:pt x="208" y="226"/>
                  </a:lnTo>
                  <a:lnTo>
                    <a:pt x="206" y="234"/>
                  </a:lnTo>
                  <a:lnTo>
                    <a:pt x="204" y="241"/>
                  </a:lnTo>
                  <a:lnTo>
                    <a:pt x="202" y="246"/>
                  </a:lnTo>
                  <a:lnTo>
                    <a:pt x="199" y="252"/>
                  </a:lnTo>
                  <a:lnTo>
                    <a:pt x="196" y="256"/>
                  </a:lnTo>
                  <a:lnTo>
                    <a:pt x="192" y="260"/>
                  </a:lnTo>
                  <a:lnTo>
                    <a:pt x="185" y="266"/>
                  </a:lnTo>
                  <a:lnTo>
                    <a:pt x="179" y="270"/>
                  </a:lnTo>
                  <a:lnTo>
                    <a:pt x="175" y="272"/>
                  </a:lnTo>
                  <a:lnTo>
                    <a:pt x="173" y="273"/>
                  </a:lnTo>
                  <a:lnTo>
                    <a:pt x="169" y="274"/>
                  </a:lnTo>
                  <a:lnTo>
                    <a:pt x="166" y="278"/>
                  </a:lnTo>
                  <a:lnTo>
                    <a:pt x="163" y="283"/>
                  </a:lnTo>
                  <a:lnTo>
                    <a:pt x="162" y="287"/>
                  </a:lnTo>
                  <a:lnTo>
                    <a:pt x="162" y="347"/>
                  </a:lnTo>
                  <a:lnTo>
                    <a:pt x="162" y="351"/>
                  </a:lnTo>
                  <a:lnTo>
                    <a:pt x="164" y="356"/>
                  </a:lnTo>
                  <a:lnTo>
                    <a:pt x="168" y="359"/>
                  </a:lnTo>
                  <a:lnTo>
                    <a:pt x="172" y="361"/>
                  </a:lnTo>
                  <a:lnTo>
                    <a:pt x="194" y="369"/>
                  </a:lnTo>
                  <a:lnTo>
                    <a:pt x="218" y="378"/>
                  </a:lnTo>
                  <a:lnTo>
                    <a:pt x="241" y="386"/>
                  </a:lnTo>
                  <a:lnTo>
                    <a:pt x="264" y="392"/>
                  </a:lnTo>
                  <a:lnTo>
                    <a:pt x="287" y="400"/>
                  </a:lnTo>
                  <a:lnTo>
                    <a:pt x="310" y="407"/>
                  </a:lnTo>
                  <a:lnTo>
                    <a:pt x="331" y="415"/>
                  </a:lnTo>
                  <a:lnTo>
                    <a:pt x="342" y="421"/>
                  </a:lnTo>
                  <a:lnTo>
                    <a:pt x="342" y="573"/>
                  </a:lnTo>
                  <a:lnTo>
                    <a:pt x="147" y="573"/>
                  </a:lnTo>
                  <a:lnTo>
                    <a:pt x="144" y="573"/>
                  </a:lnTo>
                  <a:lnTo>
                    <a:pt x="141" y="574"/>
                  </a:lnTo>
                  <a:lnTo>
                    <a:pt x="139" y="575"/>
                  </a:lnTo>
                  <a:lnTo>
                    <a:pt x="137" y="577"/>
                  </a:lnTo>
                  <a:lnTo>
                    <a:pt x="134" y="580"/>
                  </a:lnTo>
                  <a:lnTo>
                    <a:pt x="133" y="582"/>
                  </a:lnTo>
                  <a:lnTo>
                    <a:pt x="132" y="585"/>
                  </a:lnTo>
                  <a:lnTo>
                    <a:pt x="132" y="588"/>
                  </a:lnTo>
                  <a:lnTo>
                    <a:pt x="132" y="591"/>
                  </a:lnTo>
                  <a:lnTo>
                    <a:pt x="133" y="594"/>
                  </a:lnTo>
                  <a:lnTo>
                    <a:pt x="134" y="597"/>
                  </a:lnTo>
                  <a:lnTo>
                    <a:pt x="137" y="599"/>
                  </a:lnTo>
                  <a:lnTo>
                    <a:pt x="139" y="600"/>
                  </a:lnTo>
                  <a:lnTo>
                    <a:pt x="141" y="602"/>
                  </a:lnTo>
                  <a:lnTo>
                    <a:pt x="144" y="602"/>
                  </a:lnTo>
                  <a:lnTo>
                    <a:pt x="147" y="603"/>
                  </a:lnTo>
                  <a:lnTo>
                    <a:pt x="357" y="603"/>
                  </a:lnTo>
                  <a:lnTo>
                    <a:pt x="361" y="602"/>
                  </a:lnTo>
                  <a:lnTo>
                    <a:pt x="364" y="602"/>
                  </a:lnTo>
                  <a:lnTo>
                    <a:pt x="366" y="600"/>
                  </a:lnTo>
                  <a:lnTo>
                    <a:pt x="368" y="599"/>
                  </a:lnTo>
                  <a:lnTo>
                    <a:pt x="370" y="597"/>
                  </a:lnTo>
                  <a:lnTo>
                    <a:pt x="371" y="594"/>
                  </a:lnTo>
                  <a:lnTo>
                    <a:pt x="372" y="591"/>
                  </a:lnTo>
                  <a:lnTo>
                    <a:pt x="372" y="588"/>
                  </a:lnTo>
                  <a:lnTo>
                    <a:pt x="372" y="417"/>
                  </a:lnTo>
                  <a:lnTo>
                    <a:pt x="372" y="413"/>
                  </a:lnTo>
                  <a:lnTo>
                    <a:pt x="371" y="409"/>
                  </a:lnTo>
                  <a:lnTo>
                    <a:pt x="369" y="406"/>
                  </a:lnTo>
                  <a:lnTo>
                    <a:pt x="367" y="403"/>
                  </a:lnTo>
                  <a:lnTo>
                    <a:pt x="360" y="396"/>
                  </a:lnTo>
                  <a:lnTo>
                    <a:pt x="349" y="390"/>
                  </a:lnTo>
                  <a:lnTo>
                    <a:pt x="336" y="385"/>
                  </a:lnTo>
                  <a:lnTo>
                    <a:pt x="318" y="378"/>
                  </a:lnTo>
                  <a:lnTo>
                    <a:pt x="297" y="372"/>
                  </a:lnTo>
                  <a:lnTo>
                    <a:pt x="273" y="3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2" name="AutoShape 30">
            <a:extLst>
              <a:ext uri="{FF2B5EF4-FFF2-40B4-BE49-F238E27FC236}">
                <a16:creationId xmlns:a16="http://schemas.microsoft.com/office/drawing/2014/main" id="{07AAA68B-A6F3-432C-BB6D-4009AD1466C3}"/>
              </a:ext>
            </a:extLst>
          </p:cNvPr>
          <p:cNvSpPr>
            <a:spLocks/>
          </p:cNvSpPr>
          <p:nvPr/>
        </p:nvSpPr>
        <p:spPr bwMode="auto">
          <a:xfrm>
            <a:off x="907323" y="111049"/>
            <a:ext cx="3765013" cy="24988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  <a:effectLst/>
          <a:extLst/>
        </p:spPr>
        <p:txBody>
          <a:bodyPr lIns="182880" tIns="38100" rIns="38100" bIns="38100" anchor="t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Production 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Environment</a:t>
            </a:r>
          </a:p>
        </p:txBody>
      </p:sp>
      <p:sp>
        <p:nvSpPr>
          <p:cNvPr id="113" name="AutoShape 30">
            <a:extLst>
              <a:ext uri="{FF2B5EF4-FFF2-40B4-BE49-F238E27FC236}">
                <a16:creationId xmlns:a16="http://schemas.microsoft.com/office/drawing/2014/main" id="{07AAA68B-A6F3-432C-BB6D-4009AD1466C3}"/>
              </a:ext>
            </a:extLst>
          </p:cNvPr>
          <p:cNvSpPr>
            <a:spLocks/>
          </p:cNvSpPr>
          <p:nvPr/>
        </p:nvSpPr>
        <p:spPr bwMode="auto">
          <a:xfrm>
            <a:off x="5308323" y="1029492"/>
            <a:ext cx="4403627" cy="42907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  <a:effectLst/>
          <a:extLst/>
        </p:spPr>
        <p:txBody>
          <a:bodyPr lIns="182880" tIns="38100" rIns="38100" bIns="38100" anchor="t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Solution Manager</a:t>
            </a:r>
          </a:p>
        </p:txBody>
      </p:sp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200" y="3958147"/>
            <a:ext cx="703437" cy="223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1181837" y="4242643"/>
            <a:ext cx="631583" cy="430887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algn="ctr"/>
            <a:r>
              <a:rPr lang="en-US" sz="1400" dirty="0"/>
              <a:t>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sp>
        <p:nvSpPr>
          <p:cNvPr id="116" name="Shape 1372"/>
          <p:cNvSpPr/>
          <p:nvPr/>
        </p:nvSpPr>
        <p:spPr>
          <a:xfrm>
            <a:off x="2372766" y="4149162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#2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cxnSp>
        <p:nvCxnSpPr>
          <p:cNvPr id="117" name="Straight Arrow Connector 116"/>
          <p:cNvCxnSpPr>
            <a:stCxn id="114" idx="3"/>
            <a:endCxn id="116" idx="1"/>
          </p:cNvCxnSpPr>
          <p:nvPr/>
        </p:nvCxnSpPr>
        <p:spPr>
          <a:xfrm>
            <a:off x="1867637" y="4069910"/>
            <a:ext cx="505129" cy="33192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Shape 1372"/>
          <p:cNvSpPr/>
          <p:nvPr/>
        </p:nvSpPr>
        <p:spPr>
          <a:xfrm>
            <a:off x="2372766" y="3485304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#1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cxnSp>
        <p:nvCxnSpPr>
          <p:cNvPr id="119" name="Straight Arrow Connector 118"/>
          <p:cNvCxnSpPr>
            <a:stCxn id="114" idx="3"/>
            <a:endCxn id="118" idx="1"/>
          </p:cNvCxnSpPr>
          <p:nvPr/>
        </p:nvCxnSpPr>
        <p:spPr>
          <a:xfrm flipV="1">
            <a:off x="1867637" y="3737981"/>
            <a:ext cx="505129" cy="33192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58" idx="3"/>
            <a:endCxn id="98" idx="1"/>
          </p:cNvCxnSpPr>
          <p:nvPr/>
        </p:nvCxnSpPr>
        <p:spPr>
          <a:xfrm>
            <a:off x="1867637" y="1423313"/>
            <a:ext cx="1572085" cy="762630"/>
          </a:xfrm>
          <a:prstGeom prst="bentConnector3">
            <a:avLst>
              <a:gd name="adj1" fmla="val 166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58" idx="3"/>
            <a:endCxn id="69" idx="1"/>
          </p:cNvCxnSpPr>
          <p:nvPr/>
        </p:nvCxnSpPr>
        <p:spPr>
          <a:xfrm>
            <a:off x="1867637" y="1423313"/>
            <a:ext cx="1589219" cy="10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58" idx="3"/>
            <a:endCxn id="99" idx="1"/>
          </p:cNvCxnSpPr>
          <p:nvPr/>
        </p:nvCxnSpPr>
        <p:spPr>
          <a:xfrm flipV="1">
            <a:off x="1867637" y="1019520"/>
            <a:ext cx="532627" cy="40379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647701" y="1391003"/>
            <a:ext cx="5164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27">
            <a:extLst>
              <a:ext uri="{FF2B5EF4-FFF2-40B4-BE49-F238E27FC236}">
                <a16:creationId xmlns:a16="http://schemas.microsoft.com/office/drawing/2014/main" id="{41D36059-420A-4F03-8DD7-4068A124EFF3}"/>
              </a:ext>
            </a:extLst>
          </p:cNvPr>
          <p:cNvGrpSpPr/>
          <p:nvPr/>
        </p:nvGrpSpPr>
        <p:grpSpPr>
          <a:xfrm>
            <a:off x="177245" y="3810351"/>
            <a:ext cx="470456" cy="417329"/>
            <a:chOff x="4892675" y="1935163"/>
            <a:chExt cx="285750" cy="247650"/>
          </a:xfrm>
          <a:solidFill>
            <a:schemeClr val="accent2"/>
          </a:solidFill>
        </p:grpSpPr>
        <p:sp>
          <p:nvSpPr>
            <p:cNvPr id="156" name="Freeform 185">
              <a:extLst>
                <a:ext uri="{FF2B5EF4-FFF2-40B4-BE49-F238E27FC236}">
                  <a16:creationId xmlns:a16="http://schemas.microsoft.com/office/drawing/2014/main" id="{8D4DF258-250A-4D26-A9A9-7C9D1A118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2675" y="2020888"/>
              <a:ext cx="66675" cy="114300"/>
            </a:xfrm>
            <a:custGeom>
              <a:avLst/>
              <a:gdLst>
                <a:gd name="T0" fmla="*/ 30 w 210"/>
                <a:gd name="T1" fmla="*/ 30 h 360"/>
                <a:gd name="T2" fmla="*/ 180 w 210"/>
                <a:gd name="T3" fmla="*/ 30 h 360"/>
                <a:gd name="T4" fmla="*/ 180 w 210"/>
                <a:gd name="T5" fmla="*/ 123 h 360"/>
                <a:gd name="T6" fmla="*/ 180 w 210"/>
                <a:gd name="T7" fmla="*/ 135 h 360"/>
                <a:gd name="T8" fmla="*/ 180 w 210"/>
                <a:gd name="T9" fmla="*/ 146 h 360"/>
                <a:gd name="T10" fmla="*/ 179 w 210"/>
                <a:gd name="T11" fmla="*/ 157 h 360"/>
                <a:gd name="T12" fmla="*/ 177 w 210"/>
                <a:gd name="T13" fmla="*/ 167 h 360"/>
                <a:gd name="T14" fmla="*/ 174 w 210"/>
                <a:gd name="T15" fmla="*/ 175 h 360"/>
                <a:gd name="T16" fmla="*/ 171 w 210"/>
                <a:gd name="T17" fmla="*/ 178 h 360"/>
                <a:gd name="T18" fmla="*/ 168 w 210"/>
                <a:gd name="T19" fmla="*/ 180 h 360"/>
                <a:gd name="T20" fmla="*/ 165 w 210"/>
                <a:gd name="T21" fmla="*/ 180 h 360"/>
                <a:gd name="T22" fmla="*/ 150 w 210"/>
                <a:gd name="T23" fmla="*/ 180 h 360"/>
                <a:gd name="T24" fmla="*/ 150 w 210"/>
                <a:gd name="T25" fmla="*/ 330 h 360"/>
                <a:gd name="T26" fmla="*/ 60 w 210"/>
                <a:gd name="T27" fmla="*/ 330 h 360"/>
                <a:gd name="T28" fmla="*/ 60 w 210"/>
                <a:gd name="T29" fmla="*/ 180 h 360"/>
                <a:gd name="T30" fmla="*/ 45 w 210"/>
                <a:gd name="T31" fmla="*/ 180 h 360"/>
                <a:gd name="T32" fmla="*/ 40 w 210"/>
                <a:gd name="T33" fmla="*/ 179 h 360"/>
                <a:gd name="T34" fmla="*/ 38 w 210"/>
                <a:gd name="T35" fmla="*/ 178 h 360"/>
                <a:gd name="T36" fmla="*/ 35 w 210"/>
                <a:gd name="T37" fmla="*/ 173 h 360"/>
                <a:gd name="T38" fmla="*/ 33 w 210"/>
                <a:gd name="T39" fmla="*/ 168 h 360"/>
                <a:gd name="T40" fmla="*/ 32 w 210"/>
                <a:gd name="T41" fmla="*/ 162 h 360"/>
                <a:gd name="T42" fmla="*/ 31 w 210"/>
                <a:gd name="T43" fmla="*/ 154 h 360"/>
                <a:gd name="T44" fmla="*/ 30 w 210"/>
                <a:gd name="T45" fmla="*/ 138 h 360"/>
                <a:gd name="T46" fmla="*/ 30 w 210"/>
                <a:gd name="T47" fmla="*/ 123 h 360"/>
                <a:gd name="T48" fmla="*/ 30 w 210"/>
                <a:gd name="T49" fmla="*/ 30 h 360"/>
                <a:gd name="T50" fmla="*/ 0 w 210"/>
                <a:gd name="T51" fmla="*/ 123 h 360"/>
                <a:gd name="T52" fmla="*/ 0 w 210"/>
                <a:gd name="T53" fmla="*/ 143 h 360"/>
                <a:gd name="T54" fmla="*/ 2 w 210"/>
                <a:gd name="T55" fmla="*/ 164 h 360"/>
                <a:gd name="T56" fmla="*/ 4 w 210"/>
                <a:gd name="T57" fmla="*/ 175 h 360"/>
                <a:gd name="T58" fmla="*/ 7 w 210"/>
                <a:gd name="T59" fmla="*/ 183 h 360"/>
                <a:gd name="T60" fmla="*/ 12 w 210"/>
                <a:gd name="T61" fmla="*/ 192 h 360"/>
                <a:gd name="T62" fmla="*/ 17 w 210"/>
                <a:gd name="T63" fmla="*/ 199 h 360"/>
                <a:gd name="T64" fmla="*/ 23 w 210"/>
                <a:gd name="T65" fmla="*/ 203 h 360"/>
                <a:gd name="T66" fmla="*/ 30 w 210"/>
                <a:gd name="T67" fmla="*/ 208 h 360"/>
                <a:gd name="T68" fmla="*/ 30 w 210"/>
                <a:gd name="T69" fmla="*/ 360 h 360"/>
                <a:gd name="T70" fmla="*/ 180 w 210"/>
                <a:gd name="T71" fmla="*/ 360 h 360"/>
                <a:gd name="T72" fmla="*/ 180 w 210"/>
                <a:gd name="T73" fmla="*/ 208 h 360"/>
                <a:gd name="T74" fmla="*/ 184 w 210"/>
                <a:gd name="T75" fmla="*/ 206 h 360"/>
                <a:gd name="T76" fmla="*/ 187 w 210"/>
                <a:gd name="T77" fmla="*/ 203 h 360"/>
                <a:gd name="T78" fmla="*/ 192 w 210"/>
                <a:gd name="T79" fmla="*/ 200 h 360"/>
                <a:gd name="T80" fmla="*/ 195 w 210"/>
                <a:gd name="T81" fmla="*/ 197 h 360"/>
                <a:gd name="T82" fmla="*/ 198 w 210"/>
                <a:gd name="T83" fmla="*/ 193 h 360"/>
                <a:gd name="T84" fmla="*/ 201 w 210"/>
                <a:gd name="T85" fmla="*/ 187 h 360"/>
                <a:gd name="T86" fmla="*/ 203 w 210"/>
                <a:gd name="T87" fmla="*/ 181 h 360"/>
                <a:gd name="T88" fmla="*/ 206 w 210"/>
                <a:gd name="T89" fmla="*/ 175 h 360"/>
                <a:gd name="T90" fmla="*/ 209 w 210"/>
                <a:gd name="T91" fmla="*/ 162 h 360"/>
                <a:gd name="T92" fmla="*/ 210 w 210"/>
                <a:gd name="T93" fmla="*/ 149 h 360"/>
                <a:gd name="T94" fmla="*/ 210 w 210"/>
                <a:gd name="T95" fmla="*/ 136 h 360"/>
                <a:gd name="T96" fmla="*/ 210 w 210"/>
                <a:gd name="T97" fmla="*/ 123 h 360"/>
                <a:gd name="T98" fmla="*/ 210 w 210"/>
                <a:gd name="T99" fmla="*/ 0 h 360"/>
                <a:gd name="T100" fmla="*/ 0 w 210"/>
                <a:gd name="T101" fmla="*/ 0 h 360"/>
                <a:gd name="T102" fmla="*/ 0 w 210"/>
                <a:gd name="T103" fmla="*/ 12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0" h="360">
                  <a:moveTo>
                    <a:pt x="30" y="30"/>
                  </a:moveTo>
                  <a:lnTo>
                    <a:pt x="180" y="30"/>
                  </a:lnTo>
                  <a:lnTo>
                    <a:pt x="180" y="123"/>
                  </a:lnTo>
                  <a:lnTo>
                    <a:pt x="180" y="135"/>
                  </a:lnTo>
                  <a:lnTo>
                    <a:pt x="180" y="146"/>
                  </a:lnTo>
                  <a:lnTo>
                    <a:pt x="179" y="157"/>
                  </a:lnTo>
                  <a:lnTo>
                    <a:pt x="177" y="167"/>
                  </a:lnTo>
                  <a:lnTo>
                    <a:pt x="174" y="175"/>
                  </a:lnTo>
                  <a:lnTo>
                    <a:pt x="171" y="178"/>
                  </a:lnTo>
                  <a:lnTo>
                    <a:pt x="168" y="180"/>
                  </a:lnTo>
                  <a:lnTo>
                    <a:pt x="165" y="180"/>
                  </a:lnTo>
                  <a:lnTo>
                    <a:pt x="150" y="180"/>
                  </a:lnTo>
                  <a:lnTo>
                    <a:pt x="150" y="330"/>
                  </a:lnTo>
                  <a:lnTo>
                    <a:pt x="60" y="330"/>
                  </a:lnTo>
                  <a:lnTo>
                    <a:pt x="60" y="180"/>
                  </a:lnTo>
                  <a:lnTo>
                    <a:pt x="45" y="180"/>
                  </a:lnTo>
                  <a:lnTo>
                    <a:pt x="40" y="179"/>
                  </a:lnTo>
                  <a:lnTo>
                    <a:pt x="38" y="178"/>
                  </a:lnTo>
                  <a:lnTo>
                    <a:pt x="35" y="173"/>
                  </a:lnTo>
                  <a:lnTo>
                    <a:pt x="33" y="168"/>
                  </a:lnTo>
                  <a:lnTo>
                    <a:pt x="32" y="162"/>
                  </a:lnTo>
                  <a:lnTo>
                    <a:pt x="31" y="154"/>
                  </a:lnTo>
                  <a:lnTo>
                    <a:pt x="30" y="138"/>
                  </a:lnTo>
                  <a:lnTo>
                    <a:pt x="30" y="123"/>
                  </a:lnTo>
                  <a:lnTo>
                    <a:pt x="30" y="30"/>
                  </a:lnTo>
                  <a:close/>
                  <a:moveTo>
                    <a:pt x="0" y="123"/>
                  </a:moveTo>
                  <a:lnTo>
                    <a:pt x="0" y="143"/>
                  </a:lnTo>
                  <a:lnTo>
                    <a:pt x="2" y="164"/>
                  </a:lnTo>
                  <a:lnTo>
                    <a:pt x="4" y="175"/>
                  </a:lnTo>
                  <a:lnTo>
                    <a:pt x="7" y="183"/>
                  </a:lnTo>
                  <a:lnTo>
                    <a:pt x="12" y="192"/>
                  </a:lnTo>
                  <a:lnTo>
                    <a:pt x="17" y="199"/>
                  </a:lnTo>
                  <a:lnTo>
                    <a:pt x="23" y="203"/>
                  </a:lnTo>
                  <a:lnTo>
                    <a:pt x="30" y="208"/>
                  </a:lnTo>
                  <a:lnTo>
                    <a:pt x="30" y="360"/>
                  </a:lnTo>
                  <a:lnTo>
                    <a:pt x="180" y="360"/>
                  </a:lnTo>
                  <a:lnTo>
                    <a:pt x="180" y="208"/>
                  </a:lnTo>
                  <a:lnTo>
                    <a:pt x="184" y="206"/>
                  </a:lnTo>
                  <a:lnTo>
                    <a:pt x="187" y="203"/>
                  </a:lnTo>
                  <a:lnTo>
                    <a:pt x="192" y="200"/>
                  </a:lnTo>
                  <a:lnTo>
                    <a:pt x="195" y="197"/>
                  </a:lnTo>
                  <a:lnTo>
                    <a:pt x="198" y="193"/>
                  </a:lnTo>
                  <a:lnTo>
                    <a:pt x="201" y="187"/>
                  </a:lnTo>
                  <a:lnTo>
                    <a:pt x="203" y="181"/>
                  </a:lnTo>
                  <a:lnTo>
                    <a:pt x="206" y="175"/>
                  </a:lnTo>
                  <a:lnTo>
                    <a:pt x="209" y="162"/>
                  </a:lnTo>
                  <a:lnTo>
                    <a:pt x="210" y="149"/>
                  </a:lnTo>
                  <a:lnTo>
                    <a:pt x="210" y="136"/>
                  </a:lnTo>
                  <a:lnTo>
                    <a:pt x="210" y="123"/>
                  </a:lnTo>
                  <a:lnTo>
                    <a:pt x="210" y="0"/>
                  </a:lnTo>
                  <a:lnTo>
                    <a:pt x="0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86">
              <a:extLst>
                <a:ext uri="{FF2B5EF4-FFF2-40B4-BE49-F238E27FC236}">
                  <a16:creationId xmlns:a16="http://schemas.microsoft.com/office/drawing/2014/main" id="{242DEFB3-3BC3-4DEE-904F-DE6EFA2BE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1750" y="2020888"/>
              <a:ext cx="66675" cy="114300"/>
            </a:xfrm>
            <a:custGeom>
              <a:avLst/>
              <a:gdLst>
                <a:gd name="T0" fmla="*/ 181 w 212"/>
                <a:gd name="T1" fmla="*/ 120 h 360"/>
                <a:gd name="T2" fmla="*/ 180 w 212"/>
                <a:gd name="T3" fmla="*/ 130 h 360"/>
                <a:gd name="T4" fmla="*/ 179 w 212"/>
                <a:gd name="T5" fmla="*/ 138 h 360"/>
                <a:gd name="T6" fmla="*/ 177 w 212"/>
                <a:gd name="T7" fmla="*/ 146 h 360"/>
                <a:gd name="T8" fmla="*/ 175 w 212"/>
                <a:gd name="T9" fmla="*/ 152 h 360"/>
                <a:gd name="T10" fmla="*/ 173 w 212"/>
                <a:gd name="T11" fmla="*/ 157 h 360"/>
                <a:gd name="T12" fmla="*/ 170 w 212"/>
                <a:gd name="T13" fmla="*/ 161 h 360"/>
                <a:gd name="T14" fmla="*/ 168 w 212"/>
                <a:gd name="T15" fmla="*/ 164 h 360"/>
                <a:gd name="T16" fmla="*/ 166 w 212"/>
                <a:gd name="T17" fmla="*/ 165 h 360"/>
                <a:gd name="T18" fmla="*/ 151 w 212"/>
                <a:gd name="T19" fmla="*/ 165 h 360"/>
                <a:gd name="T20" fmla="*/ 151 w 212"/>
                <a:gd name="T21" fmla="*/ 330 h 360"/>
                <a:gd name="T22" fmla="*/ 60 w 212"/>
                <a:gd name="T23" fmla="*/ 330 h 360"/>
                <a:gd name="T24" fmla="*/ 60 w 212"/>
                <a:gd name="T25" fmla="*/ 180 h 360"/>
                <a:gd name="T26" fmla="*/ 59 w 212"/>
                <a:gd name="T27" fmla="*/ 166 h 360"/>
                <a:gd name="T28" fmla="*/ 45 w 212"/>
                <a:gd name="T29" fmla="*/ 165 h 360"/>
                <a:gd name="T30" fmla="*/ 44 w 212"/>
                <a:gd name="T31" fmla="*/ 164 h 360"/>
                <a:gd name="T32" fmla="*/ 42 w 212"/>
                <a:gd name="T33" fmla="*/ 162 h 360"/>
                <a:gd name="T34" fmla="*/ 40 w 212"/>
                <a:gd name="T35" fmla="*/ 158 h 360"/>
                <a:gd name="T36" fmla="*/ 37 w 212"/>
                <a:gd name="T37" fmla="*/ 154 h 360"/>
                <a:gd name="T38" fmla="*/ 35 w 212"/>
                <a:gd name="T39" fmla="*/ 148 h 360"/>
                <a:gd name="T40" fmla="*/ 32 w 212"/>
                <a:gd name="T41" fmla="*/ 139 h 360"/>
                <a:gd name="T42" fmla="*/ 31 w 212"/>
                <a:gd name="T43" fmla="*/ 131 h 360"/>
                <a:gd name="T44" fmla="*/ 30 w 212"/>
                <a:gd name="T45" fmla="*/ 120 h 360"/>
                <a:gd name="T46" fmla="*/ 30 w 212"/>
                <a:gd name="T47" fmla="*/ 30 h 360"/>
                <a:gd name="T48" fmla="*/ 181 w 212"/>
                <a:gd name="T49" fmla="*/ 30 h 360"/>
                <a:gd name="T50" fmla="*/ 181 w 212"/>
                <a:gd name="T51" fmla="*/ 120 h 360"/>
                <a:gd name="T52" fmla="*/ 0 w 212"/>
                <a:gd name="T53" fmla="*/ 0 h 360"/>
                <a:gd name="T54" fmla="*/ 0 w 212"/>
                <a:gd name="T55" fmla="*/ 120 h 360"/>
                <a:gd name="T56" fmla="*/ 1 w 212"/>
                <a:gd name="T57" fmla="*/ 133 h 360"/>
                <a:gd name="T58" fmla="*/ 2 w 212"/>
                <a:gd name="T59" fmla="*/ 145 h 360"/>
                <a:gd name="T60" fmla="*/ 6 w 212"/>
                <a:gd name="T61" fmla="*/ 155 h 360"/>
                <a:gd name="T62" fmla="*/ 9 w 212"/>
                <a:gd name="T63" fmla="*/ 165 h 360"/>
                <a:gd name="T64" fmla="*/ 13 w 212"/>
                <a:gd name="T65" fmla="*/ 173 h 360"/>
                <a:gd name="T66" fmla="*/ 19 w 212"/>
                <a:gd name="T67" fmla="*/ 181 h 360"/>
                <a:gd name="T68" fmla="*/ 24 w 212"/>
                <a:gd name="T69" fmla="*/ 186 h 360"/>
                <a:gd name="T70" fmla="*/ 30 w 212"/>
                <a:gd name="T71" fmla="*/ 192 h 360"/>
                <a:gd name="T72" fmla="*/ 30 w 212"/>
                <a:gd name="T73" fmla="*/ 360 h 360"/>
                <a:gd name="T74" fmla="*/ 181 w 212"/>
                <a:gd name="T75" fmla="*/ 360 h 360"/>
                <a:gd name="T76" fmla="*/ 181 w 212"/>
                <a:gd name="T77" fmla="*/ 191 h 360"/>
                <a:gd name="T78" fmla="*/ 188 w 212"/>
                <a:gd name="T79" fmla="*/ 186 h 360"/>
                <a:gd name="T80" fmla="*/ 194 w 212"/>
                <a:gd name="T81" fmla="*/ 180 h 360"/>
                <a:gd name="T82" fmla="*/ 199 w 212"/>
                <a:gd name="T83" fmla="*/ 171 h 360"/>
                <a:gd name="T84" fmla="*/ 203 w 212"/>
                <a:gd name="T85" fmla="*/ 163 h 360"/>
                <a:gd name="T86" fmla="*/ 207 w 212"/>
                <a:gd name="T87" fmla="*/ 152 h 360"/>
                <a:gd name="T88" fmla="*/ 209 w 212"/>
                <a:gd name="T89" fmla="*/ 142 h 360"/>
                <a:gd name="T90" fmla="*/ 210 w 212"/>
                <a:gd name="T91" fmla="*/ 131 h 360"/>
                <a:gd name="T92" fmla="*/ 212 w 212"/>
                <a:gd name="T93" fmla="*/ 120 h 360"/>
                <a:gd name="T94" fmla="*/ 212 w 212"/>
                <a:gd name="T95" fmla="*/ 0 h 360"/>
                <a:gd name="T96" fmla="*/ 0 w 212"/>
                <a:gd name="T9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" h="360">
                  <a:moveTo>
                    <a:pt x="181" y="120"/>
                  </a:moveTo>
                  <a:lnTo>
                    <a:pt x="180" y="130"/>
                  </a:lnTo>
                  <a:lnTo>
                    <a:pt x="179" y="138"/>
                  </a:lnTo>
                  <a:lnTo>
                    <a:pt x="177" y="146"/>
                  </a:lnTo>
                  <a:lnTo>
                    <a:pt x="175" y="152"/>
                  </a:lnTo>
                  <a:lnTo>
                    <a:pt x="173" y="157"/>
                  </a:lnTo>
                  <a:lnTo>
                    <a:pt x="170" y="161"/>
                  </a:lnTo>
                  <a:lnTo>
                    <a:pt x="168" y="164"/>
                  </a:lnTo>
                  <a:lnTo>
                    <a:pt x="166" y="165"/>
                  </a:lnTo>
                  <a:lnTo>
                    <a:pt x="151" y="165"/>
                  </a:lnTo>
                  <a:lnTo>
                    <a:pt x="151" y="330"/>
                  </a:lnTo>
                  <a:lnTo>
                    <a:pt x="60" y="330"/>
                  </a:lnTo>
                  <a:lnTo>
                    <a:pt x="60" y="180"/>
                  </a:lnTo>
                  <a:lnTo>
                    <a:pt x="59" y="166"/>
                  </a:lnTo>
                  <a:lnTo>
                    <a:pt x="45" y="165"/>
                  </a:lnTo>
                  <a:lnTo>
                    <a:pt x="44" y="164"/>
                  </a:lnTo>
                  <a:lnTo>
                    <a:pt x="42" y="162"/>
                  </a:lnTo>
                  <a:lnTo>
                    <a:pt x="40" y="158"/>
                  </a:lnTo>
                  <a:lnTo>
                    <a:pt x="37" y="154"/>
                  </a:lnTo>
                  <a:lnTo>
                    <a:pt x="35" y="148"/>
                  </a:lnTo>
                  <a:lnTo>
                    <a:pt x="32" y="139"/>
                  </a:lnTo>
                  <a:lnTo>
                    <a:pt x="31" y="131"/>
                  </a:lnTo>
                  <a:lnTo>
                    <a:pt x="30" y="120"/>
                  </a:lnTo>
                  <a:lnTo>
                    <a:pt x="30" y="30"/>
                  </a:lnTo>
                  <a:lnTo>
                    <a:pt x="181" y="30"/>
                  </a:lnTo>
                  <a:lnTo>
                    <a:pt x="181" y="120"/>
                  </a:lnTo>
                  <a:close/>
                  <a:moveTo>
                    <a:pt x="0" y="0"/>
                  </a:moveTo>
                  <a:lnTo>
                    <a:pt x="0" y="120"/>
                  </a:lnTo>
                  <a:lnTo>
                    <a:pt x="1" y="133"/>
                  </a:lnTo>
                  <a:lnTo>
                    <a:pt x="2" y="145"/>
                  </a:lnTo>
                  <a:lnTo>
                    <a:pt x="6" y="155"/>
                  </a:lnTo>
                  <a:lnTo>
                    <a:pt x="9" y="165"/>
                  </a:lnTo>
                  <a:lnTo>
                    <a:pt x="13" y="173"/>
                  </a:lnTo>
                  <a:lnTo>
                    <a:pt x="19" y="181"/>
                  </a:lnTo>
                  <a:lnTo>
                    <a:pt x="24" y="186"/>
                  </a:lnTo>
                  <a:lnTo>
                    <a:pt x="30" y="192"/>
                  </a:lnTo>
                  <a:lnTo>
                    <a:pt x="30" y="360"/>
                  </a:lnTo>
                  <a:lnTo>
                    <a:pt x="181" y="360"/>
                  </a:lnTo>
                  <a:lnTo>
                    <a:pt x="181" y="191"/>
                  </a:lnTo>
                  <a:lnTo>
                    <a:pt x="188" y="186"/>
                  </a:lnTo>
                  <a:lnTo>
                    <a:pt x="194" y="180"/>
                  </a:lnTo>
                  <a:lnTo>
                    <a:pt x="199" y="171"/>
                  </a:lnTo>
                  <a:lnTo>
                    <a:pt x="203" y="163"/>
                  </a:lnTo>
                  <a:lnTo>
                    <a:pt x="207" y="152"/>
                  </a:lnTo>
                  <a:lnTo>
                    <a:pt x="209" y="142"/>
                  </a:lnTo>
                  <a:lnTo>
                    <a:pt x="210" y="131"/>
                  </a:lnTo>
                  <a:lnTo>
                    <a:pt x="212" y="120"/>
                  </a:lnTo>
                  <a:lnTo>
                    <a:pt x="2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87">
              <a:extLst>
                <a:ext uri="{FF2B5EF4-FFF2-40B4-BE49-F238E27FC236}">
                  <a16:creationId xmlns:a16="http://schemas.microsoft.com/office/drawing/2014/main" id="{80DD0EF2-EF7D-416E-9A4B-F826A86067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7925" y="2020888"/>
              <a:ext cx="95250" cy="161925"/>
            </a:xfrm>
            <a:custGeom>
              <a:avLst/>
              <a:gdLst>
                <a:gd name="T0" fmla="*/ 270 w 300"/>
                <a:gd name="T1" fmla="*/ 30 h 511"/>
                <a:gd name="T2" fmla="*/ 270 w 300"/>
                <a:gd name="T3" fmla="*/ 218 h 511"/>
                <a:gd name="T4" fmla="*/ 266 w 300"/>
                <a:gd name="T5" fmla="*/ 239 h 511"/>
                <a:gd name="T6" fmla="*/ 259 w 300"/>
                <a:gd name="T7" fmla="*/ 253 h 511"/>
                <a:gd name="T8" fmla="*/ 253 w 300"/>
                <a:gd name="T9" fmla="*/ 260 h 511"/>
                <a:gd name="T10" fmla="*/ 244 w 300"/>
                <a:gd name="T11" fmla="*/ 267 h 511"/>
                <a:gd name="T12" fmla="*/ 233 w 300"/>
                <a:gd name="T13" fmla="*/ 270 h 511"/>
                <a:gd name="T14" fmla="*/ 210 w 300"/>
                <a:gd name="T15" fmla="*/ 270 h 511"/>
                <a:gd name="T16" fmla="*/ 90 w 300"/>
                <a:gd name="T17" fmla="*/ 481 h 511"/>
                <a:gd name="T18" fmla="*/ 75 w 300"/>
                <a:gd name="T19" fmla="*/ 270 h 511"/>
                <a:gd name="T20" fmla="*/ 61 w 300"/>
                <a:gd name="T21" fmla="*/ 269 h 511"/>
                <a:gd name="T22" fmla="*/ 51 w 300"/>
                <a:gd name="T23" fmla="*/ 264 h 511"/>
                <a:gd name="T24" fmla="*/ 43 w 300"/>
                <a:gd name="T25" fmla="*/ 257 h 511"/>
                <a:gd name="T26" fmla="*/ 38 w 300"/>
                <a:gd name="T27" fmla="*/ 249 h 511"/>
                <a:gd name="T28" fmla="*/ 31 w 300"/>
                <a:gd name="T29" fmla="*/ 229 h 511"/>
                <a:gd name="T30" fmla="*/ 30 w 300"/>
                <a:gd name="T31" fmla="*/ 210 h 511"/>
                <a:gd name="T32" fmla="*/ 0 w 300"/>
                <a:gd name="T33" fmla="*/ 210 h 511"/>
                <a:gd name="T34" fmla="*/ 1 w 300"/>
                <a:gd name="T35" fmla="*/ 228 h 511"/>
                <a:gd name="T36" fmla="*/ 3 w 300"/>
                <a:gd name="T37" fmla="*/ 244 h 511"/>
                <a:gd name="T38" fmla="*/ 9 w 300"/>
                <a:gd name="T39" fmla="*/ 258 h 511"/>
                <a:gd name="T40" fmla="*/ 16 w 300"/>
                <a:gd name="T41" fmla="*/ 270 h 511"/>
                <a:gd name="T42" fmla="*/ 25 w 300"/>
                <a:gd name="T43" fmla="*/ 281 h 511"/>
                <a:gd name="T44" fmla="*/ 34 w 300"/>
                <a:gd name="T45" fmla="*/ 289 h 511"/>
                <a:gd name="T46" fmla="*/ 46 w 300"/>
                <a:gd name="T47" fmla="*/ 295 h 511"/>
                <a:gd name="T48" fmla="*/ 60 w 300"/>
                <a:gd name="T49" fmla="*/ 299 h 511"/>
                <a:gd name="T50" fmla="*/ 240 w 300"/>
                <a:gd name="T51" fmla="*/ 511 h 511"/>
                <a:gd name="T52" fmla="*/ 247 w 300"/>
                <a:gd name="T53" fmla="*/ 297 h 511"/>
                <a:gd name="T54" fmla="*/ 259 w 300"/>
                <a:gd name="T55" fmla="*/ 292 h 511"/>
                <a:gd name="T56" fmla="*/ 271 w 300"/>
                <a:gd name="T57" fmla="*/ 285 h 511"/>
                <a:gd name="T58" fmla="*/ 280 w 300"/>
                <a:gd name="T59" fmla="*/ 275 h 511"/>
                <a:gd name="T60" fmla="*/ 288 w 300"/>
                <a:gd name="T61" fmla="*/ 265 h 511"/>
                <a:gd name="T62" fmla="*/ 294 w 300"/>
                <a:gd name="T63" fmla="*/ 251 h 511"/>
                <a:gd name="T64" fmla="*/ 298 w 300"/>
                <a:gd name="T65" fmla="*/ 236 h 511"/>
                <a:gd name="T66" fmla="*/ 300 w 300"/>
                <a:gd name="T67" fmla="*/ 220 h 511"/>
                <a:gd name="T68" fmla="*/ 300 w 300"/>
                <a:gd name="T69" fmla="*/ 0 h 511"/>
                <a:gd name="T70" fmla="*/ 0 w 300"/>
                <a:gd name="T71" fmla="*/ 21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0" h="511">
                  <a:moveTo>
                    <a:pt x="30" y="30"/>
                  </a:moveTo>
                  <a:lnTo>
                    <a:pt x="270" y="30"/>
                  </a:lnTo>
                  <a:lnTo>
                    <a:pt x="270" y="210"/>
                  </a:lnTo>
                  <a:lnTo>
                    <a:pt x="270" y="218"/>
                  </a:lnTo>
                  <a:lnTo>
                    <a:pt x="269" y="229"/>
                  </a:lnTo>
                  <a:lnTo>
                    <a:pt x="266" y="239"/>
                  </a:lnTo>
                  <a:lnTo>
                    <a:pt x="263" y="249"/>
                  </a:lnTo>
                  <a:lnTo>
                    <a:pt x="259" y="253"/>
                  </a:lnTo>
                  <a:lnTo>
                    <a:pt x="256" y="257"/>
                  </a:lnTo>
                  <a:lnTo>
                    <a:pt x="253" y="260"/>
                  </a:lnTo>
                  <a:lnTo>
                    <a:pt x="249" y="264"/>
                  </a:lnTo>
                  <a:lnTo>
                    <a:pt x="244" y="267"/>
                  </a:lnTo>
                  <a:lnTo>
                    <a:pt x="238" y="269"/>
                  </a:lnTo>
                  <a:lnTo>
                    <a:pt x="233" y="270"/>
                  </a:lnTo>
                  <a:lnTo>
                    <a:pt x="225" y="270"/>
                  </a:lnTo>
                  <a:lnTo>
                    <a:pt x="210" y="270"/>
                  </a:lnTo>
                  <a:lnTo>
                    <a:pt x="210" y="481"/>
                  </a:lnTo>
                  <a:lnTo>
                    <a:pt x="90" y="481"/>
                  </a:lnTo>
                  <a:lnTo>
                    <a:pt x="90" y="270"/>
                  </a:lnTo>
                  <a:lnTo>
                    <a:pt x="75" y="270"/>
                  </a:lnTo>
                  <a:lnTo>
                    <a:pt x="68" y="270"/>
                  </a:lnTo>
                  <a:lnTo>
                    <a:pt x="61" y="269"/>
                  </a:lnTo>
                  <a:lnTo>
                    <a:pt x="56" y="267"/>
                  </a:lnTo>
                  <a:lnTo>
                    <a:pt x="51" y="264"/>
                  </a:lnTo>
                  <a:lnTo>
                    <a:pt x="47" y="260"/>
                  </a:lnTo>
                  <a:lnTo>
                    <a:pt x="43" y="257"/>
                  </a:lnTo>
                  <a:lnTo>
                    <a:pt x="40" y="253"/>
                  </a:lnTo>
                  <a:lnTo>
                    <a:pt x="38" y="249"/>
                  </a:lnTo>
                  <a:lnTo>
                    <a:pt x="33" y="239"/>
                  </a:lnTo>
                  <a:lnTo>
                    <a:pt x="31" y="229"/>
                  </a:lnTo>
                  <a:lnTo>
                    <a:pt x="30" y="218"/>
                  </a:lnTo>
                  <a:lnTo>
                    <a:pt x="30" y="210"/>
                  </a:lnTo>
                  <a:lnTo>
                    <a:pt x="30" y="30"/>
                  </a:lnTo>
                  <a:close/>
                  <a:moveTo>
                    <a:pt x="0" y="210"/>
                  </a:moveTo>
                  <a:lnTo>
                    <a:pt x="0" y="218"/>
                  </a:lnTo>
                  <a:lnTo>
                    <a:pt x="1" y="228"/>
                  </a:lnTo>
                  <a:lnTo>
                    <a:pt x="2" y="236"/>
                  </a:lnTo>
                  <a:lnTo>
                    <a:pt x="3" y="244"/>
                  </a:lnTo>
                  <a:lnTo>
                    <a:pt x="6" y="251"/>
                  </a:lnTo>
                  <a:lnTo>
                    <a:pt x="9" y="258"/>
                  </a:lnTo>
                  <a:lnTo>
                    <a:pt x="12" y="265"/>
                  </a:lnTo>
                  <a:lnTo>
                    <a:pt x="16" y="270"/>
                  </a:lnTo>
                  <a:lnTo>
                    <a:pt x="19" y="275"/>
                  </a:lnTo>
                  <a:lnTo>
                    <a:pt x="25" y="281"/>
                  </a:lnTo>
                  <a:lnTo>
                    <a:pt x="29" y="285"/>
                  </a:lnTo>
                  <a:lnTo>
                    <a:pt x="34" y="289"/>
                  </a:lnTo>
                  <a:lnTo>
                    <a:pt x="41" y="292"/>
                  </a:lnTo>
                  <a:lnTo>
                    <a:pt x="46" y="295"/>
                  </a:lnTo>
                  <a:lnTo>
                    <a:pt x="53" y="297"/>
                  </a:lnTo>
                  <a:lnTo>
                    <a:pt x="60" y="299"/>
                  </a:lnTo>
                  <a:lnTo>
                    <a:pt x="60" y="511"/>
                  </a:lnTo>
                  <a:lnTo>
                    <a:pt x="240" y="511"/>
                  </a:lnTo>
                  <a:lnTo>
                    <a:pt x="240" y="299"/>
                  </a:lnTo>
                  <a:lnTo>
                    <a:pt x="247" y="297"/>
                  </a:lnTo>
                  <a:lnTo>
                    <a:pt x="254" y="295"/>
                  </a:lnTo>
                  <a:lnTo>
                    <a:pt x="259" y="292"/>
                  </a:lnTo>
                  <a:lnTo>
                    <a:pt x="266" y="289"/>
                  </a:lnTo>
                  <a:lnTo>
                    <a:pt x="271" y="285"/>
                  </a:lnTo>
                  <a:lnTo>
                    <a:pt x="276" y="281"/>
                  </a:lnTo>
                  <a:lnTo>
                    <a:pt x="280" y="275"/>
                  </a:lnTo>
                  <a:lnTo>
                    <a:pt x="284" y="270"/>
                  </a:lnTo>
                  <a:lnTo>
                    <a:pt x="288" y="265"/>
                  </a:lnTo>
                  <a:lnTo>
                    <a:pt x="292" y="258"/>
                  </a:lnTo>
                  <a:lnTo>
                    <a:pt x="294" y="251"/>
                  </a:lnTo>
                  <a:lnTo>
                    <a:pt x="296" y="244"/>
                  </a:lnTo>
                  <a:lnTo>
                    <a:pt x="298" y="236"/>
                  </a:lnTo>
                  <a:lnTo>
                    <a:pt x="299" y="228"/>
                  </a:lnTo>
                  <a:lnTo>
                    <a:pt x="300" y="220"/>
                  </a:lnTo>
                  <a:lnTo>
                    <a:pt x="300" y="210"/>
                  </a:lnTo>
                  <a:lnTo>
                    <a:pt x="300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88">
              <a:extLst>
                <a:ext uri="{FF2B5EF4-FFF2-40B4-BE49-F238E27FC236}">
                  <a16:creationId xmlns:a16="http://schemas.microsoft.com/office/drawing/2014/main" id="{2F1A8FE6-05D7-49AB-98F4-1134C4BFD8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1275" y="1963738"/>
              <a:ext cx="47625" cy="47625"/>
            </a:xfrm>
            <a:custGeom>
              <a:avLst/>
              <a:gdLst>
                <a:gd name="T0" fmla="*/ 85 w 151"/>
                <a:gd name="T1" fmla="*/ 31 h 151"/>
                <a:gd name="T2" fmla="*/ 101 w 151"/>
                <a:gd name="T3" fmla="*/ 38 h 151"/>
                <a:gd name="T4" fmla="*/ 113 w 151"/>
                <a:gd name="T5" fmla="*/ 50 h 151"/>
                <a:gd name="T6" fmla="*/ 120 w 151"/>
                <a:gd name="T7" fmla="*/ 66 h 151"/>
                <a:gd name="T8" fmla="*/ 120 w 151"/>
                <a:gd name="T9" fmla="*/ 84 h 151"/>
                <a:gd name="T10" fmla="*/ 113 w 151"/>
                <a:gd name="T11" fmla="*/ 100 h 151"/>
                <a:gd name="T12" fmla="*/ 101 w 151"/>
                <a:gd name="T13" fmla="*/ 112 h 151"/>
                <a:gd name="T14" fmla="*/ 85 w 151"/>
                <a:gd name="T15" fmla="*/ 120 h 151"/>
                <a:gd name="T16" fmla="*/ 67 w 151"/>
                <a:gd name="T17" fmla="*/ 120 h 151"/>
                <a:gd name="T18" fmla="*/ 51 w 151"/>
                <a:gd name="T19" fmla="*/ 112 h 151"/>
                <a:gd name="T20" fmla="*/ 39 w 151"/>
                <a:gd name="T21" fmla="*/ 100 h 151"/>
                <a:gd name="T22" fmla="*/ 31 w 151"/>
                <a:gd name="T23" fmla="*/ 84 h 151"/>
                <a:gd name="T24" fmla="*/ 31 w 151"/>
                <a:gd name="T25" fmla="*/ 66 h 151"/>
                <a:gd name="T26" fmla="*/ 39 w 151"/>
                <a:gd name="T27" fmla="*/ 50 h 151"/>
                <a:gd name="T28" fmla="*/ 51 w 151"/>
                <a:gd name="T29" fmla="*/ 38 h 151"/>
                <a:gd name="T30" fmla="*/ 67 w 151"/>
                <a:gd name="T31" fmla="*/ 31 h 151"/>
                <a:gd name="T32" fmla="*/ 76 w 151"/>
                <a:gd name="T33" fmla="*/ 151 h 151"/>
                <a:gd name="T34" fmla="*/ 91 w 151"/>
                <a:gd name="T35" fmla="*/ 149 h 151"/>
                <a:gd name="T36" fmla="*/ 105 w 151"/>
                <a:gd name="T37" fmla="*/ 144 h 151"/>
                <a:gd name="T38" fmla="*/ 118 w 151"/>
                <a:gd name="T39" fmla="*/ 138 h 151"/>
                <a:gd name="T40" fmla="*/ 129 w 151"/>
                <a:gd name="T41" fmla="*/ 128 h 151"/>
                <a:gd name="T42" fmla="*/ 139 w 151"/>
                <a:gd name="T43" fmla="*/ 118 h 151"/>
                <a:gd name="T44" fmla="*/ 145 w 151"/>
                <a:gd name="T45" fmla="*/ 105 h 151"/>
                <a:gd name="T46" fmla="*/ 149 w 151"/>
                <a:gd name="T47" fmla="*/ 91 h 151"/>
                <a:gd name="T48" fmla="*/ 151 w 151"/>
                <a:gd name="T49" fmla="*/ 75 h 151"/>
                <a:gd name="T50" fmla="*/ 149 w 151"/>
                <a:gd name="T51" fmla="*/ 60 h 151"/>
                <a:gd name="T52" fmla="*/ 145 w 151"/>
                <a:gd name="T53" fmla="*/ 46 h 151"/>
                <a:gd name="T54" fmla="*/ 139 w 151"/>
                <a:gd name="T55" fmla="*/ 33 h 151"/>
                <a:gd name="T56" fmla="*/ 129 w 151"/>
                <a:gd name="T57" fmla="*/ 22 h 151"/>
                <a:gd name="T58" fmla="*/ 118 w 151"/>
                <a:gd name="T59" fmla="*/ 12 h 151"/>
                <a:gd name="T60" fmla="*/ 105 w 151"/>
                <a:gd name="T61" fmla="*/ 6 h 151"/>
                <a:gd name="T62" fmla="*/ 91 w 151"/>
                <a:gd name="T63" fmla="*/ 2 h 151"/>
                <a:gd name="T64" fmla="*/ 76 w 151"/>
                <a:gd name="T65" fmla="*/ 0 h 151"/>
                <a:gd name="T66" fmla="*/ 60 w 151"/>
                <a:gd name="T67" fmla="*/ 2 h 151"/>
                <a:gd name="T68" fmla="*/ 46 w 151"/>
                <a:gd name="T69" fmla="*/ 6 h 151"/>
                <a:gd name="T70" fmla="*/ 34 w 151"/>
                <a:gd name="T71" fmla="*/ 12 h 151"/>
                <a:gd name="T72" fmla="*/ 23 w 151"/>
                <a:gd name="T73" fmla="*/ 22 h 151"/>
                <a:gd name="T74" fmla="*/ 13 w 151"/>
                <a:gd name="T75" fmla="*/ 33 h 151"/>
                <a:gd name="T76" fmla="*/ 7 w 151"/>
                <a:gd name="T77" fmla="*/ 46 h 151"/>
                <a:gd name="T78" fmla="*/ 2 w 151"/>
                <a:gd name="T79" fmla="*/ 60 h 151"/>
                <a:gd name="T80" fmla="*/ 0 w 151"/>
                <a:gd name="T81" fmla="*/ 75 h 151"/>
                <a:gd name="T82" fmla="*/ 2 w 151"/>
                <a:gd name="T83" fmla="*/ 91 h 151"/>
                <a:gd name="T84" fmla="*/ 7 w 151"/>
                <a:gd name="T85" fmla="*/ 105 h 151"/>
                <a:gd name="T86" fmla="*/ 13 w 151"/>
                <a:gd name="T87" fmla="*/ 118 h 151"/>
                <a:gd name="T88" fmla="*/ 23 w 151"/>
                <a:gd name="T89" fmla="*/ 128 h 151"/>
                <a:gd name="T90" fmla="*/ 34 w 151"/>
                <a:gd name="T91" fmla="*/ 138 h 151"/>
                <a:gd name="T92" fmla="*/ 46 w 151"/>
                <a:gd name="T93" fmla="*/ 144 h 151"/>
                <a:gd name="T94" fmla="*/ 60 w 151"/>
                <a:gd name="T95" fmla="*/ 149 h 151"/>
                <a:gd name="T96" fmla="*/ 76 w 151"/>
                <a:gd name="T9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1">
                  <a:moveTo>
                    <a:pt x="76" y="30"/>
                  </a:moveTo>
                  <a:lnTo>
                    <a:pt x="85" y="31"/>
                  </a:lnTo>
                  <a:lnTo>
                    <a:pt x="94" y="34"/>
                  </a:lnTo>
                  <a:lnTo>
                    <a:pt x="101" y="38"/>
                  </a:lnTo>
                  <a:lnTo>
                    <a:pt x="108" y="44"/>
                  </a:lnTo>
                  <a:lnTo>
                    <a:pt x="113" y="50"/>
                  </a:lnTo>
                  <a:lnTo>
                    <a:pt x="117" y="57"/>
                  </a:lnTo>
                  <a:lnTo>
                    <a:pt x="120" y="66"/>
                  </a:lnTo>
                  <a:lnTo>
                    <a:pt x="121" y="75"/>
                  </a:lnTo>
                  <a:lnTo>
                    <a:pt x="120" y="84"/>
                  </a:lnTo>
                  <a:lnTo>
                    <a:pt x="117" y="93"/>
                  </a:lnTo>
                  <a:lnTo>
                    <a:pt x="113" y="100"/>
                  </a:lnTo>
                  <a:lnTo>
                    <a:pt x="108" y="107"/>
                  </a:lnTo>
                  <a:lnTo>
                    <a:pt x="101" y="112"/>
                  </a:lnTo>
                  <a:lnTo>
                    <a:pt x="94" y="116"/>
                  </a:lnTo>
                  <a:lnTo>
                    <a:pt x="85" y="120"/>
                  </a:lnTo>
                  <a:lnTo>
                    <a:pt x="76" y="121"/>
                  </a:lnTo>
                  <a:lnTo>
                    <a:pt x="67" y="120"/>
                  </a:lnTo>
                  <a:lnTo>
                    <a:pt x="58" y="116"/>
                  </a:lnTo>
                  <a:lnTo>
                    <a:pt x="51" y="112"/>
                  </a:lnTo>
                  <a:lnTo>
                    <a:pt x="44" y="107"/>
                  </a:lnTo>
                  <a:lnTo>
                    <a:pt x="39" y="100"/>
                  </a:lnTo>
                  <a:lnTo>
                    <a:pt x="35" y="93"/>
                  </a:lnTo>
                  <a:lnTo>
                    <a:pt x="31" y="84"/>
                  </a:lnTo>
                  <a:lnTo>
                    <a:pt x="30" y="75"/>
                  </a:lnTo>
                  <a:lnTo>
                    <a:pt x="31" y="66"/>
                  </a:lnTo>
                  <a:lnTo>
                    <a:pt x="35" y="57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51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6" y="30"/>
                  </a:lnTo>
                  <a:close/>
                  <a:moveTo>
                    <a:pt x="76" y="151"/>
                  </a:moveTo>
                  <a:lnTo>
                    <a:pt x="84" y="150"/>
                  </a:lnTo>
                  <a:lnTo>
                    <a:pt x="91" y="149"/>
                  </a:lnTo>
                  <a:lnTo>
                    <a:pt x="98" y="146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4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8"/>
                  </a:lnTo>
                  <a:lnTo>
                    <a:pt x="142" y="111"/>
                  </a:lnTo>
                  <a:lnTo>
                    <a:pt x="145" y="105"/>
                  </a:lnTo>
                  <a:lnTo>
                    <a:pt x="148" y="97"/>
                  </a:lnTo>
                  <a:lnTo>
                    <a:pt x="149" y="91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7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6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2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4"/>
                  </a:lnTo>
                  <a:lnTo>
                    <a:pt x="91" y="2"/>
                  </a:lnTo>
                  <a:lnTo>
                    <a:pt x="84" y="1"/>
                  </a:lnTo>
                  <a:lnTo>
                    <a:pt x="76" y="0"/>
                  </a:lnTo>
                  <a:lnTo>
                    <a:pt x="68" y="1"/>
                  </a:lnTo>
                  <a:lnTo>
                    <a:pt x="60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4" y="12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6"/>
                  </a:lnTo>
                  <a:lnTo>
                    <a:pt x="5" y="53"/>
                  </a:lnTo>
                  <a:lnTo>
                    <a:pt x="2" y="60"/>
                  </a:lnTo>
                  <a:lnTo>
                    <a:pt x="1" y="67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1"/>
                  </a:lnTo>
                  <a:lnTo>
                    <a:pt x="5" y="97"/>
                  </a:lnTo>
                  <a:lnTo>
                    <a:pt x="7" y="105"/>
                  </a:lnTo>
                  <a:lnTo>
                    <a:pt x="10" y="111"/>
                  </a:lnTo>
                  <a:lnTo>
                    <a:pt x="13" y="118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4"/>
                  </a:lnTo>
                  <a:lnTo>
                    <a:pt x="34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6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89">
              <a:extLst>
                <a:ext uri="{FF2B5EF4-FFF2-40B4-BE49-F238E27FC236}">
                  <a16:creationId xmlns:a16="http://schemas.microsoft.com/office/drawing/2014/main" id="{9955F7F6-57EA-4380-97F2-2F845E742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2200" y="1963738"/>
              <a:ext cx="47625" cy="47625"/>
            </a:xfrm>
            <a:custGeom>
              <a:avLst/>
              <a:gdLst>
                <a:gd name="T0" fmla="*/ 84 w 150"/>
                <a:gd name="T1" fmla="*/ 31 h 151"/>
                <a:gd name="T2" fmla="*/ 101 w 150"/>
                <a:gd name="T3" fmla="*/ 38 h 151"/>
                <a:gd name="T4" fmla="*/ 112 w 150"/>
                <a:gd name="T5" fmla="*/ 50 h 151"/>
                <a:gd name="T6" fmla="*/ 119 w 150"/>
                <a:gd name="T7" fmla="*/ 66 h 151"/>
                <a:gd name="T8" fmla="*/ 119 w 150"/>
                <a:gd name="T9" fmla="*/ 84 h 151"/>
                <a:gd name="T10" fmla="*/ 112 w 150"/>
                <a:gd name="T11" fmla="*/ 100 h 151"/>
                <a:gd name="T12" fmla="*/ 101 w 150"/>
                <a:gd name="T13" fmla="*/ 112 h 151"/>
                <a:gd name="T14" fmla="*/ 84 w 150"/>
                <a:gd name="T15" fmla="*/ 120 h 151"/>
                <a:gd name="T16" fmla="*/ 66 w 150"/>
                <a:gd name="T17" fmla="*/ 120 h 151"/>
                <a:gd name="T18" fmla="*/ 50 w 150"/>
                <a:gd name="T19" fmla="*/ 112 h 151"/>
                <a:gd name="T20" fmla="*/ 37 w 150"/>
                <a:gd name="T21" fmla="*/ 100 h 151"/>
                <a:gd name="T22" fmla="*/ 31 w 150"/>
                <a:gd name="T23" fmla="*/ 84 h 151"/>
                <a:gd name="T24" fmla="*/ 31 w 150"/>
                <a:gd name="T25" fmla="*/ 66 h 151"/>
                <a:gd name="T26" fmla="*/ 37 w 150"/>
                <a:gd name="T27" fmla="*/ 50 h 151"/>
                <a:gd name="T28" fmla="*/ 50 w 150"/>
                <a:gd name="T29" fmla="*/ 38 h 151"/>
                <a:gd name="T30" fmla="*/ 66 w 150"/>
                <a:gd name="T31" fmla="*/ 31 h 151"/>
                <a:gd name="T32" fmla="*/ 75 w 150"/>
                <a:gd name="T33" fmla="*/ 151 h 151"/>
                <a:gd name="T34" fmla="*/ 90 w 150"/>
                <a:gd name="T35" fmla="*/ 149 h 151"/>
                <a:gd name="T36" fmla="*/ 105 w 150"/>
                <a:gd name="T37" fmla="*/ 144 h 151"/>
                <a:gd name="T38" fmla="*/ 117 w 150"/>
                <a:gd name="T39" fmla="*/ 138 h 151"/>
                <a:gd name="T40" fmla="*/ 128 w 150"/>
                <a:gd name="T41" fmla="*/ 128 h 151"/>
                <a:gd name="T42" fmla="*/ 137 w 150"/>
                <a:gd name="T43" fmla="*/ 118 h 151"/>
                <a:gd name="T44" fmla="*/ 144 w 150"/>
                <a:gd name="T45" fmla="*/ 105 h 151"/>
                <a:gd name="T46" fmla="*/ 149 w 150"/>
                <a:gd name="T47" fmla="*/ 91 h 151"/>
                <a:gd name="T48" fmla="*/ 150 w 150"/>
                <a:gd name="T49" fmla="*/ 75 h 151"/>
                <a:gd name="T50" fmla="*/ 149 w 150"/>
                <a:gd name="T51" fmla="*/ 60 h 151"/>
                <a:gd name="T52" fmla="*/ 144 w 150"/>
                <a:gd name="T53" fmla="*/ 46 h 151"/>
                <a:gd name="T54" fmla="*/ 137 w 150"/>
                <a:gd name="T55" fmla="*/ 33 h 151"/>
                <a:gd name="T56" fmla="*/ 128 w 150"/>
                <a:gd name="T57" fmla="*/ 22 h 151"/>
                <a:gd name="T58" fmla="*/ 117 w 150"/>
                <a:gd name="T59" fmla="*/ 12 h 151"/>
                <a:gd name="T60" fmla="*/ 105 w 150"/>
                <a:gd name="T61" fmla="*/ 6 h 151"/>
                <a:gd name="T62" fmla="*/ 90 w 150"/>
                <a:gd name="T63" fmla="*/ 2 h 151"/>
                <a:gd name="T64" fmla="*/ 75 w 150"/>
                <a:gd name="T65" fmla="*/ 0 h 151"/>
                <a:gd name="T66" fmla="*/ 60 w 150"/>
                <a:gd name="T67" fmla="*/ 2 h 151"/>
                <a:gd name="T68" fmla="*/ 46 w 150"/>
                <a:gd name="T69" fmla="*/ 6 h 151"/>
                <a:gd name="T70" fmla="*/ 33 w 150"/>
                <a:gd name="T71" fmla="*/ 12 h 151"/>
                <a:gd name="T72" fmla="*/ 22 w 150"/>
                <a:gd name="T73" fmla="*/ 22 h 151"/>
                <a:gd name="T74" fmla="*/ 13 w 150"/>
                <a:gd name="T75" fmla="*/ 33 h 151"/>
                <a:gd name="T76" fmla="*/ 6 w 150"/>
                <a:gd name="T77" fmla="*/ 46 h 151"/>
                <a:gd name="T78" fmla="*/ 2 w 150"/>
                <a:gd name="T79" fmla="*/ 60 h 151"/>
                <a:gd name="T80" fmla="*/ 0 w 150"/>
                <a:gd name="T81" fmla="*/ 75 h 151"/>
                <a:gd name="T82" fmla="*/ 2 w 150"/>
                <a:gd name="T83" fmla="*/ 91 h 151"/>
                <a:gd name="T84" fmla="*/ 6 w 150"/>
                <a:gd name="T85" fmla="*/ 105 h 151"/>
                <a:gd name="T86" fmla="*/ 13 w 150"/>
                <a:gd name="T87" fmla="*/ 118 h 151"/>
                <a:gd name="T88" fmla="*/ 22 w 150"/>
                <a:gd name="T89" fmla="*/ 128 h 151"/>
                <a:gd name="T90" fmla="*/ 33 w 150"/>
                <a:gd name="T91" fmla="*/ 138 h 151"/>
                <a:gd name="T92" fmla="*/ 46 w 150"/>
                <a:gd name="T93" fmla="*/ 144 h 151"/>
                <a:gd name="T94" fmla="*/ 60 w 150"/>
                <a:gd name="T95" fmla="*/ 149 h 151"/>
                <a:gd name="T96" fmla="*/ 75 w 150"/>
                <a:gd name="T9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51">
                  <a:moveTo>
                    <a:pt x="75" y="30"/>
                  </a:moveTo>
                  <a:lnTo>
                    <a:pt x="84" y="31"/>
                  </a:lnTo>
                  <a:lnTo>
                    <a:pt x="93" y="34"/>
                  </a:lnTo>
                  <a:lnTo>
                    <a:pt x="101" y="38"/>
                  </a:lnTo>
                  <a:lnTo>
                    <a:pt x="107" y="44"/>
                  </a:lnTo>
                  <a:lnTo>
                    <a:pt x="112" y="50"/>
                  </a:lnTo>
                  <a:lnTo>
                    <a:pt x="117" y="57"/>
                  </a:lnTo>
                  <a:lnTo>
                    <a:pt x="119" y="66"/>
                  </a:lnTo>
                  <a:lnTo>
                    <a:pt x="120" y="75"/>
                  </a:lnTo>
                  <a:lnTo>
                    <a:pt x="119" y="84"/>
                  </a:lnTo>
                  <a:lnTo>
                    <a:pt x="117" y="93"/>
                  </a:lnTo>
                  <a:lnTo>
                    <a:pt x="112" y="100"/>
                  </a:lnTo>
                  <a:lnTo>
                    <a:pt x="107" y="107"/>
                  </a:lnTo>
                  <a:lnTo>
                    <a:pt x="101" y="112"/>
                  </a:lnTo>
                  <a:lnTo>
                    <a:pt x="93" y="116"/>
                  </a:lnTo>
                  <a:lnTo>
                    <a:pt x="84" y="120"/>
                  </a:lnTo>
                  <a:lnTo>
                    <a:pt x="75" y="121"/>
                  </a:lnTo>
                  <a:lnTo>
                    <a:pt x="66" y="120"/>
                  </a:lnTo>
                  <a:lnTo>
                    <a:pt x="58" y="116"/>
                  </a:lnTo>
                  <a:lnTo>
                    <a:pt x="50" y="112"/>
                  </a:lnTo>
                  <a:lnTo>
                    <a:pt x="44" y="107"/>
                  </a:lnTo>
                  <a:lnTo>
                    <a:pt x="37" y="100"/>
                  </a:lnTo>
                  <a:lnTo>
                    <a:pt x="33" y="93"/>
                  </a:lnTo>
                  <a:lnTo>
                    <a:pt x="31" y="84"/>
                  </a:lnTo>
                  <a:lnTo>
                    <a:pt x="30" y="75"/>
                  </a:lnTo>
                  <a:lnTo>
                    <a:pt x="31" y="66"/>
                  </a:lnTo>
                  <a:lnTo>
                    <a:pt x="33" y="57"/>
                  </a:lnTo>
                  <a:lnTo>
                    <a:pt x="37" y="50"/>
                  </a:lnTo>
                  <a:lnTo>
                    <a:pt x="44" y="44"/>
                  </a:lnTo>
                  <a:lnTo>
                    <a:pt x="50" y="38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5" y="30"/>
                  </a:lnTo>
                  <a:close/>
                  <a:moveTo>
                    <a:pt x="75" y="151"/>
                  </a:moveTo>
                  <a:lnTo>
                    <a:pt x="82" y="150"/>
                  </a:lnTo>
                  <a:lnTo>
                    <a:pt x="90" y="149"/>
                  </a:lnTo>
                  <a:lnTo>
                    <a:pt x="97" y="146"/>
                  </a:lnTo>
                  <a:lnTo>
                    <a:pt x="105" y="144"/>
                  </a:lnTo>
                  <a:lnTo>
                    <a:pt x="111" y="141"/>
                  </a:lnTo>
                  <a:lnTo>
                    <a:pt x="117" y="138"/>
                  </a:lnTo>
                  <a:lnTo>
                    <a:pt x="123" y="134"/>
                  </a:lnTo>
                  <a:lnTo>
                    <a:pt x="128" y="128"/>
                  </a:lnTo>
                  <a:lnTo>
                    <a:pt x="133" y="123"/>
                  </a:lnTo>
                  <a:lnTo>
                    <a:pt x="137" y="118"/>
                  </a:lnTo>
                  <a:lnTo>
                    <a:pt x="141" y="111"/>
                  </a:lnTo>
                  <a:lnTo>
                    <a:pt x="144" y="105"/>
                  </a:lnTo>
                  <a:lnTo>
                    <a:pt x="147" y="97"/>
                  </a:lnTo>
                  <a:lnTo>
                    <a:pt x="149" y="91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7"/>
                  </a:lnTo>
                  <a:lnTo>
                    <a:pt x="149" y="60"/>
                  </a:lnTo>
                  <a:lnTo>
                    <a:pt x="147" y="53"/>
                  </a:lnTo>
                  <a:lnTo>
                    <a:pt x="144" y="46"/>
                  </a:lnTo>
                  <a:lnTo>
                    <a:pt x="141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2"/>
                  </a:lnTo>
                  <a:lnTo>
                    <a:pt x="111" y="9"/>
                  </a:lnTo>
                  <a:lnTo>
                    <a:pt x="105" y="6"/>
                  </a:lnTo>
                  <a:lnTo>
                    <a:pt x="97" y="4"/>
                  </a:lnTo>
                  <a:lnTo>
                    <a:pt x="90" y="2"/>
                  </a:lnTo>
                  <a:lnTo>
                    <a:pt x="82" y="1"/>
                  </a:ln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4"/>
                  </a:lnTo>
                  <a:lnTo>
                    <a:pt x="46" y="6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8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2" y="91"/>
                  </a:lnTo>
                  <a:lnTo>
                    <a:pt x="3" y="97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3" y="118"/>
                  </a:lnTo>
                  <a:lnTo>
                    <a:pt x="17" y="123"/>
                  </a:lnTo>
                  <a:lnTo>
                    <a:pt x="22" y="128"/>
                  </a:lnTo>
                  <a:lnTo>
                    <a:pt x="28" y="134"/>
                  </a:lnTo>
                  <a:lnTo>
                    <a:pt x="33" y="138"/>
                  </a:lnTo>
                  <a:lnTo>
                    <a:pt x="39" y="141"/>
                  </a:lnTo>
                  <a:lnTo>
                    <a:pt x="46" y="144"/>
                  </a:lnTo>
                  <a:lnTo>
                    <a:pt x="52" y="146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90">
              <a:extLst>
                <a:ext uri="{FF2B5EF4-FFF2-40B4-BE49-F238E27FC236}">
                  <a16:creationId xmlns:a16="http://schemas.microsoft.com/office/drawing/2014/main" id="{8FF371DA-C877-488D-9200-4FF045B2AA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7450" y="1935163"/>
              <a:ext cx="76200" cy="76200"/>
            </a:xfrm>
            <a:custGeom>
              <a:avLst/>
              <a:gdLst>
                <a:gd name="T0" fmla="*/ 138 w 240"/>
                <a:gd name="T1" fmla="*/ 32 h 241"/>
                <a:gd name="T2" fmla="*/ 163 w 240"/>
                <a:gd name="T3" fmla="*/ 40 h 241"/>
                <a:gd name="T4" fmla="*/ 183 w 240"/>
                <a:gd name="T5" fmla="*/ 56 h 241"/>
                <a:gd name="T6" fmla="*/ 199 w 240"/>
                <a:gd name="T7" fmla="*/ 77 h 241"/>
                <a:gd name="T8" fmla="*/ 208 w 240"/>
                <a:gd name="T9" fmla="*/ 101 h 241"/>
                <a:gd name="T10" fmla="*/ 210 w 240"/>
                <a:gd name="T11" fmla="*/ 129 h 241"/>
                <a:gd name="T12" fmla="*/ 203 w 240"/>
                <a:gd name="T13" fmla="*/ 155 h 241"/>
                <a:gd name="T14" fmla="*/ 190 w 240"/>
                <a:gd name="T15" fmla="*/ 178 h 241"/>
                <a:gd name="T16" fmla="*/ 171 w 240"/>
                <a:gd name="T17" fmla="*/ 195 h 241"/>
                <a:gd name="T18" fmla="*/ 147 w 240"/>
                <a:gd name="T19" fmla="*/ 206 h 241"/>
                <a:gd name="T20" fmla="*/ 120 w 240"/>
                <a:gd name="T21" fmla="*/ 211 h 241"/>
                <a:gd name="T22" fmla="*/ 93 w 240"/>
                <a:gd name="T23" fmla="*/ 206 h 241"/>
                <a:gd name="T24" fmla="*/ 70 w 240"/>
                <a:gd name="T25" fmla="*/ 195 h 241"/>
                <a:gd name="T26" fmla="*/ 50 w 240"/>
                <a:gd name="T27" fmla="*/ 178 h 241"/>
                <a:gd name="T28" fmla="*/ 36 w 240"/>
                <a:gd name="T29" fmla="*/ 155 h 241"/>
                <a:gd name="T30" fmla="*/ 30 w 240"/>
                <a:gd name="T31" fmla="*/ 129 h 241"/>
                <a:gd name="T32" fmla="*/ 31 w 240"/>
                <a:gd name="T33" fmla="*/ 101 h 241"/>
                <a:gd name="T34" fmla="*/ 41 w 240"/>
                <a:gd name="T35" fmla="*/ 77 h 241"/>
                <a:gd name="T36" fmla="*/ 56 w 240"/>
                <a:gd name="T37" fmla="*/ 56 h 241"/>
                <a:gd name="T38" fmla="*/ 77 w 240"/>
                <a:gd name="T39" fmla="*/ 40 h 241"/>
                <a:gd name="T40" fmla="*/ 102 w 240"/>
                <a:gd name="T41" fmla="*/ 32 h 241"/>
                <a:gd name="T42" fmla="*/ 120 w 240"/>
                <a:gd name="T43" fmla="*/ 241 h 241"/>
                <a:gd name="T44" fmla="*/ 155 w 240"/>
                <a:gd name="T45" fmla="*/ 235 h 241"/>
                <a:gd name="T46" fmla="*/ 188 w 240"/>
                <a:gd name="T47" fmla="*/ 219 h 241"/>
                <a:gd name="T48" fmla="*/ 212 w 240"/>
                <a:gd name="T49" fmla="*/ 197 h 241"/>
                <a:gd name="T50" fmla="*/ 231 w 240"/>
                <a:gd name="T51" fmla="*/ 167 h 241"/>
                <a:gd name="T52" fmla="*/ 240 w 240"/>
                <a:gd name="T53" fmla="*/ 132 h 241"/>
                <a:gd name="T54" fmla="*/ 238 w 240"/>
                <a:gd name="T55" fmla="*/ 96 h 241"/>
                <a:gd name="T56" fmla="*/ 226 w 240"/>
                <a:gd name="T57" fmla="*/ 63 h 241"/>
                <a:gd name="T58" fmla="*/ 205 w 240"/>
                <a:gd name="T59" fmla="*/ 35 h 241"/>
                <a:gd name="T60" fmla="*/ 177 w 240"/>
                <a:gd name="T61" fmla="*/ 15 h 241"/>
                <a:gd name="T62" fmla="*/ 144 w 240"/>
                <a:gd name="T63" fmla="*/ 2 h 241"/>
                <a:gd name="T64" fmla="*/ 107 w 240"/>
                <a:gd name="T65" fmla="*/ 1 h 241"/>
                <a:gd name="T66" fmla="*/ 73 w 240"/>
                <a:gd name="T67" fmla="*/ 9 h 241"/>
                <a:gd name="T68" fmla="*/ 44 w 240"/>
                <a:gd name="T69" fmla="*/ 27 h 241"/>
                <a:gd name="T70" fmla="*/ 20 w 240"/>
                <a:gd name="T71" fmla="*/ 53 h 241"/>
                <a:gd name="T72" fmla="*/ 5 w 240"/>
                <a:gd name="T73" fmla="*/ 84 h 241"/>
                <a:gd name="T74" fmla="*/ 0 w 240"/>
                <a:gd name="T75" fmla="*/ 120 h 241"/>
                <a:gd name="T76" fmla="*/ 5 w 240"/>
                <a:gd name="T77" fmla="*/ 156 h 241"/>
                <a:gd name="T78" fmla="*/ 20 w 240"/>
                <a:gd name="T79" fmla="*/ 187 h 241"/>
                <a:gd name="T80" fmla="*/ 44 w 240"/>
                <a:gd name="T81" fmla="*/ 213 h 241"/>
                <a:gd name="T82" fmla="*/ 73 w 240"/>
                <a:gd name="T83" fmla="*/ 231 h 241"/>
                <a:gd name="T84" fmla="*/ 107 w 240"/>
                <a:gd name="T85" fmla="*/ 24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241">
                  <a:moveTo>
                    <a:pt x="120" y="30"/>
                  </a:moveTo>
                  <a:lnTo>
                    <a:pt x="129" y="31"/>
                  </a:lnTo>
                  <a:lnTo>
                    <a:pt x="138" y="32"/>
                  </a:lnTo>
                  <a:lnTo>
                    <a:pt x="147" y="34"/>
                  </a:lnTo>
                  <a:lnTo>
                    <a:pt x="155" y="37"/>
                  </a:lnTo>
                  <a:lnTo>
                    <a:pt x="163" y="40"/>
                  </a:lnTo>
                  <a:lnTo>
                    <a:pt x="171" y="46"/>
                  </a:lnTo>
                  <a:lnTo>
                    <a:pt x="177" y="50"/>
                  </a:lnTo>
                  <a:lnTo>
                    <a:pt x="183" y="56"/>
                  </a:lnTo>
                  <a:lnTo>
                    <a:pt x="190" y="63"/>
                  </a:lnTo>
                  <a:lnTo>
                    <a:pt x="195" y="69"/>
                  </a:lnTo>
                  <a:lnTo>
                    <a:pt x="199" y="77"/>
                  </a:lnTo>
                  <a:lnTo>
                    <a:pt x="203" y="85"/>
                  </a:lnTo>
                  <a:lnTo>
                    <a:pt x="206" y="93"/>
                  </a:lnTo>
                  <a:lnTo>
                    <a:pt x="208" y="101"/>
                  </a:lnTo>
                  <a:lnTo>
                    <a:pt x="210" y="111"/>
                  </a:lnTo>
                  <a:lnTo>
                    <a:pt x="210" y="120"/>
                  </a:lnTo>
                  <a:lnTo>
                    <a:pt x="210" y="129"/>
                  </a:lnTo>
                  <a:lnTo>
                    <a:pt x="208" y="138"/>
                  </a:lnTo>
                  <a:lnTo>
                    <a:pt x="206" y="146"/>
                  </a:lnTo>
                  <a:lnTo>
                    <a:pt x="203" y="155"/>
                  </a:lnTo>
                  <a:lnTo>
                    <a:pt x="199" y="163"/>
                  </a:lnTo>
                  <a:lnTo>
                    <a:pt x="195" y="170"/>
                  </a:lnTo>
                  <a:lnTo>
                    <a:pt x="190" y="178"/>
                  </a:lnTo>
                  <a:lnTo>
                    <a:pt x="183" y="184"/>
                  </a:lnTo>
                  <a:lnTo>
                    <a:pt x="177" y="189"/>
                  </a:lnTo>
                  <a:lnTo>
                    <a:pt x="171" y="195"/>
                  </a:lnTo>
                  <a:lnTo>
                    <a:pt x="163" y="199"/>
                  </a:lnTo>
                  <a:lnTo>
                    <a:pt x="155" y="203"/>
                  </a:lnTo>
                  <a:lnTo>
                    <a:pt x="147" y="206"/>
                  </a:lnTo>
                  <a:lnTo>
                    <a:pt x="138" y="209"/>
                  </a:lnTo>
                  <a:lnTo>
                    <a:pt x="129" y="210"/>
                  </a:lnTo>
                  <a:lnTo>
                    <a:pt x="120" y="211"/>
                  </a:lnTo>
                  <a:lnTo>
                    <a:pt x="110" y="210"/>
                  </a:lnTo>
                  <a:lnTo>
                    <a:pt x="102" y="209"/>
                  </a:lnTo>
                  <a:lnTo>
                    <a:pt x="93" y="206"/>
                  </a:lnTo>
                  <a:lnTo>
                    <a:pt x="85" y="203"/>
                  </a:lnTo>
                  <a:lnTo>
                    <a:pt x="77" y="199"/>
                  </a:lnTo>
                  <a:lnTo>
                    <a:pt x="70" y="195"/>
                  </a:lnTo>
                  <a:lnTo>
                    <a:pt x="62" y="189"/>
                  </a:lnTo>
                  <a:lnTo>
                    <a:pt x="56" y="184"/>
                  </a:lnTo>
                  <a:lnTo>
                    <a:pt x="50" y="178"/>
                  </a:lnTo>
                  <a:lnTo>
                    <a:pt x="45" y="170"/>
                  </a:lnTo>
                  <a:lnTo>
                    <a:pt x="41" y="164"/>
                  </a:lnTo>
                  <a:lnTo>
                    <a:pt x="36" y="155"/>
                  </a:lnTo>
                  <a:lnTo>
                    <a:pt x="34" y="146"/>
                  </a:lnTo>
                  <a:lnTo>
                    <a:pt x="31" y="138"/>
                  </a:lnTo>
                  <a:lnTo>
                    <a:pt x="30" y="129"/>
                  </a:lnTo>
                  <a:lnTo>
                    <a:pt x="30" y="120"/>
                  </a:lnTo>
                  <a:lnTo>
                    <a:pt x="30" y="111"/>
                  </a:lnTo>
                  <a:lnTo>
                    <a:pt x="31" y="101"/>
                  </a:lnTo>
                  <a:lnTo>
                    <a:pt x="34" y="93"/>
                  </a:lnTo>
                  <a:lnTo>
                    <a:pt x="36" y="85"/>
                  </a:lnTo>
                  <a:lnTo>
                    <a:pt x="41" y="77"/>
                  </a:lnTo>
                  <a:lnTo>
                    <a:pt x="45" y="69"/>
                  </a:lnTo>
                  <a:lnTo>
                    <a:pt x="50" y="63"/>
                  </a:lnTo>
                  <a:lnTo>
                    <a:pt x="56" y="56"/>
                  </a:lnTo>
                  <a:lnTo>
                    <a:pt x="62" y="50"/>
                  </a:lnTo>
                  <a:lnTo>
                    <a:pt x="70" y="46"/>
                  </a:lnTo>
                  <a:lnTo>
                    <a:pt x="77" y="40"/>
                  </a:lnTo>
                  <a:lnTo>
                    <a:pt x="85" y="37"/>
                  </a:lnTo>
                  <a:lnTo>
                    <a:pt x="93" y="34"/>
                  </a:lnTo>
                  <a:lnTo>
                    <a:pt x="102" y="32"/>
                  </a:lnTo>
                  <a:lnTo>
                    <a:pt x="110" y="31"/>
                  </a:lnTo>
                  <a:lnTo>
                    <a:pt x="120" y="30"/>
                  </a:lnTo>
                  <a:close/>
                  <a:moveTo>
                    <a:pt x="120" y="241"/>
                  </a:moveTo>
                  <a:lnTo>
                    <a:pt x="132" y="240"/>
                  </a:lnTo>
                  <a:lnTo>
                    <a:pt x="144" y="238"/>
                  </a:lnTo>
                  <a:lnTo>
                    <a:pt x="155" y="235"/>
                  </a:lnTo>
                  <a:lnTo>
                    <a:pt x="167" y="231"/>
                  </a:lnTo>
                  <a:lnTo>
                    <a:pt x="177" y="226"/>
                  </a:lnTo>
                  <a:lnTo>
                    <a:pt x="188" y="219"/>
                  </a:lnTo>
                  <a:lnTo>
                    <a:pt x="196" y="213"/>
                  </a:lnTo>
                  <a:lnTo>
                    <a:pt x="205" y="205"/>
                  </a:lnTo>
                  <a:lnTo>
                    <a:pt x="212" y="197"/>
                  </a:lnTo>
                  <a:lnTo>
                    <a:pt x="220" y="187"/>
                  </a:lnTo>
                  <a:lnTo>
                    <a:pt x="226" y="178"/>
                  </a:lnTo>
                  <a:lnTo>
                    <a:pt x="231" y="167"/>
                  </a:lnTo>
                  <a:lnTo>
                    <a:pt x="235" y="156"/>
                  </a:lnTo>
                  <a:lnTo>
                    <a:pt x="238" y="144"/>
                  </a:lnTo>
                  <a:lnTo>
                    <a:pt x="240" y="132"/>
                  </a:lnTo>
                  <a:lnTo>
                    <a:pt x="240" y="120"/>
                  </a:lnTo>
                  <a:lnTo>
                    <a:pt x="240" y="108"/>
                  </a:lnTo>
                  <a:lnTo>
                    <a:pt x="238" y="96"/>
                  </a:lnTo>
                  <a:lnTo>
                    <a:pt x="235" y="84"/>
                  </a:lnTo>
                  <a:lnTo>
                    <a:pt x="231" y="74"/>
                  </a:lnTo>
                  <a:lnTo>
                    <a:pt x="226" y="63"/>
                  </a:lnTo>
                  <a:lnTo>
                    <a:pt x="220" y="53"/>
                  </a:lnTo>
                  <a:lnTo>
                    <a:pt x="212" y="43"/>
                  </a:lnTo>
                  <a:lnTo>
                    <a:pt x="205" y="35"/>
                  </a:lnTo>
                  <a:lnTo>
                    <a:pt x="196" y="27"/>
                  </a:lnTo>
                  <a:lnTo>
                    <a:pt x="188" y="20"/>
                  </a:lnTo>
                  <a:lnTo>
                    <a:pt x="177" y="15"/>
                  </a:lnTo>
                  <a:lnTo>
                    <a:pt x="167" y="9"/>
                  </a:lnTo>
                  <a:lnTo>
                    <a:pt x="155" y="5"/>
                  </a:lnTo>
                  <a:lnTo>
                    <a:pt x="144" y="2"/>
                  </a:lnTo>
                  <a:lnTo>
                    <a:pt x="132" y="1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5" y="2"/>
                  </a:lnTo>
                  <a:lnTo>
                    <a:pt x="85" y="5"/>
                  </a:lnTo>
                  <a:lnTo>
                    <a:pt x="73" y="9"/>
                  </a:lnTo>
                  <a:lnTo>
                    <a:pt x="62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5" y="35"/>
                  </a:lnTo>
                  <a:lnTo>
                    <a:pt x="27" y="43"/>
                  </a:lnTo>
                  <a:lnTo>
                    <a:pt x="20" y="53"/>
                  </a:lnTo>
                  <a:lnTo>
                    <a:pt x="14" y="63"/>
                  </a:lnTo>
                  <a:lnTo>
                    <a:pt x="10" y="74"/>
                  </a:lnTo>
                  <a:lnTo>
                    <a:pt x="5" y="84"/>
                  </a:lnTo>
                  <a:lnTo>
                    <a:pt x="2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5" y="156"/>
                  </a:lnTo>
                  <a:lnTo>
                    <a:pt x="10" y="167"/>
                  </a:lnTo>
                  <a:lnTo>
                    <a:pt x="14" y="178"/>
                  </a:lnTo>
                  <a:lnTo>
                    <a:pt x="20" y="187"/>
                  </a:lnTo>
                  <a:lnTo>
                    <a:pt x="27" y="197"/>
                  </a:lnTo>
                  <a:lnTo>
                    <a:pt x="35" y="205"/>
                  </a:lnTo>
                  <a:lnTo>
                    <a:pt x="44" y="213"/>
                  </a:lnTo>
                  <a:lnTo>
                    <a:pt x="53" y="219"/>
                  </a:lnTo>
                  <a:lnTo>
                    <a:pt x="62" y="226"/>
                  </a:lnTo>
                  <a:lnTo>
                    <a:pt x="73" y="231"/>
                  </a:lnTo>
                  <a:lnTo>
                    <a:pt x="85" y="235"/>
                  </a:lnTo>
                  <a:lnTo>
                    <a:pt x="95" y="238"/>
                  </a:lnTo>
                  <a:lnTo>
                    <a:pt x="107" y="240"/>
                  </a:lnTo>
                  <a:lnTo>
                    <a:pt x="120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62" name="Straight Arrow Connector 161"/>
          <p:cNvCxnSpPr/>
          <p:nvPr/>
        </p:nvCxnSpPr>
        <p:spPr>
          <a:xfrm>
            <a:off x="708945" y="4042022"/>
            <a:ext cx="378984" cy="18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AutoShape 30">
            <a:extLst>
              <a:ext uri="{FF2B5EF4-FFF2-40B4-BE49-F238E27FC236}">
                <a16:creationId xmlns:a16="http://schemas.microsoft.com/office/drawing/2014/main" id="{07AAA68B-A6F3-432C-BB6D-4009AD1466C3}"/>
              </a:ext>
            </a:extLst>
          </p:cNvPr>
          <p:cNvSpPr>
            <a:spLocks/>
          </p:cNvSpPr>
          <p:nvPr/>
        </p:nvSpPr>
        <p:spPr bwMode="auto">
          <a:xfrm>
            <a:off x="907323" y="4961533"/>
            <a:ext cx="3765013" cy="13440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  <a:effectLst/>
          <a:extLst/>
        </p:spPr>
        <p:txBody>
          <a:bodyPr lIns="182880" tIns="38100" rIns="38100" bIns="38100" anchor="t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Development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Environment</a:t>
            </a:r>
          </a:p>
        </p:txBody>
      </p:sp>
      <p:sp>
        <p:nvSpPr>
          <p:cNvPr id="164" name="Shape 1372"/>
          <p:cNvSpPr/>
          <p:nvPr/>
        </p:nvSpPr>
        <p:spPr>
          <a:xfrm>
            <a:off x="2372766" y="5661164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#1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cxnSp>
        <p:nvCxnSpPr>
          <p:cNvPr id="168" name="Straight Arrow Connector 167"/>
          <p:cNvCxnSpPr>
            <a:endCxn id="164" idx="1"/>
          </p:cNvCxnSpPr>
          <p:nvPr/>
        </p:nvCxnSpPr>
        <p:spPr>
          <a:xfrm>
            <a:off x="643041" y="5913841"/>
            <a:ext cx="17297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AutoShape 30">
            <a:extLst>
              <a:ext uri="{FF2B5EF4-FFF2-40B4-BE49-F238E27FC236}">
                <a16:creationId xmlns:a16="http://schemas.microsoft.com/office/drawing/2014/main" id="{07AAA68B-A6F3-432C-BB6D-4009AD1466C3}"/>
              </a:ext>
            </a:extLst>
          </p:cNvPr>
          <p:cNvSpPr>
            <a:spLocks/>
          </p:cNvSpPr>
          <p:nvPr/>
        </p:nvSpPr>
        <p:spPr bwMode="auto">
          <a:xfrm>
            <a:off x="907323" y="2760989"/>
            <a:ext cx="3765013" cy="204940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  <a:effectLst/>
          <a:extLst/>
        </p:spPr>
        <p:txBody>
          <a:bodyPr lIns="182880" tIns="38100" rIns="38100" bIns="38100" anchor="t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Testing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Environment</a:t>
            </a:r>
          </a:p>
        </p:txBody>
      </p:sp>
      <p:grpSp>
        <p:nvGrpSpPr>
          <p:cNvPr id="173" name="Group 20">
            <a:extLst>
              <a:ext uri="{FF2B5EF4-FFF2-40B4-BE49-F238E27FC236}">
                <a16:creationId xmlns:a16="http://schemas.microsoft.com/office/drawing/2014/main" id="{450B84C5-46FE-4737-B265-1742C19773E7}"/>
              </a:ext>
            </a:extLst>
          </p:cNvPr>
          <p:cNvGrpSpPr>
            <a:grpSpLocks noChangeAspect="1"/>
          </p:cNvGrpSpPr>
          <p:nvPr/>
        </p:nvGrpSpPr>
        <p:grpSpPr>
          <a:xfrm>
            <a:off x="9945546" y="3098076"/>
            <a:ext cx="463638" cy="365760"/>
            <a:chOff x="3746500" y="1976438"/>
            <a:chExt cx="285750" cy="225425"/>
          </a:xfrm>
          <a:solidFill>
            <a:schemeClr val="accent1"/>
          </a:solidFill>
        </p:grpSpPr>
        <p:sp>
          <p:nvSpPr>
            <p:cNvPr id="174" name="Freeform 81">
              <a:extLst>
                <a:ext uri="{FF2B5EF4-FFF2-40B4-BE49-F238E27FC236}">
                  <a16:creationId xmlns:a16="http://schemas.microsoft.com/office/drawing/2014/main" id="{725FE878-D4AE-4802-86DF-D25575009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0" y="1976438"/>
              <a:ext cx="190500" cy="225425"/>
            </a:xfrm>
            <a:custGeom>
              <a:avLst/>
              <a:gdLst>
                <a:gd name="T0" fmla="*/ 52 w 601"/>
                <a:gd name="T1" fmla="*/ 517 h 713"/>
                <a:gd name="T2" fmla="*/ 194 w 601"/>
                <a:gd name="T3" fmla="*/ 441 h 713"/>
                <a:gd name="T4" fmla="*/ 240 w 601"/>
                <a:gd name="T5" fmla="*/ 412 h 713"/>
                <a:gd name="T6" fmla="*/ 229 w 601"/>
                <a:gd name="T7" fmla="*/ 323 h 713"/>
                <a:gd name="T8" fmla="*/ 209 w 601"/>
                <a:gd name="T9" fmla="*/ 297 h 713"/>
                <a:gd name="T10" fmla="*/ 200 w 601"/>
                <a:gd name="T11" fmla="*/ 243 h 713"/>
                <a:gd name="T12" fmla="*/ 194 w 601"/>
                <a:gd name="T13" fmla="*/ 231 h 713"/>
                <a:gd name="T14" fmla="*/ 182 w 601"/>
                <a:gd name="T15" fmla="*/ 224 h 713"/>
                <a:gd name="T16" fmla="*/ 176 w 601"/>
                <a:gd name="T17" fmla="*/ 199 h 713"/>
                <a:gd name="T18" fmla="*/ 185 w 601"/>
                <a:gd name="T19" fmla="*/ 181 h 713"/>
                <a:gd name="T20" fmla="*/ 197 w 601"/>
                <a:gd name="T21" fmla="*/ 175 h 713"/>
                <a:gd name="T22" fmla="*/ 193 w 601"/>
                <a:gd name="T23" fmla="*/ 145 h 713"/>
                <a:gd name="T24" fmla="*/ 178 w 601"/>
                <a:gd name="T25" fmla="*/ 92 h 713"/>
                <a:gd name="T26" fmla="*/ 201 w 601"/>
                <a:gd name="T27" fmla="*/ 87 h 713"/>
                <a:gd name="T28" fmla="*/ 214 w 601"/>
                <a:gd name="T29" fmla="*/ 83 h 713"/>
                <a:gd name="T30" fmla="*/ 223 w 601"/>
                <a:gd name="T31" fmla="*/ 65 h 713"/>
                <a:gd name="T32" fmla="*/ 248 w 601"/>
                <a:gd name="T33" fmla="*/ 44 h 713"/>
                <a:gd name="T34" fmla="*/ 318 w 601"/>
                <a:gd name="T35" fmla="*/ 30 h 713"/>
                <a:gd name="T36" fmla="*/ 387 w 601"/>
                <a:gd name="T37" fmla="*/ 44 h 713"/>
                <a:gd name="T38" fmla="*/ 413 w 601"/>
                <a:gd name="T39" fmla="*/ 65 h 713"/>
                <a:gd name="T40" fmla="*/ 418 w 601"/>
                <a:gd name="T41" fmla="*/ 107 h 713"/>
                <a:gd name="T42" fmla="*/ 399 w 601"/>
                <a:gd name="T43" fmla="*/ 166 h 713"/>
                <a:gd name="T44" fmla="*/ 405 w 601"/>
                <a:gd name="T45" fmla="*/ 179 h 713"/>
                <a:gd name="T46" fmla="*/ 418 w 601"/>
                <a:gd name="T47" fmla="*/ 184 h 713"/>
                <a:gd name="T48" fmla="*/ 421 w 601"/>
                <a:gd name="T49" fmla="*/ 210 h 713"/>
                <a:gd name="T50" fmla="*/ 407 w 601"/>
                <a:gd name="T51" fmla="*/ 229 h 713"/>
                <a:gd name="T52" fmla="*/ 398 w 601"/>
                <a:gd name="T53" fmla="*/ 239 h 713"/>
                <a:gd name="T54" fmla="*/ 393 w 601"/>
                <a:gd name="T55" fmla="*/ 283 h 713"/>
                <a:gd name="T56" fmla="*/ 366 w 601"/>
                <a:gd name="T57" fmla="*/ 325 h 713"/>
                <a:gd name="T58" fmla="*/ 361 w 601"/>
                <a:gd name="T59" fmla="*/ 416 h 713"/>
                <a:gd name="T60" fmla="*/ 440 w 601"/>
                <a:gd name="T61" fmla="*/ 457 h 713"/>
                <a:gd name="T62" fmla="*/ 563 w 601"/>
                <a:gd name="T63" fmla="*/ 527 h 713"/>
                <a:gd name="T64" fmla="*/ 459 w 601"/>
                <a:gd name="T65" fmla="*/ 432 h 713"/>
                <a:gd name="T66" fmla="*/ 402 w 601"/>
                <a:gd name="T67" fmla="*/ 336 h 713"/>
                <a:gd name="T68" fmla="*/ 425 w 601"/>
                <a:gd name="T69" fmla="*/ 274 h 713"/>
                <a:gd name="T70" fmla="*/ 446 w 601"/>
                <a:gd name="T71" fmla="*/ 232 h 713"/>
                <a:gd name="T72" fmla="*/ 451 w 601"/>
                <a:gd name="T73" fmla="*/ 190 h 713"/>
                <a:gd name="T74" fmla="*/ 434 w 601"/>
                <a:gd name="T75" fmla="*/ 158 h 713"/>
                <a:gd name="T76" fmla="*/ 449 w 601"/>
                <a:gd name="T77" fmla="*/ 82 h 713"/>
                <a:gd name="T78" fmla="*/ 428 w 601"/>
                <a:gd name="T79" fmla="*/ 37 h 713"/>
                <a:gd name="T80" fmla="*/ 387 w 601"/>
                <a:gd name="T81" fmla="*/ 12 h 713"/>
                <a:gd name="T82" fmla="*/ 318 w 601"/>
                <a:gd name="T83" fmla="*/ 0 h 713"/>
                <a:gd name="T84" fmla="*/ 238 w 601"/>
                <a:gd name="T85" fmla="*/ 16 h 713"/>
                <a:gd name="T86" fmla="*/ 203 w 601"/>
                <a:gd name="T87" fmla="*/ 41 h 713"/>
                <a:gd name="T88" fmla="*/ 172 w 601"/>
                <a:gd name="T89" fmla="*/ 57 h 713"/>
                <a:gd name="T90" fmla="*/ 154 w 601"/>
                <a:gd name="T91" fmla="*/ 71 h 713"/>
                <a:gd name="T92" fmla="*/ 148 w 601"/>
                <a:gd name="T93" fmla="*/ 102 h 713"/>
                <a:gd name="T94" fmla="*/ 166 w 601"/>
                <a:gd name="T95" fmla="*/ 157 h 713"/>
                <a:gd name="T96" fmla="*/ 147 w 601"/>
                <a:gd name="T97" fmla="*/ 191 h 713"/>
                <a:gd name="T98" fmla="*/ 152 w 601"/>
                <a:gd name="T99" fmla="*/ 232 h 713"/>
                <a:gd name="T100" fmla="*/ 172 w 601"/>
                <a:gd name="T101" fmla="*/ 274 h 713"/>
                <a:gd name="T102" fmla="*/ 198 w 601"/>
                <a:gd name="T103" fmla="*/ 336 h 713"/>
                <a:gd name="T104" fmla="*/ 141 w 601"/>
                <a:gd name="T105" fmla="*/ 432 h 713"/>
                <a:gd name="T106" fmla="*/ 18 w 601"/>
                <a:gd name="T107" fmla="*/ 504 h 713"/>
                <a:gd name="T108" fmla="*/ 0 w 601"/>
                <a:gd name="T109" fmla="*/ 532 h 713"/>
                <a:gd name="T110" fmla="*/ 4 w 601"/>
                <a:gd name="T111" fmla="*/ 709 h 713"/>
                <a:gd name="T112" fmla="*/ 586 w 601"/>
                <a:gd name="T113" fmla="*/ 713 h 713"/>
                <a:gd name="T114" fmla="*/ 598 w 601"/>
                <a:gd name="T115" fmla="*/ 707 h 713"/>
                <a:gd name="T116" fmla="*/ 600 w 601"/>
                <a:gd name="T117" fmla="*/ 529 h 713"/>
                <a:gd name="T118" fmla="*/ 568 w 601"/>
                <a:gd name="T119" fmla="*/ 4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1" h="713">
                  <a:moveTo>
                    <a:pt x="571" y="683"/>
                  </a:moveTo>
                  <a:lnTo>
                    <a:pt x="30" y="683"/>
                  </a:lnTo>
                  <a:lnTo>
                    <a:pt x="30" y="535"/>
                  </a:lnTo>
                  <a:lnTo>
                    <a:pt x="37" y="527"/>
                  </a:lnTo>
                  <a:lnTo>
                    <a:pt x="52" y="517"/>
                  </a:lnTo>
                  <a:lnTo>
                    <a:pt x="73" y="503"/>
                  </a:lnTo>
                  <a:lnTo>
                    <a:pt x="97" y="489"/>
                  </a:lnTo>
                  <a:lnTo>
                    <a:pt x="127" y="473"/>
                  </a:lnTo>
                  <a:lnTo>
                    <a:pt x="159" y="457"/>
                  </a:lnTo>
                  <a:lnTo>
                    <a:pt x="194" y="441"/>
                  </a:lnTo>
                  <a:lnTo>
                    <a:pt x="230" y="426"/>
                  </a:lnTo>
                  <a:lnTo>
                    <a:pt x="235" y="424"/>
                  </a:lnTo>
                  <a:lnTo>
                    <a:pt x="238" y="421"/>
                  </a:lnTo>
                  <a:lnTo>
                    <a:pt x="239" y="416"/>
                  </a:lnTo>
                  <a:lnTo>
                    <a:pt x="240" y="412"/>
                  </a:lnTo>
                  <a:lnTo>
                    <a:pt x="240" y="337"/>
                  </a:lnTo>
                  <a:lnTo>
                    <a:pt x="239" y="333"/>
                  </a:lnTo>
                  <a:lnTo>
                    <a:pt x="237" y="328"/>
                  </a:lnTo>
                  <a:lnTo>
                    <a:pt x="233" y="325"/>
                  </a:lnTo>
                  <a:lnTo>
                    <a:pt x="229" y="323"/>
                  </a:lnTo>
                  <a:lnTo>
                    <a:pt x="228" y="322"/>
                  </a:lnTo>
                  <a:lnTo>
                    <a:pt x="225" y="320"/>
                  </a:lnTo>
                  <a:lnTo>
                    <a:pt x="220" y="315"/>
                  </a:lnTo>
                  <a:lnTo>
                    <a:pt x="214" y="308"/>
                  </a:lnTo>
                  <a:lnTo>
                    <a:pt x="209" y="297"/>
                  </a:lnTo>
                  <a:lnTo>
                    <a:pt x="205" y="283"/>
                  </a:lnTo>
                  <a:lnTo>
                    <a:pt x="202" y="275"/>
                  </a:lnTo>
                  <a:lnTo>
                    <a:pt x="201" y="266"/>
                  </a:lnTo>
                  <a:lnTo>
                    <a:pt x="200" y="254"/>
                  </a:lnTo>
                  <a:lnTo>
                    <a:pt x="200" y="243"/>
                  </a:lnTo>
                  <a:lnTo>
                    <a:pt x="200" y="239"/>
                  </a:lnTo>
                  <a:lnTo>
                    <a:pt x="199" y="237"/>
                  </a:lnTo>
                  <a:lnTo>
                    <a:pt x="197" y="234"/>
                  </a:lnTo>
                  <a:lnTo>
                    <a:pt x="196" y="232"/>
                  </a:lnTo>
                  <a:lnTo>
                    <a:pt x="194" y="231"/>
                  </a:lnTo>
                  <a:lnTo>
                    <a:pt x="192" y="229"/>
                  </a:lnTo>
                  <a:lnTo>
                    <a:pt x="188" y="228"/>
                  </a:lnTo>
                  <a:lnTo>
                    <a:pt x="185" y="228"/>
                  </a:lnTo>
                  <a:lnTo>
                    <a:pt x="184" y="226"/>
                  </a:lnTo>
                  <a:lnTo>
                    <a:pt x="182" y="224"/>
                  </a:lnTo>
                  <a:lnTo>
                    <a:pt x="180" y="220"/>
                  </a:lnTo>
                  <a:lnTo>
                    <a:pt x="178" y="216"/>
                  </a:lnTo>
                  <a:lnTo>
                    <a:pt x="177" y="210"/>
                  </a:lnTo>
                  <a:lnTo>
                    <a:pt x="176" y="205"/>
                  </a:lnTo>
                  <a:lnTo>
                    <a:pt x="176" y="199"/>
                  </a:lnTo>
                  <a:lnTo>
                    <a:pt x="177" y="192"/>
                  </a:lnTo>
                  <a:lnTo>
                    <a:pt x="178" y="187"/>
                  </a:lnTo>
                  <a:lnTo>
                    <a:pt x="181" y="184"/>
                  </a:lnTo>
                  <a:lnTo>
                    <a:pt x="183" y="183"/>
                  </a:lnTo>
                  <a:lnTo>
                    <a:pt x="185" y="181"/>
                  </a:lnTo>
                  <a:lnTo>
                    <a:pt x="188" y="181"/>
                  </a:lnTo>
                  <a:lnTo>
                    <a:pt x="191" y="180"/>
                  </a:lnTo>
                  <a:lnTo>
                    <a:pt x="194" y="179"/>
                  </a:lnTo>
                  <a:lnTo>
                    <a:pt x="196" y="177"/>
                  </a:lnTo>
                  <a:lnTo>
                    <a:pt x="197" y="175"/>
                  </a:lnTo>
                  <a:lnTo>
                    <a:pt x="199" y="173"/>
                  </a:lnTo>
                  <a:lnTo>
                    <a:pt x="199" y="170"/>
                  </a:lnTo>
                  <a:lnTo>
                    <a:pt x="200" y="166"/>
                  </a:lnTo>
                  <a:lnTo>
                    <a:pt x="198" y="159"/>
                  </a:lnTo>
                  <a:lnTo>
                    <a:pt x="193" y="145"/>
                  </a:lnTo>
                  <a:lnTo>
                    <a:pt x="187" y="132"/>
                  </a:lnTo>
                  <a:lnTo>
                    <a:pt x="182" y="116"/>
                  </a:lnTo>
                  <a:lnTo>
                    <a:pt x="180" y="107"/>
                  </a:lnTo>
                  <a:lnTo>
                    <a:pt x="178" y="99"/>
                  </a:lnTo>
                  <a:lnTo>
                    <a:pt x="178" y="92"/>
                  </a:lnTo>
                  <a:lnTo>
                    <a:pt x="179" y="88"/>
                  </a:lnTo>
                  <a:lnTo>
                    <a:pt x="183" y="86"/>
                  </a:lnTo>
                  <a:lnTo>
                    <a:pt x="188" y="85"/>
                  </a:lnTo>
                  <a:lnTo>
                    <a:pt x="194" y="86"/>
                  </a:lnTo>
                  <a:lnTo>
                    <a:pt x="201" y="87"/>
                  </a:lnTo>
                  <a:lnTo>
                    <a:pt x="203" y="87"/>
                  </a:lnTo>
                  <a:lnTo>
                    <a:pt x="207" y="87"/>
                  </a:lnTo>
                  <a:lnTo>
                    <a:pt x="210" y="86"/>
                  </a:lnTo>
                  <a:lnTo>
                    <a:pt x="212" y="85"/>
                  </a:lnTo>
                  <a:lnTo>
                    <a:pt x="214" y="83"/>
                  </a:lnTo>
                  <a:lnTo>
                    <a:pt x="216" y="81"/>
                  </a:lnTo>
                  <a:lnTo>
                    <a:pt x="217" y="79"/>
                  </a:lnTo>
                  <a:lnTo>
                    <a:pt x="218" y="75"/>
                  </a:lnTo>
                  <a:lnTo>
                    <a:pt x="221" y="70"/>
                  </a:lnTo>
                  <a:lnTo>
                    <a:pt x="223" y="65"/>
                  </a:lnTo>
                  <a:lnTo>
                    <a:pt x="227" y="60"/>
                  </a:lnTo>
                  <a:lnTo>
                    <a:pt x="231" y="55"/>
                  </a:lnTo>
                  <a:lnTo>
                    <a:pt x="237" y="52"/>
                  </a:lnTo>
                  <a:lnTo>
                    <a:pt x="242" y="47"/>
                  </a:lnTo>
                  <a:lnTo>
                    <a:pt x="248" y="44"/>
                  </a:lnTo>
                  <a:lnTo>
                    <a:pt x="255" y="41"/>
                  </a:lnTo>
                  <a:lnTo>
                    <a:pt x="270" y="37"/>
                  </a:lnTo>
                  <a:lnTo>
                    <a:pt x="285" y="34"/>
                  </a:lnTo>
                  <a:lnTo>
                    <a:pt x="302" y="31"/>
                  </a:lnTo>
                  <a:lnTo>
                    <a:pt x="318" y="30"/>
                  </a:lnTo>
                  <a:lnTo>
                    <a:pt x="334" y="31"/>
                  </a:lnTo>
                  <a:lnTo>
                    <a:pt x="350" y="34"/>
                  </a:lnTo>
                  <a:lnTo>
                    <a:pt x="365" y="37"/>
                  </a:lnTo>
                  <a:lnTo>
                    <a:pt x="380" y="41"/>
                  </a:lnTo>
                  <a:lnTo>
                    <a:pt x="387" y="44"/>
                  </a:lnTo>
                  <a:lnTo>
                    <a:pt x="393" y="47"/>
                  </a:lnTo>
                  <a:lnTo>
                    <a:pt x="399" y="52"/>
                  </a:lnTo>
                  <a:lnTo>
                    <a:pt x="404" y="55"/>
                  </a:lnTo>
                  <a:lnTo>
                    <a:pt x="408" y="60"/>
                  </a:lnTo>
                  <a:lnTo>
                    <a:pt x="413" y="65"/>
                  </a:lnTo>
                  <a:lnTo>
                    <a:pt x="415" y="70"/>
                  </a:lnTo>
                  <a:lnTo>
                    <a:pt x="417" y="75"/>
                  </a:lnTo>
                  <a:lnTo>
                    <a:pt x="419" y="86"/>
                  </a:lnTo>
                  <a:lnTo>
                    <a:pt x="419" y="97"/>
                  </a:lnTo>
                  <a:lnTo>
                    <a:pt x="418" y="107"/>
                  </a:lnTo>
                  <a:lnTo>
                    <a:pt x="416" y="117"/>
                  </a:lnTo>
                  <a:lnTo>
                    <a:pt x="410" y="134"/>
                  </a:lnTo>
                  <a:lnTo>
                    <a:pt x="404" y="149"/>
                  </a:lnTo>
                  <a:lnTo>
                    <a:pt x="401" y="159"/>
                  </a:lnTo>
                  <a:lnTo>
                    <a:pt x="399" y="166"/>
                  </a:lnTo>
                  <a:lnTo>
                    <a:pt x="399" y="170"/>
                  </a:lnTo>
                  <a:lnTo>
                    <a:pt x="400" y="173"/>
                  </a:lnTo>
                  <a:lnTo>
                    <a:pt x="401" y="175"/>
                  </a:lnTo>
                  <a:lnTo>
                    <a:pt x="403" y="177"/>
                  </a:lnTo>
                  <a:lnTo>
                    <a:pt x="405" y="179"/>
                  </a:lnTo>
                  <a:lnTo>
                    <a:pt x="408" y="180"/>
                  </a:lnTo>
                  <a:lnTo>
                    <a:pt x="410" y="181"/>
                  </a:lnTo>
                  <a:lnTo>
                    <a:pt x="414" y="181"/>
                  </a:lnTo>
                  <a:lnTo>
                    <a:pt x="416" y="183"/>
                  </a:lnTo>
                  <a:lnTo>
                    <a:pt x="418" y="184"/>
                  </a:lnTo>
                  <a:lnTo>
                    <a:pt x="420" y="186"/>
                  </a:lnTo>
                  <a:lnTo>
                    <a:pt x="421" y="192"/>
                  </a:lnTo>
                  <a:lnTo>
                    <a:pt x="422" y="198"/>
                  </a:lnTo>
                  <a:lnTo>
                    <a:pt x="422" y="204"/>
                  </a:lnTo>
                  <a:lnTo>
                    <a:pt x="421" y="210"/>
                  </a:lnTo>
                  <a:lnTo>
                    <a:pt x="419" y="216"/>
                  </a:lnTo>
                  <a:lnTo>
                    <a:pt x="416" y="224"/>
                  </a:lnTo>
                  <a:lnTo>
                    <a:pt x="413" y="228"/>
                  </a:lnTo>
                  <a:lnTo>
                    <a:pt x="409" y="228"/>
                  </a:lnTo>
                  <a:lnTo>
                    <a:pt x="407" y="229"/>
                  </a:lnTo>
                  <a:lnTo>
                    <a:pt x="404" y="231"/>
                  </a:lnTo>
                  <a:lnTo>
                    <a:pt x="402" y="232"/>
                  </a:lnTo>
                  <a:lnTo>
                    <a:pt x="400" y="234"/>
                  </a:lnTo>
                  <a:lnTo>
                    <a:pt x="399" y="237"/>
                  </a:lnTo>
                  <a:lnTo>
                    <a:pt x="398" y="239"/>
                  </a:lnTo>
                  <a:lnTo>
                    <a:pt x="398" y="243"/>
                  </a:lnTo>
                  <a:lnTo>
                    <a:pt x="398" y="254"/>
                  </a:lnTo>
                  <a:lnTo>
                    <a:pt x="396" y="265"/>
                  </a:lnTo>
                  <a:lnTo>
                    <a:pt x="395" y="275"/>
                  </a:lnTo>
                  <a:lnTo>
                    <a:pt x="393" y="283"/>
                  </a:lnTo>
                  <a:lnTo>
                    <a:pt x="389" y="297"/>
                  </a:lnTo>
                  <a:lnTo>
                    <a:pt x="384" y="308"/>
                  </a:lnTo>
                  <a:lnTo>
                    <a:pt x="375" y="320"/>
                  </a:lnTo>
                  <a:lnTo>
                    <a:pt x="371" y="323"/>
                  </a:lnTo>
                  <a:lnTo>
                    <a:pt x="366" y="325"/>
                  </a:lnTo>
                  <a:lnTo>
                    <a:pt x="363" y="328"/>
                  </a:lnTo>
                  <a:lnTo>
                    <a:pt x="361" y="333"/>
                  </a:lnTo>
                  <a:lnTo>
                    <a:pt x="360" y="337"/>
                  </a:lnTo>
                  <a:lnTo>
                    <a:pt x="360" y="412"/>
                  </a:lnTo>
                  <a:lnTo>
                    <a:pt x="361" y="416"/>
                  </a:lnTo>
                  <a:lnTo>
                    <a:pt x="363" y="421"/>
                  </a:lnTo>
                  <a:lnTo>
                    <a:pt x="365" y="424"/>
                  </a:lnTo>
                  <a:lnTo>
                    <a:pt x="370" y="426"/>
                  </a:lnTo>
                  <a:lnTo>
                    <a:pt x="406" y="441"/>
                  </a:lnTo>
                  <a:lnTo>
                    <a:pt x="440" y="457"/>
                  </a:lnTo>
                  <a:lnTo>
                    <a:pt x="474" y="473"/>
                  </a:lnTo>
                  <a:lnTo>
                    <a:pt x="503" y="489"/>
                  </a:lnTo>
                  <a:lnTo>
                    <a:pt x="527" y="503"/>
                  </a:lnTo>
                  <a:lnTo>
                    <a:pt x="548" y="517"/>
                  </a:lnTo>
                  <a:lnTo>
                    <a:pt x="563" y="527"/>
                  </a:lnTo>
                  <a:lnTo>
                    <a:pt x="571" y="535"/>
                  </a:lnTo>
                  <a:lnTo>
                    <a:pt x="571" y="683"/>
                  </a:lnTo>
                  <a:close/>
                  <a:moveTo>
                    <a:pt x="523" y="467"/>
                  </a:moveTo>
                  <a:lnTo>
                    <a:pt x="492" y="449"/>
                  </a:lnTo>
                  <a:lnTo>
                    <a:pt x="459" y="432"/>
                  </a:lnTo>
                  <a:lnTo>
                    <a:pt x="424" y="416"/>
                  </a:lnTo>
                  <a:lnTo>
                    <a:pt x="390" y="402"/>
                  </a:lnTo>
                  <a:lnTo>
                    <a:pt x="390" y="345"/>
                  </a:lnTo>
                  <a:lnTo>
                    <a:pt x="395" y="341"/>
                  </a:lnTo>
                  <a:lnTo>
                    <a:pt x="402" y="336"/>
                  </a:lnTo>
                  <a:lnTo>
                    <a:pt x="407" y="327"/>
                  </a:lnTo>
                  <a:lnTo>
                    <a:pt x="413" y="318"/>
                  </a:lnTo>
                  <a:lnTo>
                    <a:pt x="418" y="306"/>
                  </a:lnTo>
                  <a:lnTo>
                    <a:pt x="422" y="291"/>
                  </a:lnTo>
                  <a:lnTo>
                    <a:pt x="425" y="274"/>
                  </a:lnTo>
                  <a:lnTo>
                    <a:pt x="428" y="253"/>
                  </a:lnTo>
                  <a:lnTo>
                    <a:pt x="433" y="250"/>
                  </a:lnTo>
                  <a:lnTo>
                    <a:pt x="438" y="245"/>
                  </a:lnTo>
                  <a:lnTo>
                    <a:pt x="443" y="238"/>
                  </a:lnTo>
                  <a:lnTo>
                    <a:pt x="446" y="232"/>
                  </a:lnTo>
                  <a:lnTo>
                    <a:pt x="448" y="224"/>
                  </a:lnTo>
                  <a:lnTo>
                    <a:pt x="450" y="216"/>
                  </a:lnTo>
                  <a:lnTo>
                    <a:pt x="451" y="207"/>
                  </a:lnTo>
                  <a:lnTo>
                    <a:pt x="452" y="200"/>
                  </a:lnTo>
                  <a:lnTo>
                    <a:pt x="451" y="190"/>
                  </a:lnTo>
                  <a:lnTo>
                    <a:pt x="450" y="183"/>
                  </a:lnTo>
                  <a:lnTo>
                    <a:pt x="448" y="175"/>
                  </a:lnTo>
                  <a:lnTo>
                    <a:pt x="445" y="169"/>
                  </a:lnTo>
                  <a:lnTo>
                    <a:pt x="439" y="162"/>
                  </a:lnTo>
                  <a:lnTo>
                    <a:pt x="434" y="158"/>
                  </a:lnTo>
                  <a:lnTo>
                    <a:pt x="440" y="141"/>
                  </a:lnTo>
                  <a:lnTo>
                    <a:pt x="447" y="119"/>
                  </a:lnTo>
                  <a:lnTo>
                    <a:pt x="448" y="107"/>
                  </a:lnTo>
                  <a:lnTo>
                    <a:pt x="449" y="95"/>
                  </a:lnTo>
                  <a:lnTo>
                    <a:pt x="449" y="82"/>
                  </a:lnTo>
                  <a:lnTo>
                    <a:pt x="446" y="69"/>
                  </a:lnTo>
                  <a:lnTo>
                    <a:pt x="444" y="59"/>
                  </a:lnTo>
                  <a:lnTo>
                    <a:pt x="439" y="51"/>
                  </a:lnTo>
                  <a:lnTo>
                    <a:pt x="434" y="43"/>
                  </a:lnTo>
                  <a:lnTo>
                    <a:pt x="428" y="37"/>
                  </a:lnTo>
                  <a:lnTo>
                    <a:pt x="421" y="30"/>
                  </a:lnTo>
                  <a:lnTo>
                    <a:pt x="414" y="25"/>
                  </a:lnTo>
                  <a:lnTo>
                    <a:pt x="405" y="20"/>
                  </a:lnTo>
                  <a:lnTo>
                    <a:pt x="396" y="15"/>
                  </a:lnTo>
                  <a:lnTo>
                    <a:pt x="387" y="12"/>
                  </a:lnTo>
                  <a:lnTo>
                    <a:pt x="377" y="9"/>
                  </a:lnTo>
                  <a:lnTo>
                    <a:pt x="368" y="6"/>
                  </a:lnTo>
                  <a:lnTo>
                    <a:pt x="358" y="3"/>
                  </a:lnTo>
                  <a:lnTo>
                    <a:pt x="337" y="1"/>
                  </a:lnTo>
                  <a:lnTo>
                    <a:pt x="318" y="0"/>
                  </a:lnTo>
                  <a:lnTo>
                    <a:pt x="300" y="1"/>
                  </a:lnTo>
                  <a:lnTo>
                    <a:pt x="282" y="3"/>
                  </a:lnTo>
                  <a:lnTo>
                    <a:pt x="264" y="7"/>
                  </a:lnTo>
                  <a:lnTo>
                    <a:pt x="245" y="13"/>
                  </a:lnTo>
                  <a:lnTo>
                    <a:pt x="238" y="16"/>
                  </a:lnTo>
                  <a:lnTo>
                    <a:pt x="229" y="21"/>
                  </a:lnTo>
                  <a:lnTo>
                    <a:pt x="222" y="25"/>
                  </a:lnTo>
                  <a:lnTo>
                    <a:pt x="215" y="30"/>
                  </a:lnTo>
                  <a:lnTo>
                    <a:pt x="209" y="36"/>
                  </a:lnTo>
                  <a:lnTo>
                    <a:pt x="203" y="41"/>
                  </a:lnTo>
                  <a:lnTo>
                    <a:pt x="198" y="49"/>
                  </a:lnTo>
                  <a:lnTo>
                    <a:pt x="194" y="56"/>
                  </a:lnTo>
                  <a:lnTo>
                    <a:pt x="186" y="55"/>
                  </a:lnTo>
                  <a:lnTo>
                    <a:pt x="179" y="56"/>
                  </a:lnTo>
                  <a:lnTo>
                    <a:pt x="172" y="57"/>
                  </a:lnTo>
                  <a:lnTo>
                    <a:pt x="167" y="59"/>
                  </a:lnTo>
                  <a:lnTo>
                    <a:pt x="163" y="62"/>
                  </a:lnTo>
                  <a:lnTo>
                    <a:pt x="159" y="66"/>
                  </a:lnTo>
                  <a:lnTo>
                    <a:pt x="156" y="68"/>
                  </a:lnTo>
                  <a:lnTo>
                    <a:pt x="154" y="71"/>
                  </a:lnTo>
                  <a:lnTo>
                    <a:pt x="152" y="75"/>
                  </a:lnTo>
                  <a:lnTo>
                    <a:pt x="150" y="81"/>
                  </a:lnTo>
                  <a:lnTo>
                    <a:pt x="149" y="86"/>
                  </a:lnTo>
                  <a:lnTo>
                    <a:pt x="148" y="90"/>
                  </a:lnTo>
                  <a:lnTo>
                    <a:pt x="148" y="102"/>
                  </a:lnTo>
                  <a:lnTo>
                    <a:pt x="150" y="113"/>
                  </a:lnTo>
                  <a:lnTo>
                    <a:pt x="157" y="136"/>
                  </a:lnTo>
                  <a:lnTo>
                    <a:pt x="165" y="157"/>
                  </a:lnTo>
                  <a:lnTo>
                    <a:pt x="165" y="157"/>
                  </a:lnTo>
                  <a:lnTo>
                    <a:pt x="166" y="157"/>
                  </a:lnTo>
                  <a:lnTo>
                    <a:pt x="159" y="162"/>
                  </a:lnTo>
                  <a:lnTo>
                    <a:pt x="154" y="169"/>
                  </a:lnTo>
                  <a:lnTo>
                    <a:pt x="150" y="175"/>
                  </a:lnTo>
                  <a:lnTo>
                    <a:pt x="148" y="183"/>
                  </a:lnTo>
                  <a:lnTo>
                    <a:pt x="147" y="191"/>
                  </a:lnTo>
                  <a:lnTo>
                    <a:pt x="146" y="200"/>
                  </a:lnTo>
                  <a:lnTo>
                    <a:pt x="146" y="208"/>
                  </a:lnTo>
                  <a:lnTo>
                    <a:pt x="148" y="217"/>
                  </a:lnTo>
                  <a:lnTo>
                    <a:pt x="149" y="224"/>
                  </a:lnTo>
                  <a:lnTo>
                    <a:pt x="152" y="232"/>
                  </a:lnTo>
                  <a:lnTo>
                    <a:pt x="155" y="238"/>
                  </a:lnTo>
                  <a:lnTo>
                    <a:pt x="159" y="245"/>
                  </a:lnTo>
                  <a:lnTo>
                    <a:pt x="165" y="250"/>
                  </a:lnTo>
                  <a:lnTo>
                    <a:pt x="170" y="253"/>
                  </a:lnTo>
                  <a:lnTo>
                    <a:pt x="172" y="274"/>
                  </a:lnTo>
                  <a:lnTo>
                    <a:pt x="176" y="291"/>
                  </a:lnTo>
                  <a:lnTo>
                    <a:pt x="180" y="306"/>
                  </a:lnTo>
                  <a:lnTo>
                    <a:pt x="185" y="318"/>
                  </a:lnTo>
                  <a:lnTo>
                    <a:pt x="192" y="327"/>
                  </a:lnTo>
                  <a:lnTo>
                    <a:pt x="198" y="336"/>
                  </a:lnTo>
                  <a:lnTo>
                    <a:pt x="205" y="341"/>
                  </a:lnTo>
                  <a:lnTo>
                    <a:pt x="210" y="345"/>
                  </a:lnTo>
                  <a:lnTo>
                    <a:pt x="210" y="402"/>
                  </a:lnTo>
                  <a:lnTo>
                    <a:pt x="176" y="416"/>
                  </a:lnTo>
                  <a:lnTo>
                    <a:pt x="141" y="432"/>
                  </a:lnTo>
                  <a:lnTo>
                    <a:pt x="108" y="449"/>
                  </a:lnTo>
                  <a:lnTo>
                    <a:pt x="77" y="467"/>
                  </a:lnTo>
                  <a:lnTo>
                    <a:pt x="51" y="482"/>
                  </a:lnTo>
                  <a:lnTo>
                    <a:pt x="32" y="493"/>
                  </a:lnTo>
                  <a:lnTo>
                    <a:pt x="18" y="504"/>
                  </a:lnTo>
                  <a:lnTo>
                    <a:pt x="9" y="513"/>
                  </a:lnTo>
                  <a:lnTo>
                    <a:pt x="3" y="519"/>
                  </a:lnTo>
                  <a:lnTo>
                    <a:pt x="1" y="525"/>
                  </a:lnTo>
                  <a:lnTo>
                    <a:pt x="0" y="529"/>
                  </a:lnTo>
                  <a:lnTo>
                    <a:pt x="0" y="532"/>
                  </a:lnTo>
                  <a:lnTo>
                    <a:pt x="0" y="698"/>
                  </a:lnTo>
                  <a:lnTo>
                    <a:pt x="0" y="700"/>
                  </a:lnTo>
                  <a:lnTo>
                    <a:pt x="1" y="704"/>
                  </a:lnTo>
                  <a:lnTo>
                    <a:pt x="2" y="707"/>
                  </a:lnTo>
                  <a:lnTo>
                    <a:pt x="4" y="709"/>
                  </a:lnTo>
                  <a:lnTo>
                    <a:pt x="6" y="710"/>
                  </a:lnTo>
                  <a:lnTo>
                    <a:pt x="8" y="712"/>
                  </a:lnTo>
                  <a:lnTo>
                    <a:pt x="12" y="712"/>
                  </a:lnTo>
                  <a:lnTo>
                    <a:pt x="15" y="713"/>
                  </a:lnTo>
                  <a:lnTo>
                    <a:pt x="586" y="713"/>
                  </a:lnTo>
                  <a:lnTo>
                    <a:pt x="588" y="712"/>
                  </a:lnTo>
                  <a:lnTo>
                    <a:pt x="592" y="712"/>
                  </a:lnTo>
                  <a:lnTo>
                    <a:pt x="594" y="710"/>
                  </a:lnTo>
                  <a:lnTo>
                    <a:pt x="597" y="709"/>
                  </a:lnTo>
                  <a:lnTo>
                    <a:pt x="598" y="707"/>
                  </a:lnTo>
                  <a:lnTo>
                    <a:pt x="600" y="704"/>
                  </a:lnTo>
                  <a:lnTo>
                    <a:pt x="600" y="701"/>
                  </a:lnTo>
                  <a:lnTo>
                    <a:pt x="601" y="698"/>
                  </a:lnTo>
                  <a:lnTo>
                    <a:pt x="601" y="532"/>
                  </a:lnTo>
                  <a:lnTo>
                    <a:pt x="600" y="529"/>
                  </a:lnTo>
                  <a:lnTo>
                    <a:pt x="600" y="525"/>
                  </a:lnTo>
                  <a:lnTo>
                    <a:pt x="597" y="519"/>
                  </a:lnTo>
                  <a:lnTo>
                    <a:pt x="592" y="513"/>
                  </a:lnTo>
                  <a:lnTo>
                    <a:pt x="582" y="504"/>
                  </a:lnTo>
                  <a:lnTo>
                    <a:pt x="568" y="493"/>
                  </a:lnTo>
                  <a:lnTo>
                    <a:pt x="549" y="482"/>
                  </a:lnTo>
                  <a:lnTo>
                    <a:pt x="523" y="4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82">
              <a:extLst>
                <a:ext uri="{FF2B5EF4-FFF2-40B4-BE49-F238E27FC236}">
                  <a16:creationId xmlns:a16="http://schemas.microsoft.com/office/drawing/2014/main" id="{DC54B9FE-0BB3-41E7-A028-67A7AA9E8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2011363"/>
              <a:ext cx="117475" cy="190500"/>
            </a:xfrm>
            <a:custGeom>
              <a:avLst/>
              <a:gdLst>
                <a:gd name="T0" fmla="*/ 192 w 372"/>
                <a:gd name="T1" fmla="*/ 337 h 603"/>
                <a:gd name="T2" fmla="*/ 220 w 372"/>
                <a:gd name="T3" fmla="*/ 273 h 603"/>
                <a:gd name="T4" fmla="*/ 238 w 372"/>
                <a:gd name="T5" fmla="*/ 228 h 603"/>
                <a:gd name="T6" fmla="*/ 255 w 372"/>
                <a:gd name="T7" fmla="*/ 197 h 603"/>
                <a:gd name="T8" fmla="*/ 258 w 372"/>
                <a:gd name="T9" fmla="*/ 153 h 603"/>
                <a:gd name="T10" fmla="*/ 245 w 372"/>
                <a:gd name="T11" fmla="*/ 126 h 603"/>
                <a:gd name="T12" fmla="*/ 261 w 372"/>
                <a:gd name="T13" fmla="*/ 84 h 603"/>
                <a:gd name="T14" fmla="*/ 251 w 372"/>
                <a:gd name="T15" fmla="*/ 38 h 603"/>
                <a:gd name="T16" fmla="*/ 222 w 372"/>
                <a:gd name="T17" fmla="*/ 15 h 603"/>
                <a:gd name="T18" fmla="*/ 149 w 372"/>
                <a:gd name="T19" fmla="*/ 0 h 603"/>
                <a:gd name="T20" fmla="*/ 77 w 372"/>
                <a:gd name="T21" fmla="*/ 15 h 603"/>
                <a:gd name="T22" fmla="*/ 45 w 372"/>
                <a:gd name="T23" fmla="*/ 40 h 603"/>
                <a:gd name="T24" fmla="*/ 15 w 372"/>
                <a:gd name="T25" fmla="*/ 49 h 603"/>
                <a:gd name="T26" fmla="*/ 6 w 372"/>
                <a:gd name="T27" fmla="*/ 68 h 603"/>
                <a:gd name="T28" fmla="*/ 11 w 372"/>
                <a:gd name="T29" fmla="*/ 129 h 603"/>
                <a:gd name="T30" fmla="*/ 0 w 372"/>
                <a:gd name="T31" fmla="*/ 166 h 603"/>
                <a:gd name="T32" fmla="*/ 9 w 372"/>
                <a:gd name="T33" fmla="*/ 203 h 603"/>
                <a:gd name="T34" fmla="*/ 23 w 372"/>
                <a:gd name="T35" fmla="*/ 234 h 603"/>
                <a:gd name="T36" fmla="*/ 48 w 372"/>
                <a:gd name="T37" fmla="*/ 281 h 603"/>
                <a:gd name="T38" fmla="*/ 72 w 372"/>
                <a:gd name="T39" fmla="*/ 335 h 603"/>
                <a:gd name="T40" fmla="*/ 81 w 372"/>
                <a:gd name="T41" fmla="*/ 346 h 603"/>
                <a:gd name="T42" fmla="*/ 95 w 372"/>
                <a:gd name="T43" fmla="*/ 345 h 603"/>
                <a:gd name="T44" fmla="*/ 102 w 372"/>
                <a:gd name="T45" fmla="*/ 332 h 603"/>
                <a:gd name="T46" fmla="*/ 90 w 372"/>
                <a:gd name="T47" fmla="*/ 273 h 603"/>
                <a:gd name="T48" fmla="*/ 67 w 372"/>
                <a:gd name="T49" fmla="*/ 257 h 603"/>
                <a:gd name="T50" fmla="*/ 52 w 372"/>
                <a:gd name="T51" fmla="*/ 227 h 603"/>
                <a:gd name="T52" fmla="*/ 42 w 372"/>
                <a:gd name="T53" fmla="*/ 196 h 603"/>
                <a:gd name="T54" fmla="*/ 30 w 372"/>
                <a:gd name="T55" fmla="*/ 163 h 603"/>
                <a:gd name="T56" fmla="*/ 38 w 372"/>
                <a:gd name="T57" fmla="*/ 148 h 603"/>
                <a:gd name="T58" fmla="*/ 49 w 372"/>
                <a:gd name="T59" fmla="*/ 139 h 603"/>
                <a:gd name="T60" fmla="*/ 38 w 372"/>
                <a:gd name="T61" fmla="*/ 95 h 603"/>
                <a:gd name="T62" fmla="*/ 51 w 372"/>
                <a:gd name="T63" fmla="*/ 71 h 603"/>
                <a:gd name="T64" fmla="*/ 70 w 372"/>
                <a:gd name="T65" fmla="*/ 59 h 603"/>
                <a:gd name="T66" fmla="*/ 96 w 372"/>
                <a:gd name="T67" fmla="*/ 38 h 603"/>
                <a:gd name="T68" fmla="*/ 163 w 372"/>
                <a:gd name="T69" fmla="*/ 30 h 603"/>
                <a:gd name="T70" fmla="*/ 220 w 372"/>
                <a:gd name="T71" fmla="*/ 49 h 603"/>
                <a:gd name="T72" fmla="*/ 231 w 372"/>
                <a:gd name="T73" fmla="*/ 69 h 603"/>
                <a:gd name="T74" fmla="*/ 217 w 372"/>
                <a:gd name="T75" fmla="*/ 115 h 603"/>
                <a:gd name="T76" fmla="*/ 211 w 372"/>
                <a:gd name="T77" fmla="*/ 136 h 603"/>
                <a:gd name="T78" fmla="*/ 219 w 372"/>
                <a:gd name="T79" fmla="*/ 146 h 603"/>
                <a:gd name="T80" fmla="*/ 228 w 372"/>
                <a:gd name="T81" fmla="*/ 157 h 603"/>
                <a:gd name="T82" fmla="*/ 222 w 372"/>
                <a:gd name="T83" fmla="*/ 194 h 603"/>
                <a:gd name="T84" fmla="*/ 209 w 372"/>
                <a:gd name="T85" fmla="*/ 218 h 603"/>
                <a:gd name="T86" fmla="*/ 199 w 372"/>
                <a:gd name="T87" fmla="*/ 252 h 603"/>
                <a:gd name="T88" fmla="*/ 175 w 372"/>
                <a:gd name="T89" fmla="*/ 272 h 603"/>
                <a:gd name="T90" fmla="*/ 162 w 372"/>
                <a:gd name="T91" fmla="*/ 287 h 603"/>
                <a:gd name="T92" fmla="*/ 172 w 372"/>
                <a:gd name="T93" fmla="*/ 361 h 603"/>
                <a:gd name="T94" fmla="*/ 287 w 372"/>
                <a:gd name="T95" fmla="*/ 400 h 603"/>
                <a:gd name="T96" fmla="*/ 147 w 372"/>
                <a:gd name="T97" fmla="*/ 573 h 603"/>
                <a:gd name="T98" fmla="*/ 134 w 372"/>
                <a:gd name="T99" fmla="*/ 580 h 603"/>
                <a:gd name="T100" fmla="*/ 133 w 372"/>
                <a:gd name="T101" fmla="*/ 594 h 603"/>
                <a:gd name="T102" fmla="*/ 144 w 372"/>
                <a:gd name="T103" fmla="*/ 602 h 603"/>
                <a:gd name="T104" fmla="*/ 366 w 372"/>
                <a:gd name="T105" fmla="*/ 600 h 603"/>
                <a:gd name="T106" fmla="*/ 372 w 372"/>
                <a:gd name="T107" fmla="*/ 588 h 603"/>
                <a:gd name="T108" fmla="*/ 367 w 372"/>
                <a:gd name="T109" fmla="*/ 403 h 603"/>
                <a:gd name="T110" fmla="*/ 297 w 372"/>
                <a:gd name="T111" fmla="*/ 37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2" h="603">
                  <a:moveTo>
                    <a:pt x="273" y="363"/>
                  </a:moveTo>
                  <a:lnTo>
                    <a:pt x="252" y="358"/>
                  </a:lnTo>
                  <a:lnTo>
                    <a:pt x="232" y="351"/>
                  </a:lnTo>
                  <a:lnTo>
                    <a:pt x="212" y="344"/>
                  </a:lnTo>
                  <a:lnTo>
                    <a:pt x="192" y="337"/>
                  </a:lnTo>
                  <a:lnTo>
                    <a:pt x="192" y="297"/>
                  </a:lnTo>
                  <a:lnTo>
                    <a:pt x="199" y="293"/>
                  </a:lnTo>
                  <a:lnTo>
                    <a:pt x="206" y="288"/>
                  </a:lnTo>
                  <a:lnTo>
                    <a:pt x="214" y="282"/>
                  </a:lnTo>
                  <a:lnTo>
                    <a:pt x="220" y="273"/>
                  </a:lnTo>
                  <a:lnTo>
                    <a:pt x="228" y="262"/>
                  </a:lnTo>
                  <a:lnTo>
                    <a:pt x="233" y="250"/>
                  </a:lnTo>
                  <a:lnTo>
                    <a:pt x="235" y="243"/>
                  </a:lnTo>
                  <a:lnTo>
                    <a:pt x="237" y="235"/>
                  </a:lnTo>
                  <a:lnTo>
                    <a:pt x="238" y="228"/>
                  </a:lnTo>
                  <a:lnTo>
                    <a:pt x="240" y="218"/>
                  </a:lnTo>
                  <a:lnTo>
                    <a:pt x="244" y="215"/>
                  </a:lnTo>
                  <a:lnTo>
                    <a:pt x="248" y="210"/>
                  </a:lnTo>
                  <a:lnTo>
                    <a:pt x="251" y="203"/>
                  </a:lnTo>
                  <a:lnTo>
                    <a:pt x="255" y="197"/>
                  </a:lnTo>
                  <a:lnTo>
                    <a:pt x="257" y="189"/>
                  </a:lnTo>
                  <a:lnTo>
                    <a:pt x="258" y="182"/>
                  </a:lnTo>
                  <a:lnTo>
                    <a:pt x="259" y="174"/>
                  </a:lnTo>
                  <a:lnTo>
                    <a:pt x="259" y="166"/>
                  </a:lnTo>
                  <a:lnTo>
                    <a:pt x="258" y="153"/>
                  </a:lnTo>
                  <a:lnTo>
                    <a:pt x="256" y="142"/>
                  </a:lnTo>
                  <a:lnTo>
                    <a:pt x="253" y="138"/>
                  </a:lnTo>
                  <a:lnTo>
                    <a:pt x="251" y="133"/>
                  </a:lnTo>
                  <a:lnTo>
                    <a:pt x="248" y="129"/>
                  </a:lnTo>
                  <a:lnTo>
                    <a:pt x="245" y="126"/>
                  </a:lnTo>
                  <a:lnTo>
                    <a:pt x="249" y="120"/>
                  </a:lnTo>
                  <a:lnTo>
                    <a:pt x="252" y="112"/>
                  </a:lnTo>
                  <a:lnTo>
                    <a:pt x="256" y="104"/>
                  </a:lnTo>
                  <a:lnTo>
                    <a:pt x="259" y="94"/>
                  </a:lnTo>
                  <a:lnTo>
                    <a:pt x="261" y="84"/>
                  </a:lnTo>
                  <a:lnTo>
                    <a:pt x="262" y="74"/>
                  </a:lnTo>
                  <a:lnTo>
                    <a:pt x="261" y="63"/>
                  </a:lnTo>
                  <a:lnTo>
                    <a:pt x="258" y="52"/>
                  </a:lnTo>
                  <a:lnTo>
                    <a:pt x="256" y="45"/>
                  </a:lnTo>
                  <a:lnTo>
                    <a:pt x="251" y="38"/>
                  </a:lnTo>
                  <a:lnTo>
                    <a:pt x="247" y="33"/>
                  </a:lnTo>
                  <a:lnTo>
                    <a:pt x="242" y="27"/>
                  </a:lnTo>
                  <a:lnTo>
                    <a:pt x="235" y="22"/>
                  </a:lnTo>
                  <a:lnTo>
                    <a:pt x="229" y="18"/>
                  </a:lnTo>
                  <a:lnTo>
                    <a:pt x="222" y="15"/>
                  </a:lnTo>
                  <a:lnTo>
                    <a:pt x="215" y="11"/>
                  </a:lnTo>
                  <a:lnTo>
                    <a:pt x="199" y="6"/>
                  </a:lnTo>
                  <a:lnTo>
                    <a:pt x="182" y="2"/>
                  </a:lnTo>
                  <a:lnTo>
                    <a:pt x="166" y="0"/>
                  </a:lnTo>
                  <a:lnTo>
                    <a:pt x="149" y="0"/>
                  </a:lnTo>
                  <a:lnTo>
                    <a:pt x="134" y="0"/>
                  </a:lnTo>
                  <a:lnTo>
                    <a:pt x="119" y="2"/>
                  </a:lnTo>
                  <a:lnTo>
                    <a:pt x="104" y="4"/>
                  </a:lnTo>
                  <a:lnTo>
                    <a:pt x="90" y="8"/>
                  </a:lnTo>
                  <a:lnTo>
                    <a:pt x="77" y="15"/>
                  </a:lnTo>
                  <a:lnTo>
                    <a:pt x="65" y="21"/>
                  </a:lnTo>
                  <a:lnTo>
                    <a:pt x="58" y="25"/>
                  </a:lnTo>
                  <a:lnTo>
                    <a:pt x="54" y="30"/>
                  </a:lnTo>
                  <a:lnTo>
                    <a:pt x="50" y="35"/>
                  </a:lnTo>
                  <a:lnTo>
                    <a:pt x="45" y="40"/>
                  </a:lnTo>
                  <a:lnTo>
                    <a:pt x="36" y="40"/>
                  </a:lnTo>
                  <a:lnTo>
                    <a:pt x="26" y="43"/>
                  </a:lnTo>
                  <a:lnTo>
                    <a:pt x="23" y="45"/>
                  </a:lnTo>
                  <a:lnTo>
                    <a:pt x="19" y="47"/>
                  </a:lnTo>
                  <a:lnTo>
                    <a:pt x="15" y="49"/>
                  </a:lnTo>
                  <a:lnTo>
                    <a:pt x="13" y="52"/>
                  </a:lnTo>
                  <a:lnTo>
                    <a:pt x="10" y="55"/>
                  </a:lnTo>
                  <a:lnTo>
                    <a:pt x="8" y="60"/>
                  </a:lnTo>
                  <a:lnTo>
                    <a:pt x="7" y="64"/>
                  </a:lnTo>
                  <a:lnTo>
                    <a:pt x="6" y="68"/>
                  </a:lnTo>
                  <a:lnTo>
                    <a:pt x="5" y="78"/>
                  </a:lnTo>
                  <a:lnTo>
                    <a:pt x="6" y="88"/>
                  </a:lnTo>
                  <a:lnTo>
                    <a:pt x="10" y="107"/>
                  </a:lnTo>
                  <a:lnTo>
                    <a:pt x="16" y="124"/>
                  </a:lnTo>
                  <a:lnTo>
                    <a:pt x="11" y="129"/>
                  </a:lnTo>
                  <a:lnTo>
                    <a:pt x="7" y="136"/>
                  </a:lnTo>
                  <a:lnTo>
                    <a:pt x="4" y="143"/>
                  </a:lnTo>
                  <a:lnTo>
                    <a:pt x="1" y="152"/>
                  </a:lnTo>
                  <a:lnTo>
                    <a:pt x="1" y="159"/>
                  </a:lnTo>
                  <a:lnTo>
                    <a:pt x="0" y="166"/>
                  </a:lnTo>
                  <a:lnTo>
                    <a:pt x="1" y="174"/>
                  </a:lnTo>
                  <a:lnTo>
                    <a:pt x="3" y="182"/>
                  </a:lnTo>
                  <a:lnTo>
                    <a:pt x="4" y="189"/>
                  </a:lnTo>
                  <a:lnTo>
                    <a:pt x="6" y="197"/>
                  </a:lnTo>
                  <a:lnTo>
                    <a:pt x="9" y="203"/>
                  </a:lnTo>
                  <a:lnTo>
                    <a:pt x="12" y="210"/>
                  </a:lnTo>
                  <a:lnTo>
                    <a:pt x="16" y="215"/>
                  </a:lnTo>
                  <a:lnTo>
                    <a:pt x="21" y="218"/>
                  </a:lnTo>
                  <a:lnTo>
                    <a:pt x="22" y="227"/>
                  </a:lnTo>
                  <a:lnTo>
                    <a:pt x="23" y="234"/>
                  </a:lnTo>
                  <a:lnTo>
                    <a:pt x="25" y="242"/>
                  </a:lnTo>
                  <a:lnTo>
                    <a:pt x="27" y="248"/>
                  </a:lnTo>
                  <a:lnTo>
                    <a:pt x="33" y="261"/>
                  </a:lnTo>
                  <a:lnTo>
                    <a:pt x="40" y="271"/>
                  </a:lnTo>
                  <a:lnTo>
                    <a:pt x="48" y="281"/>
                  </a:lnTo>
                  <a:lnTo>
                    <a:pt x="55" y="287"/>
                  </a:lnTo>
                  <a:lnTo>
                    <a:pt x="64" y="293"/>
                  </a:lnTo>
                  <a:lnTo>
                    <a:pt x="72" y="298"/>
                  </a:lnTo>
                  <a:lnTo>
                    <a:pt x="72" y="332"/>
                  </a:lnTo>
                  <a:lnTo>
                    <a:pt x="72" y="335"/>
                  </a:lnTo>
                  <a:lnTo>
                    <a:pt x="73" y="338"/>
                  </a:lnTo>
                  <a:lnTo>
                    <a:pt x="74" y="341"/>
                  </a:lnTo>
                  <a:lnTo>
                    <a:pt x="77" y="343"/>
                  </a:lnTo>
                  <a:lnTo>
                    <a:pt x="79" y="345"/>
                  </a:lnTo>
                  <a:lnTo>
                    <a:pt x="81" y="346"/>
                  </a:lnTo>
                  <a:lnTo>
                    <a:pt x="84" y="347"/>
                  </a:lnTo>
                  <a:lnTo>
                    <a:pt x="87" y="347"/>
                  </a:lnTo>
                  <a:lnTo>
                    <a:pt x="89" y="347"/>
                  </a:lnTo>
                  <a:lnTo>
                    <a:pt x="93" y="346"/>
                  </a:lnTo>
                  <a:lnTo>
                    <a:pt x="95" y="345"/>
                  </a:lnTo>
                  <a:lnTo>
                    <a:pt x="98" y="343"/>
                  </a:lnTo>
                  <a:lnTo>
                    <a:pt x="99" y="341"/>
                  </a:lnTo>
                  <a:lnTo>
                    <a:pt x="101" y="338"/>
                  </a:lnTo>
                  <a:lnTo>
                    <a:pt x="101" y="335"/>
                  </a:lnTo>
                  <a:lnTo>
                    <a:pt x="102" y="332"/>
                  </a:lnTo>
                  <a:lnTo>
                    <a:pt x="102" y="287"/>
                  </a:lnTo>
                  <a:lnTo>
                    <a:pt x="101" y="282"/>
                  </a:lnTo>
                  <a:lnTo>
                    <a:pt x="99" y="277"/>
                  </a:lnTo>
                  <a:lnTo>
                    <a:pt x="95" y="274"/>
                  </a:lnTo>
                  <a:lnTo>
                    <a:pt x="90" y="273"/>
                  </a:lnTo>
                  <a:lnTo>
                    <a:pt x="88" y="272"/>
                  </a:lnTo>
                  <a:lnTo>
                    <a:pt x="84" y="270"/>
                  </a:lnTo>
                  <a:lnTo>
                    <a:pt x="78" y="267"/>
                  </a:lnTo>
                  <a:lnTo>
                    <a:pt x="70" y="260"/>
                  </a:lnTo>
                  <a:lnTo>
                    <a:pt x="67" y="257"/>
                  </a:lnTo>
                  <a:lnTo>
                    <a:pt x="63" y="252"/>
                  </a:lnTo>
                  <a:lnTo>
                    <a:pt x="59" y="247"/>
                  </a:lnTo>
                  <a:lnTo>
                    <a:pt x="56" y="241"/>
                  </a:lnTo>
                  <a:lnTo>
                    <a:pt x="54" y="234"/>
                  </a:lnTo>
                  <a:lnTo>
                    <a:pt x="52" y="227"/>
                  </a:lnTo>
                  <a:lnTo>
                    <a:pt x="51" y="218"/>
                  </a:lnTo>
                  <a:lnTo>
                    <a:pt x="51" y="209"/>
                  </a:lnTo>
                  <a:lnTo>
                    <a:pt x="50" y="203"/>
                  </a:lnTo>
                  <a:lnTo>
                    <a:pt x="47" y="199"/>
                  </a:lnTo>
                  <a:lnTo>
                    <a:pt x="42" y="196"/>
                  </a:lnTo>
                  <a:lnTo>
                    <a:pt x="38" y="194"/>
                  </a:lnTo>
                  <a:lnTo>
                    <a:pt x="35" y="189"/>
                  </a:lnTo>
                  <a:lnTo>
                    <a:pt x="33" y="182"/>
                  </a:lnTo>
                  <a:lnTo>
                    <a:pt x="31" y="172"/>
                  </a:lnTo>
                  <a:lnTo>
                    <a:pt x="30" y="163"/>
                  </a:lnTo>
                  <a:lnTo>
                    <a:pt x="31" y="156"/>
                  </a:lnTo>
                  <a:lnTo>
                    <a:pt x="33" y="152"/>
                  </a:lnTo>
                  <a:lnTo>
                    <a:pt x="35" y="149"/>
                  </a:lnTo>
                  <a:lnTo>
                    <a:pt x="35" y="148"/>
                  </a:lnTo>
                  <a:lnTo>
                    <a:pt x="38" y="148"/>
                  </a:lnTo>
                  <a:lnTo>
                    <a:pt x="41" y="146"/>
                  </a:lnTo>
                  <a:lnTo>
                    <a:pt x="43" y="145"/>
                  </a:lnTo>
                  <a:lnTo>
                    <a:pt x="45" y="143"/>
                  </a:lnTo>
                  <a:lnTo>
                    <a:pt x="48" y="141"/>
                  </a:lnTo>
                  <a:lnTo>
                    <a:pt x="49" y="139"/>
                  </a:lnTo>
                  <a:lnTo>
                    <a:pt x="50" y="136"/>
                  </a:lnTo>
                  <a:lnTo>
                    <a:pt x="51" y="133"/>
                  </a:lnTo>
                  <a:lnTo>
                    <a:pt x="49" y="126"/>
                  </a:lnTo>
                  <a:lnTo>
                    <a:pt x="45" y="115"/>
                  </a:lnTo>
                  <a:lnTo>
                    <a:pt x="38" y="95"/>
                  </a:lnTo>
                  <a:lnTo>
                    <a:pt x="35" y="82"/>
                  </a:lnTo>
                  <a:lnTo>
                    <a:pt x="35" y="75"/>
                  </a:lnTo>
                  <a:lnTo>
                    <a:pt x="36" y="71"/>
                  </a:lnTo>
                  <a:lnTo>
                    <a:pt x="40" y="70"/>
                  </a:lnTo>
                  <a:lnTo>
                    <a:pt x="51" y="71"/>
                  </a:lnTo>
                  <a:lnTo>
                    <a:pt x="56" y="71"/>
                  </a:lnTo>
                  <a:lnTo>
                    <a:pt x="62" y="70"/>
                  </a:lnTo>
                  <a:lnTo>
                    <a:pt x="66" y="66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72" y="55"/>
                  </a:lnTo>
                  <a:lnTo>
                    <a:pt x="74" y="52"/>
                  </a:lnTo>
                  <a:lnTo>
                    <a:pt x="78" y="49"/>
                  </a:lnTo>
                  <a:lnTo>
                    <a:pt x="86" y="44"/>
                  </a:lnTo>
                  <a:lnTo>
                    <a:pt x="96" y="38"/>
                  </a:lnTo>
                  <a:lnTo>
                    <a:pt x="108" y="35"/>
                  </a:lnTo>
                  <a:lnTo>
                    <a:pt x="120" y="32"/>
                  </a:lnTo>
                  <a:lnTo>
                    <a:pt x="134" y="30"/>
                  </a:lnTo>
                  <a:lnTo>
                    <a:pt x="149" y="30"/>
                  </a:lnTo>
                  <a:lnTo>
                    <a:pt x="163" y="30"/>
                  </a:lnTo>
                  <a:lnTo>
                    <a:pt x="177" y="32"/>
                  </a:lnTo>
                  <a:lnTo>
                    <a:pt x="190" y="35"/>
                  </a:lnTo>
                  <a:lnTo>
                    <a:pt x="202" y="38"/>
                  </a:lnTo>
                  <a:lnTo>
                    <a:pt x="212" y="44"/>
                  </a:lnTo>
                  <a:lnTo>
                    <a:pt x="220" y="49"/>
                  </a:lnTo>
                  <a:lnTo>
                    <a:pt x="223" y="52"/>
                  </a:lnTo>
                  <a:lnTo>
                    <a:pt x="226" y="55"/>
                  </a:lnTo>
                  <a:lnTo>
                    <a:pt x="228" y="59"/>
                  </a:lnTo>
                  <a:lnTo>
                    <a:pt x="230" y="62"/>
                  </a:lnTo>
                  <a:lnTo>
                    <a:pt x="231" y="69"/>
                  </a:lnTo>
                  <a:lnTo>
                    <a:pt x="231" y="77"/>
                  </a:lnTo>
                  <a:lnTo>
                    <a:pt x="230" y="84"/>
                  </a:lnTo>
                  <a:lnTo>
                    <a:pt x="229" y="92"/>
                  </a:lnTo>
                  <a:lnTo>
                    <a:pt x="222" y="105"/>
                  </a:lnTo>
                  <a:lnTo>
                    <a:pt x="217" y="115"/>
                  </a:lnTo>
                  <a:lnTo>
                    <a:pt x="214" y="121"/>
                  </a:lnTo>
                  <a:lnTo>
                    <a:pt x="212" y="125"/>
                  </a:lnTo>
                  <a:lnTo>
                    <a:pt x="211" y="128"/>
                  </a:lnTo>
                  <a:lnTo>
                    <a:pt x="209" y="133"/>
                  </a:lnTo>
                  <a:lnTo>
                    <a:pt x="211" y="136"/>
                  </a:lnTo>
                  <a:lnTo>
                    <a:pt x="211" y="139"/>
                  </a:lnTo>
                  <a:lnTo>
                    <a:pt x="213" y="141"/>
                  </a:lnTo>
                  <a:lnTo>
                    <a:pt x="214" y="143"/>
                  </a:lnTo>
                  <a:lnTo>
                    <a:pt x="216" y="145"/>
                  </a:lnTo>
                  <a:lnTo>
                    <a:pt x="219" y="146"/>
                  </a:lnTo>
                  <a:lnTo>
                    <a:pt x="221" y="148"/>
                  </a:lnTo>
                  <a:lnTo>
                    <a:pt x="224" y="148"/>
                  </a:lnTo>
                  <a:lnTo>
                    <a:pt x="226" y="149"/>
                  </a:lnTo>
                  <a:lnTo>
                    <a:pt x="227" y="152"/>
                  </a:lnTo>
                  <a:lnTo>
                    <a:pt x="228" y="157"/>
                  </a:lnTo>
                  <a:lnTo>
                    <a:pt x="229" y="164"/>
                  </a:lnTo>
                  <a:lnTo>
                    <a:pt x="229" y="174"/>
                  </a:lnTo>
                  <a:lnTo>
                    <a:pt x="227" y="183"/>
                  </a:lnTo>
                  <a:lnTo>
                    <a:pt x="224" y="189"/>
                  </a:lnTo>
                  <a:lnTo>
                    <a:pt x="222" y="194"/>
                  </a:lnTo>
                  <a:lnTo>
                    <a:pt x="217" y="196"/>
                  </a:lnTo>
                  <a:lnTo>
                    <a:pt x="214" y="199"/>
                  </a:lnTo>
                  <a:lnTo>
                    <a:pt x="211" y="203"/>
                  </a:lnTo>
                  <a:lnTo>
                    <a:pt x="209" y="209"/>
                  </a:lnTo>
                  <a:lnTo>
                    <a:pt x="209" y="218"/>
                  </a:lnTo>
                  <a:lnTo>
                    <a:pt x="208" y="226"/>
                  </a:lnTo>
                  <a:lnTo>
                    <a:pt x="206" y="234"/>
                  </a:lnTo>
                  <a:lnTo>
                    <a:pt x="204" y="241"/>
                  </a:lnTo>
                  <a:lnTo>
                    <a:pt x="202" y="246"/>
                  </a:lnTo>
                  <a:lnTo>
                    <a:pt x="199" y="252"/>
                  </a:lnTo>
                  <a:lnTo>
                    <a:pt x="196" y="256"/>
                  </a:lnTo>
                  <a:lnTo>
                    <a:pt x="192" y="260"/>
                  </a:lnTo>
                  <a:lnTo>
                    <a:pt x="185" y="266"/>
                  </a:lnTo>
                  <a:lnTo>
                    <a:pt x="179" y="270"/>
                  </a:lnTo>
                  <a:lnTo>
                    <a:pt x="175" y="272"/>
                  </a:lnTo>
                  <a:lnTo>
                    <a:pt x="173" y="273"/>
                  </a:lnTo>
                  <a:lnTo>
                    <a:pt x="169" y="274"/>
                  </a:lnTo>
                  <a:lnTo>
                    <a:pt x="166" y="278"/>
                  </a:lnTo>
                  <a:lnTo>
                    <a:pt x="163" y="283"/>
                  </a:lnTo>
                  <a:lnTo>
                    <a:pt x="162" y="287"/>
                  </a:lnTo>
                  <a:lnTo>
                    <a:pt x="162" y="347"/>
                  </a:lnTo>
                  <a:lnTo>
                    <a:pt x="162" y="351"/>
                  </a:lnTo>
                  <a:lnTo>
                    <a:pt x="164" y="356"/>
                  </a:lnTo>
                  <a:lnTo>
                    <a:pt x="168" y="359"/>
                  </a:lnTo>
                  <a:lnTo>
                    <a:pt x="172" y="361"/>
                  </a:lnTo>
                  <a:lnTo>
                    <a:pt x="194" y="369"/>
                  </a:lnTo>
                  <a:lnTo>
                    <a:pt x="218" y="378"/>
                  </a:lnTo>
                  <a:lnTo>
                    <a:pt x="241" y="386"/>
                  </a:lnTo>
                  <a:lnTo>
                    <a:pt x="264" y="392"/>
                  </a:lnTo>
                  <a:lnTo>
                    <a:pt x="287" y="400"/>
                  </a:lnTo>
                  <a:lnTo>
                    <a:pt x="310" y="407"/>
                  </a:lnTo>
                  <a:lnTo>
                    <a:pt x="331" y="415"/>
                  </a:lnTo>
                  <a:lnTo>
                    <a:pt x="342" y="421"/>
                  </a:lnTo>
                  <a:lnTo>
                    <a:pt x="342" y="573"/>
                  </a:lnTo>
                  <a:lnTo>
                    <a:pt x="147" y="573"/>
                  </a:lnTo>
                  <a:lnTo>
                    <a:pt x="144" y="573"/>
                  </a:lnTo>
                  <a:lnTo>
                    <a:pt x="141" y="574"/>
                  </a:lnTo>
                  <a:lnTo>
                    <a:pt x="139" y="575"/>
                  </a:lnTo>
                  <a:lnTo>
                    <a:pt x="137" y="577"/>
                  </a:lnTo>
                  <a:lnTo>
                    <a:pt x="134" y="580"/>
                  </a:lnTo>
                  <a:lnTo>
                    <a:pt x="133" y="582"/>
                  </a:lnTo>
                  <a:lnTo>
                    <a:pt x="132" y="585"/>
                  </a:lnTo>
                  <a:lnTo>
                    <a:pt x="132" y="588"/>
                  </a:lnTo>
                  <a:lnTo>
                    <a:pt x="132" y="591"/>
                  </a:lnTo>
                  <a:lnTo>
                    <a:pt x="133" y="594"/>
                  </a:lnTo>
                  <a:lnTo>
                    <a:pt x="134" y="597"/>
                  </a:lnTo>
                  <a:lnTo>
                    <a:pt x="137" y="599"/>
                  </a:lnTo>
                  <a:lnTo>
                    <a:pt x="139" y="600"/>
                  </a:lnTo>
                  <a:lnTo>
                    <a:pt x="141" y="602"/>
                  </a:lnTo>
                  <a:lnTo>
                    <a:pt x="144" y="602"/>
                  </a:lnTo>
                  <a:lnTo>
                    <a:pt x="147" y="603"/>
                  </a:lnTo>
                  <a:lnTo>
                    <a:pt x="357" y="603"/>
                  </a:lnTo>
                  <a:lnTo>
                    <a:pt x="361" y="602"/>
                  </a:lnTo>
                  <a:lnTo>
                    <a:pt x="364" y="602"/>
                  </a:lnTo>
                  <a:lnTo>
                    <a:pt x="366" y="600"/>
                  </a:lnTo>
                  <a:lnTo>
                    <a:pt x="368" y="599"/>
                  </a:lnTo>
                  <a:lnTo>
                    <a:pt x="370" y="597"/>
                  </a:lnTo>
                  <a:lnTo>
                    <a:pt x="371" y="594"/>
                  </a:lnTo>
                  <a:lnTo>
                    <a:pt x="372" y="591"/>
                  </a:lnTo>
                  <a:lnTo>
                    <a:pt x="372" y="588"/>
                  </a:lnTo>
                  <a:lnTo>
                    <a:pt x="372" y="417"/>
                  </a:lnTo>
                  <a:lnTo>
                    <a:pt x="372" y="413"/>
                  </a:lnTo>
                  <a:lnTo>
                    <a:pt x="371" y="409"/>
                  </a:lnTo>
                  <a:lnTo>
                    <a:pt x="369" y="406"/>
                  </a:lnTo>
                  <a:lnTo>
                    <a:pt x="367" y="403"/>
                  </a:lnTo>
                  <a:lnTo>
                    <a:pt x="360" y="396"/>
                  </a:lnTo>
                  <a:lnTo>
                    <a:pt x="349" y="390"/>
                  </a:lnTo>
                  <a:lnTo>
                    <a:pt x="336" y="385"/>
                  </a:lnTo>
                  <a:lnTo>
                    <a:pt x="318" y="378"/>
                  </a:lnTo>
                  <a:lnTo>
                    <a:pt x="297" y="372"/>
                  </a:lnTo>
                  <a:lnTo>
                    <a:pt x="273" y="3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84" name="Elbow Connector 183"/>
          <p:cNvCxnSpPr>
            <a:stCxn id="99" idx="3"/>
            <a:endCxn id="27" idx="1"/>
          </p:cNvCxnSpPr>
          <p:nvPr/>
        </p:nvCxnSpPr>
        <p:spPr>
          <a:xfrm>
            <a:off x="3368153" y="1019520"/>
            <a:ext cx="2202834" cy="1241306"/>
          </a:xfrm>
          <a:prstGeom prst="bentConnector3">
            <a:avLst>
              <a:gd name="adj1" fmla="val 74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69" idx="3"/>
            <a:endCxn id="27" idx="1"/>
          </p:cNvCxnSpPr>
          <p:nvPr/>
        </p:nvCxnSpPr>
        <p:spPr>
          <a:xfrm>
            <a:off x="4424745" y="1423413"/>
            <a:ext cx="1146242" cy="837413"/>
          </a:xfrm>
          <a:prstGeom prst="bentConnector3">
            <a:avLst>
              <a:gd name="adj1" fmla="val 50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98" idx="3"/>
            <a:endCxn id="27" idx="1"/>
          </p:cNvCxnSpPr>
          <p:nvPr/>
        </p:nvCxnSpPr>
        <p:spPr>
          <a:xfrm>
            <a:off x="4407611" y="2185943"/>
            <a:ext cx="1163376" cy="74883"/>
          </a:xfrm>
          <a:prstGeom prst="bentConnector3">
            <a:avLst>
              <a:gd name="adj1" fmla="val 51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18" idx="3"/>
            <a:endCxn id="27" idx="1"/>
          </p:cNvCxnSpPr>
          <p:nvPr/>
        </p:nvCxnSpPr>
        <p:spPr>
          <a:xfrm flipV="1">
            <a:off x="3340655" y="2260826"/>
            <a:ext cx="2230332" cy="1477155"/>
          </a:xfrm>
          <a:prstGeom prst="bentConnector3">
            <a:avLst>
              <a:gd name="adj1" fmla="val 74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16" idx="3"/>
            <a:endCxn id="27" idx="1"/>
          </p:cNvCxnSpPr>
          <p:nvPr/>
        </p:nvCxnSpPr>
        <p:spPr>
          <a:xfrm flipV="1">
            <a:off x="3340655" y="2260826"/>
            <a:ext cx="2230332" cy="2141013"/>
          </a:xfrm>
          <a:prstGeom prst="bentConnector3">
            <a:avLst>
              <a:gd name="adj1" fmla="val 74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64" idx="3"/>
            <a:endCxn id="27" idx="1"/>
          </p:cNvCxnSpPr>
          <p:nvPr/>
        </p:nvCxnSpPr>
        <p:spPr>
          <a:xfrm flipV="1">
            <a:off x="3340655" y="2260826"/>
            <a:ext cx="2230332" cy="3653015"/>
          </a:xfrm>
          <a:prstGeom prst="bentConnector3">
            <a:avLst>
              <a:gd name="adj1" fmla="val 74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36" idx="1"/>
            <a:endCxn id="27" idx="3"/>
          </p:cNvCxnSpPr>
          <p:nvPr/>
        </p:nvCxnSpPr>
        <p:spPr>
          <a:xfrm flipH="1">
            <a:off x="6942587" y="2260826"/>
            <a:ext cx="63092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36" idx="1"/>
            <a:endCxn id="35" idx="0"/>
          </p:cNvCxnSpPr>
          <p:nvPr/>
        </p:nvCxnSpPr>
        <p:spPr>
          <a:xfrm flipH="1">
            <a:off x="6256787" y="2260826"/>
            <a:ext cx="1316721" cy="18262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74" idx="54"/>
            <a:endCxn id="36" idx="3"/>
          </p:cNvCxnSpPr>
          <p:nvPr/>
        </p:nvCxnSpPr>
        <p:spPr>
          <a:xfrm flipH="1" flipV="1">
            <a:off x="8945108" y="2260826"/>
            <a:ext cx="1000438" cy="111015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74" idx="54"/>
            <a:endCxn id="38" idx="3"/>
          </p:cNvCxnSpPr>
          <p:nvPr/>
        </p:nvCxnSpPr>
        <p:spPr>
          <a:xfrm flipH="1">
            <a:off x="8950174" y="3370985"/>
            <a:ext cx="995372" cy="11732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8" idx="3"/>
            <a:endCxn id="97" idx="1"/>
          </p:cNvCxnSpPr>
          <p:nvPr/>
        </p:nvCxnSpPr>
        <p:spPr>
          <a:xfrm>
            <a:off x="1867637" y="1423313"/>
            <a:ext cx="505129" cy="403793"/>
          </a:xfrm>
          <a:prstGeom prst="bentConnector3">
            <a:avLst>
              <a:gd name="adj1" fmla="val 53262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450883" y="2631272"/>
            <a:ext cx="536429" cy="369332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License</a:t>
            </a:r>
          </a:p>
          <a:p>
            <a:pPr algn="ctr"/>
            <a:r>
              <a:rPr lang="en-US" sz="1200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66998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369"/>
          <p:cNvSpPr/>
          <p:nvPr/>
        </p:nvSpPr>
        <p:spPr>
          <a:xfrm>
            <a:off x="5550106" y="885182"/>
            <a:ext cx="1371600" cy="914400"/>
          </a:xfrm>
          <a:prstGeom prst="roundRect">
            <a:avLst>
              <a:gd name="adj" fmla="val 6917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License Manager server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(primary node)</a:t>
            </a:r>
            <a:endParaRPr sz="1400" dirty="0">
              <a:ea typeface="Verdana"/>
              <a:cs typeface="Verdana"/>
              <a:sym typeface="Verdana"/>
            </a:endParaRPr>
          </a:p>
        </p:txBody>
      </p:sp>
      <p:sp>
        <p:nvSpPr>
          <p:cNvPr id="35" name="Shape 1369"/>
          <p:cNvSpPr/>
          <p:nvPr/>
        </p:nvSpPr>
        <p:spPr>
          <a:xfrm>
            <a:off x="5567775" y="2734825"/>
            <a:ext cx="1371600" cy="914400"/>
          </a:xfrm>
          <a:prstGeom prst="roundRect">
            <a:avLst>
              <a:gd name="adj" fmla="val 6917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Solution Manager server</a:t>
            </a:r>
            <a:endParaRPr sz="1400" dirty="0">
              <a:ea typeface="Verdana"/>
              <a:cs typeface="Verdana"/>
              <a:sym typeface="Verdana"/>
            </a:endParaRPr>
          </a:p>
        </p:txBody>
      </p:sp>
      <p:sp>
        <p:nvSpPr>
          <p:cNvPr id="36" name="Shape 1369"/>
          <p:cNvSpPr/>
          <p:nvPr/>
        </p:nvSpPr>
        <p:spPr>
          <a:xfrm>
            <a:off x="7552627" y="885182"/>
            <a:ext cx="1371600" cy="914400"/>
          </a:xfrm>
          <a:prstGeom prst="roundRect">
            <a:avLst>
              <a:gd name="adj" fmla="val 6917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Solution Manager administration tool</a:t>
            </a:r>
            <a:endParaRPr sz="1400" dirty="0">
              <a:ea typeface="Verdana"/>
              <a:cs typeface="Verdana"/>
              <a:sym typeface="Verdana"/>
            </a:endParaRPr>
          </a:p>
        </p:txBody>
      </p:sp>
      <p:pic>
        <p:nvPicPr>
          <p:cNvPr id="37" name="Shape 14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8830" y="2092399"/>
            <a:ext cx="360976" cy="34960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1369"/>
          <p:cNvSpPr/>
          <p:nvPr/>
        </p:nvSpPr>
        <p:spPr>
          <a:xfrm>
            <a:off x="7552628" y="2734825"/>
            <a:ext cx="1371600" cy="914400"/>
          </a:xfrm>
          <a:prstGeom prst="roundRect">
            <a:avLst>
              <a:gd name="adj" fmla="val 6917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Diagnostic &amp; Monitoring Tool</a:t>
            </a:r>
            <a:endParaRPr sz="1400" dirty="0">
              <a:ea typeface="Verdana"/>
              <a:cs typeface="Verdana"/>
              <a:sym typeface="Verdana"/>
            </a:endParaRPr>
          </a:p>
        </p:txBody>
      </p:sp>
      <p:cxnSp>
        <p:nvCxnSpPr>
          <p:cNvPr id="40" name="Straight Arrow Connector 39"/>
          <p:cNvCxnSpPr>
            <a:cxnSpLocks/>
            <a:stCxn id="38" idx="0"/>
            <a:endCxn id="37" idx="2"/>
          </p:cNvCxnSpPr>
          <p:nvPr/>
        </p:nvCxnSpPr>
        <p:spPr>
          <a:xfrm flipV="1">
            <a:off x="8238428" y="2442008"/>
            <a:ext cx="890" cy="292817"/>
          </a:xfrm>
          <a:prstGeom prst="straightConnector1">
            <a:avLst/>
          </a:prstGeom>
          <a:ln w="3810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6" idx="2"/>
            <a:endCxn id="37" idx="0"/>
          </p:cNvCxnSpPr>
          <p:nvPr/>
        </p:nvCxnSpPr>
        <p:spPr>
          <a:xfrm>
            <a:off x="8238427" y="1799582"/>
            <a:ext cx="891" cy="292817"/>
          </a:xfrm>
          <a:prstGeom prst="straightConnector1">
            <a:avLst/>
          </a:prstGeom>
          <a:ln w="38100">
            <a:solidFill>
              <a:srgbClr val="D8D8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94758" y="2070222"/>
            <a:ext cx="1186415" cy="369332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r>
              <a:rPr lang="en-US" sz="1200" dirty="0"/>
              <a:t>For authentication </a:t>
            </a:r>
          </a:p>
          <a:p>
            <a:r>
              <a:rPr lang="en-US" sz="1200" dirty="0"/>
              <a:t>and diagnostics</a:t>
            </a:r>
          </a:p>
        </p:txBody>
      </p:sp>
      <p:sp>
        <p:nvSpPr>
          <p:cNvPr id="69" name="Shape 1372"/>
          <p:cNvSpPr/>
          <p:nvPr/>
        </p:nvSpPr>
        <p:spPr>
          <a:xfrm>
            <a:off x="1435681" y="1161175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#2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97" name="Shape 1372"/>
          <p:cNvSpPr/>
          <p:nvPr/>
        </p:nvSpPr>
        <p:spPr>
          <a:xfrm>
            <a:off x="351591" y="1564868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#3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98" name="Shape 1372"/>
          <p:cNvSpPr/>
          <p:nvPr/>
        </p:nvSpPr>
        <p:spPr>
          <a:xfrm>
            <a:off x="1418547" y="1923705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#4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99" name="Shape 1372"/>
          <p:cNvSpPr/>
          <p:nvPr/>
        </p:nvSpPr>
        <p:spPr>
          <a:xfrm>
            <a:off x="379089" y="757282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#1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12" name="AutoShape 30">
            <a:extLst>
              <a:ext uri="{FF2B5EF4-FFF2-40B4-BE49-F238E27FC236}">
                <a16:creationId xmlns:a16="http://schemas.microsoft.com/office/drawing/2014/main" id="{07AAA68B-A6F3-432C-BB6D-4009AD1466C3}"/>
              </a:ext>
            </a:extLst>
          </p:cNvPr>
          <p:cNvSpPr>
            <a:spLocks/>
          </p:cNvSpPr>
          <p:nvPr/>
        </p:nvSpPr>
        <p:spPr bwMode="auto">
          <a:xfrm>
            <a:off x="171710" y="111048"/>
            <a:ext cx="2981065" cy="249880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  <a:effectLst/>
          <a:extLst/>
        </p:spPr>
        <p:txBody>
          <a:bodyPr lIns="182880" tIns="38100" rIns="38100" bIns="38100" anchor="t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Production 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Environment</a:t>
            </a:r>
          </a:p>
        </p:txBody>
      </p:sp>
      <p:sp>
        <p:nvSpPr>
          <p:cNvPr id="113" name="AutoShape 30">
            <a:extLst>
              <a:ext uri="{FF2B5EF4-FFF2-40B4-BE49-F238E27FC236}">
                <a16:creationId xmlns:a16="http://schemas.microsoft.com/office/drawing/2014/main" id="{07AAA68B-A6F3-432C-BB6D-4009AD1466C3}"/>
              </a:ext>
            </a:extLst>
          </p:cNvPr>
          <p:cNvSpPr>
            <a:spLocks/>
          </p:cNvSpPr>
          <p:nvPr/>
        </p:nvSpPr>
        <p:spPr bwMode="auto">
          <a:xfrm>
            <a:off x="5287442" y="111048"/>
            <a:ext cx="4403627" cy="36975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  <a:effectLst/>
          <a:extLst/>
        </p:spPr>
        <p:txBody>
          <a:bodyPr lIns="182880" tIns="38100" rIns="38100" bIns="38100" anchor="t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Solution Manager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cs typeface="Gill Sans" charset="0"/>
                <a:sym typeface="Gill Sans" charset="0"/>
              </a:rPr>
              <a:t>(Primary Node)</a:t>
            </a:r>
            <a:endParaRPr lang="en-US" dirty="0">
              <a:solidFill>
                <a:srgbClr val="E7473F"/>
              </a:solidFill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40" y="2566661"/>
            <a:ext cx="1223095" cy="388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3840446" y="2998113"/>
            <a:ext cx="631583" cy="430887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algn="ctr"/>
            <a:r>
              <a:rPr lang="en-US" sz="1400" dirty="0"/>
              <a:t>Load </a:t>
            </a:r>
          </a:p>
          <a:p>
            <a:pPr algn="ctr"/>
            <a:r>
              <a:rPr lang="en-US" sz="1400" dirty="0"/>
              <a:t>balancer</a:t>
            </a:r>
          </a:p>
        </p:txBody>
      </p:sp>
      <p:sp>
        <p:nvSpPr>
          <p:cNvPr id="116" name="Shape 1372"/>
          <p:cNvSpPr/>
          <p:nvPr/>
        </p:nvSpPr>
        <p:spPr>
          <a:xfrm>
            <a:off x="351591" y="4097359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#2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18" name="Shape 1372"/>
          <p:cNvSpPr/>
          <p:nvPr/>
        </p:nvSpPr>
        <p:spPr>
          <a:xfrm>
            <a:off x="351591" y="3433501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#1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63" name="AutoShape 30">
            <a:extLst>
              <a:ext uri="{FF2B5EF4-FFF2-40B4-BE49-F238E27FC236}">
                <a16:creationId xmlns:a16="http://schemas.microsoft.com/office/drawing/2014/main" id="{07AAA68B-A6F3-432C-BB6D-4009AD1466C3}"/>
              </a:ext>
            </a:extLst>
          </p:cNvPr>
          <p:cNvSpPr>
            <a:spLocks/>
          </p:cNvSpPr>
          <p:nvPr/>
        </p:nvSpPr>
        <p:spPr bwMode="auto">
          <a:xfrm>
            <a:off x="171710" y="4847232"/>
            <a:ext cx="2981065" cy="13440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  <a:effectLst/>
          <a:extLst/>
        </p:spPr>
        <p:txBody>
          <a:bodyPr lIns="182880" tIns="38100" rIns="38100" bIns="38100" anchor="t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Development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Environment</a:t>
            </a:r>
          </a:p>
        </p:txBody>
      </p:sp>
      <p:sp>
        <p:nvSpPr>
          <p:cNvPr id="164" name="Shape 1372"/>
          <p:cNvSpPr/>
          <p:nvPr/>
        </p:nvSpPr>
        <p:spPr>
          <a:xfrm>
            <a:off x="379088" y="5519240"/>
            <a:ext cx="967889" cy="505354"/>
          </a:xfrm>
          <a:prstGeom prst="roundRect">
            <a:avLst>
              <a:gd name="adj" fmla="val 6154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solidFill>
                  <a:srgbClr val="424242"/>
                </a:solidFill>
                <a:ea typeface="Verdana"/>
                <a:cs typeface="Verdana"/>
                <a:sym typeface="Verdana"/>
              </a:rPr>
              <a:t>Denodo Server #1</a:t>
            </a:r>
            <a:endParaRPr sz="1400" dirty="0">
              <a:solidFill>
                <a:srgbClr val="424242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72" name="AutoShape 30">
            <a:extLst>
              <a:ext uri="{FF2B5EF4-FFF2-40B4-BE49-F238E27FC236}">
                <a16:creationId xmlns:a16="http://schemas.microsoft.com/office/drawing/2014/main" id="{07AAA68B-A6F3-432C-BB6D-4009AD1466C3}"/>
              </a:ext>
            </a:extLst>
          </p:cNvPr>
          <p:cNvSpPr>
            <a:spLocks/>
          </p:cNvSpPr>
          <p:nvPr/>
        </p:nvSpPr>
        <p:spPr bwMode="auto">
          <a:xfrm>
            <a:off x="171710" y="2760988"/>
            <a:ext cx="2981065" cy="194786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  <a:effectLst/>
          <a:extLst/>
        </p:spPr>
        <p:txBody>
          <a:bodyPr lIns="182880" tIns="38100" rIns="38100" bIns="38100" anchor="t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Testing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Environment</a:t>
            </a:r>
          </a:p>
        </p:txBody>
      </p:sp>
      <p:grpSp>
        <p:nvGrpSpPr>
          <p:cNvPr id="173" name="Group 20">
            <a:extLst>
              <a:ext uri="{FF2B5EF4-FFF2-40B4-BE49-F238E27FC236}">
                <a16:creationId xmlns:a16="http://schemas.microsoft.com/office/drawing/2014/main" id="{450B84C5-46FE-4737-B265-1742C19773E7}"/>
              </a:ext>
            </a:extLst>
          </p:cNvPr>
          <p:cNvGrpSpPr>
            <a:grpSpLocks noChangeAspect="1"/>
          </p:cNvGrpSpPr>
          <p:nvPr/>
        </p:nvGrpSpPr>
        <p:grpSpPr>
          <a:xfrm>
            <a:off x="9924665" y="2179632"/>
            <a:ext cx="463638" cy="365760"/>
            <a:chOff x="3746500" y="1976438"/>
            <a:chExt cx="285750" cy="225425"/>
          </a:xfrm>
          <a:solidFill>
            <a:schemeClr val="accent1"/>
          </a:solidFill>
        </p:grpSpPr>
        <p:sp>
          <p:nvSpPr>
            <p:cNvPr id="174" name="Freeform 81">
              <a:extLst>
                <a:ext uri="{FF2B5EF4-FFF2-40B4-BE49-F238E27FC236}">
                  <a16:creationId xmlns:a16="http://schemas.microsoft.com/office/drawing/2014/main" id="{725FE878-D4AE-4802-86DF-D25575009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0" y="1976438"/>
              <a:ext cx="190500" cy="225425"/>
            </a:xfrm>
            <a:custGeom>
              <a:avLst/>
              <a:gdLst>
                <a:gd name="T0" fmla="*/ 52 w 601"/>
                <a:gd name="T1" fmla="*/ 517 h 713"/>
                <a:gd name="T2" fmla="*/ 194 w 601"/>
                <a:gd name="T3" fmla="*/ 441 h 713"/>
                <a:gd name="T4" fmla="*/ 240 w 601"/>
                <a:gd name="T5" fmla="*/ 412 h 713"/>
                <a:gd name="T6" fmla="*/ 229 w 601"/>
                <a:gd name="T7" fmla="*/ 323 h 713"/>
                <a:gd name="T8" fmla="*/ 209 w 601"/>
                <a:gd name="T9" fmla="*/ 297 h 713"/>
                <a:gd name="T10" fmla="*/ 200 w 601"/>
                <a:gd name="T11" fmla="*/ 243 h 713"/>
                <a:gd name="T12" fmla="*/ 194 w 601"/>
                <a:gd name="T13" fmla="*/ 231 h 713"/>
                <a:gd name="T14" fmla="*/ 182 w 601"/>
                <a:gd name="T15" fmla="*/ 224 h 713"/>
                <a:gd name="T16" fmla="*/ 176 w 601"/>
                <a:gd name="T17" fmla="*/ 199 h 713"/>
                <a:gd name="T18" fmla="*/ 185 w 601"/>
                <a:gd name="T19" fmla="*/ 181 h 713"/>
                <a:gd name="T20" fmla="*/ 197 w 601"/>
                <a:gd name="T21" fmla="*/ 175 h 713"/>
                <a:gd name="T22" fmla="*/ 193 w 601"/>
                <a:gd name="T23" fmla="*/ 145 h 713"/>
                <a:gd name="T24" fmla="*/ 178 w 601"/>
                <a:gd name="T25" fmla="*/ 92 h 713"/>
                <a:gd name="T26" fmla="*/ 201 w 601"/>
                <a:gd name="T27" fmla="*/ 87 h 713"/>
                <a:gd name="T28" fmla="*/ 214 w 601"/>
                <a:gd name="T29" fmla="*/ 83 h 713"/>
                <a:gd name="T30" fmla="*/ 223 w 601"/>
                <a:gd name="T31" fmla="*/ 65 h 713"/>
                <a:gd name="T32" fmla="*/ 248 w 601"/>
                <a:gd name="T33" fmla="*/ 44 h 713"/>
                <a:gd name="T34" fmla="*/ 318 w 601"/>
                <a:gd name="T35" fmla="*/ 30 h 713"/>
                <a:gd name="T36" fmla="*/ 387 w 601"/>
                <a:gd name="T37" fmla="*/ 44 h 713"/>
                <a:gd name="T38" fmla="*/ 413 w 601"/>
                <a:gd name="T39" fmla="*/ 65 h 713"/>
                <a:gd name="T40" fmla="*/ 418 w 601"/>
                <a:gd name="T41" fmla="*/ 107 h 713"/>
                <a:gd name="T42" fmla="*/ 399 w 601"/>
                <a:gd name="T43" fmla="*/ 166 h 713"/>
                <a:gd name="T44" fmla="*/ 405 w 601"/>
                <a:gd name="T45" fmla="*/ 179 h 713"/>
                <a:gd name="T46" fmla="*/ 418 w 601"/>
                <a:gd name="T47" fmla="*/ 184 h 713"/>
                <a:gd name="T48" fmla="*/ 421 w 601"/>
                <a:gd name="T49" fmla="*/ 210 h 713"/>
                <a:gd name="T50" fmla="*/ 407 w 601"/>
                <a:gd name="T51" fmla="*/ 229 h 713"/>
                <a:gd name="T52" fmla="*/ 398 w 601"/>
                <a:gd name="T53" fmla="*/ 239 h 713"/>
                <a:gd name="T54" fmla="*/ 393 w 601"/>
                <a:gd name="T55" fmla="*/ 283 h 713"/>
                <a:gd name="T56" fmla="*/ 366 w 601"/>
                <a:gd name="T57" fmla="*/ 325 h 713"/>
                <a:gd name="T58" fmla="*/ 361 w 601"/>
                <a:gd name="T59" fmla="*/ 416 h 713"/>
                <a:gd name="T60" fmla="*/ 440 w 601"/>
                <a:gd name="T61" fmla="*/ 457 h 713"/>
                <a:gd name="T62" fmla="*/ 563 w 601"/>
                <a:gd name="T63" fmla="*/ 527 h 713"/>
                <a:gd name="T64" fmla="*/ 459 w 601"/>
                <a:gd name="T65" fmla="*/ 432 h 713"/>
                <a:gd name="T66" fmla="*/ 402 w 601"/>
                <a:gd name="T67" fmla="*/ 336 h 713"/>
                <a:gd name="T68" fmla="*/ 425 w 601"/>
                <a:gd name="T69" fmla="*/ 274 h 713"/>
                <a:gd name="T70" fmla="*/ 446 w 601"/>
                <a:gd name="T71" fmla="*/ 232 h 713"/>
                <a:gd name="T72" fmla="*/ 451 w 601"/>
                <a:gd name="T73" fmla="*/ 190 h 713"/>
                <a:gd name="T74" fmla="*/ 434 w 601"/>
                <a:gd name="T75" fmla="*/ 158 h 713"/>
                <a:gd name="T76" fmla="*/ 449 w 601"/>
                <a:gd name="T77" fmla="*/ 82 h 713"/>
                <a:gd name="T78" fmla="*/ 428 w 601"/>
                <a:gd name="T79" fmla="*/ 37 h 713"/>
                <a:gd name="T80" fmla="*/ 387 w 601"/>
                <a:gd name="T81" fmla="*/ 12 h 713"/>
                <a:gd name="T82" fmla="*/ 318 w 601"/>
                <a:gd name="T83" fmla="*/ 0 h 713"/>
                <a:gd name="T84" fmla="*/ 238 w 601"/>
                <a:gd name="T85" fmla="*/ 16 h 713"/>
                <a:gd name="T86" fmla="*/ 203 w 601"/>
                <a:gd name="T87" fmla="*/ 41 h 713"/>
                <a:gd name="T88" fmla="*/ 172 w 601"/>
                <a:gd name="T89" fmla="*/ 57 h 713"/>
                <a:gd name="T90" fmla="*/ 154 w 601"/>
                <a:gd name="T91" fmla="*/ 71 h 713"/>
                <a:gd name="T92" fmla="*/ 148 w 601"/>
                <a:gd name="T93" fmla="*/ 102 h 713"/>
                <a:gd name="T94" fmla="*/ 166 w 601"/>
                <a:gd name="T95" fmla="*/ 157 h 713"/>
                <a:gd name="T96" fmla="*/ 147 w 601"/>
                <a:gd name="T97" fmla="*/ 191 h 713"/>
                <a:gd name="T98" fmla="*/ 152 w 601"/>
                <a:gd name="T99" fmla="*/ 232 h 713"/>
                <a:gd name="T100" fmla="*/ 172 w 601"/>
                <a:gd name="T101" fmla="*/ 274 h 713"/>
                <a:gd name="T102" fmla="*/ 198 w 601"/>
                <a:gd name="T103" fmla="*/ 336 h 713"/>
                <a:gd name="T104" fmla="*/ 141 w 601"/>
                <a:gd name="T105" fmla="*/ 432 h 713"/>
                <a:gd name="T106" fmla="*/ 18 w 601"/>
                <a:gd name="T107" fmla="*/ 504 h 713"/>
                <a:gd name="T108" fmla="*/ 0 w 601"/>
                <a:gd name="T109" fmla="*/ 532 h 713"/>
                <a:gd name="T110" fmla="*/ 4 w 601"/>
                <a:gd name="T111" fmla="*/ 709 h 713"/>
                <a:gd name="T112" fmla="*/ 586 w 601"/>
                <a:gd name="T113" fmla="*/ 713 h 713"/>
                <a:gd name="T114" fmla="*/ 598 w 601"/>
                <a:gd name="T115" fmla="*/ 707 h 713"/>
                <a:gd name="T116" fmla="*/ 600 w 601"/>
                <a:gd name="T117" fmla="*/ 529 h 713"/>
                <a:gd name="T118" fmla="*/ 568 w 601"/>
                <a:gd name="T119" fmla="*/ 4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1" h="713">
                  <a:moveTo>
                    <a:pt x="571" y="683"/>
                  </a:moveTo>
                  <a:lnTo>
                    <a:pt x="30" y="683"/>
                  </a:lnTo>
                  <a:lnTo>
                    <a:pt x="30" y="535"/>
                  </a:lnTo>
                  <a:lnTo>
                    <a:pt x="37" y="527"/>
                  </a:lnTo>
                  <a:lnTo>
                    <a:pt x="52" y="517"/>
                  </a:lnTo>
                  <a:lnTo>
                    <a:pt x="73" y="503"/>
                  </a:lnTo>
                  <a:lnTo>
                    <a:pt x="97" y="489"/>
                  </a:lnTo>
                  <a:lnTo>
                    <a:pt x="127" y="473"/>
                  </a:lnTo>
                  <a:lnTo>
                    <a:pt x="159" y="457"/>
                  </a:lnTo>
                  <a:lnTo>
                    <a:pt x="194" y="441"/>
                  </a:lnTo>
                  <a:lnTo>
                    <a:pt x="230" y="426"/>
                  </a:lnTo>
                  <a:lnTo>
                    <a:pt x="235" y="424"/>
                  </a:lnTo>
                  <a:lnTo>
                    <a:pt x="238" y="421"/>
                  </a:lnTo>
                  <a:lnTo>
                    <a:pt x="239" y="416"/>
                  </a:lnTo>
                  <a:lnTo>
                    <a:pt x="240" y="412"/>
                  </a:lnTo>
                  <a:lnTo>
                    <a:pt x="240" y="337"/>
                  </a:lnTo>
                  <a:lnTo>
                    <a:pt x="239" y="333"/>
                  </a:lnTo>
                  <a:lnTo>
                    <a:pt x="237" y="328"/>
                  </a:lnTo>
                  <a:lnTo>
                    <a:pt x="233" y="325"/>
                  </a:lnTo>
                  <a:lnTo>
                    <a:pt x="229" y="323"/>
                  </a:lnTo>
                  <a:lnTo>
                    <a:pt x="228" y="322"/>
                  </a:lnTo>
                  <a:lnTo>
                    <a:pt x="225" y="320"/>
                  </a:lnTo>
                  <a:lnTo>
                    <a:pt x="220" y="315"/>
                  </a:lnTo>
                  <a:lnTo>
                    <a:pt x="214" y="308"/>
                  </a:lnTo>
                  <a:lnTo>
                    <a:pt x="209" y="297"/>
                  </a:lnTo>
                  <a:lnTo>
                    <a:pt x="205" y="283"/>
                  </a:lnTo>
                  <a:lnTo>
                    <a:pt x="202" y="275"/>
                  </a:lnTo>
                  <a:lnTo>
                    <a:pt x="201" y="266"/>
                  </a:lnTo>
                  <a:lnTo>
                    <a:pt x="200" y="254"/>
                  </a:lnTo>
                  <a:lnTo>
                    <a:pt x="200" y="243"/>
                  </a:lnTo>
                  <a:lnTo>
                    <a:pt x="200" y="239"/>
                  </a:lnTo>
                  <a:lnTo>
                    <a:pt x="199" y="237"/>
                  </a:lnTo>
                  <a:lnTo>
                    <a:pt x="197" y="234"/>
                  </a:lnTo>
                  <a:lnTo>
                    <a:pt x="196" y="232"/>
                  </a:lnTo>
                  <a:lnTo>
                    <a:pt x="194" y="231"/>
                  </a:lnTo>
                  <a:lnTo>
                    <a:pt x="192" y="229"/>
                  </a:lnTo>
                  <a:lnTo>
                    <a:pt x="188" y="228"/>
                  </a:lnTo>
                  <a:lnTo>
                    <a:pt x="185" y="228"/>
                  </a:lnTo>
                  <a:lnTo>
                    <a:pt x="184" y="226"/>
                  </a:lnTo>
                  <a:lnTo>
                    <a:pt x="182" y="224"/>
                  </a:lnTo>
                  <a:lnTo>
                    <a:pt x="180" y="220"/>
                  </a:lnTo>
                  <a:lnTo>
                    <a:pt x="178" y="216"/>
                  </a:lnTo>
                  <a:lnTo>
                    <a:pt x="177" y="210"/>
                  </a:lnTo>
                  <a:lnTo>
                    <a:pt x="176" y="205"/>
                  </a:lnTo>
                  <a:lnTo>
                    <a:pt x="176" y="199"/>
                  </a:lnTo>
                  <a:lnTo>
                    <a:pt x="177" y="192"/>
                  </a:lnTo>
                  <a:lnTo>
                    <a:pt x="178" y="187"/>
                  </a:lnTo>
                  <a:lnTo>
                    <a:pt x="181" y="184"/>
                  </a:lnTo>
                  <a:lnTo>
                    <a:pt x="183" y="183"/>
                  </a:lnTo>
                  <a:lnTo>
                    <a:pt x="185" y="181"/>
                  </a:lnTo>
                  <a:lnTo>
                    <a:pt x="188" y="181"/>
                  </a:lnTo>
                  <a:lnTo>
                    <a:pt x="191" y="180"/>
                  </a:lnTo>
                  <a:lnTo>
                    <a:pt x="194" y="179"/>
                  </a:lnTo>
                  <a:lnTo>
                    <a:pt x="196" y="177"/>
                  </a:lnTo>
                  <a:lnTo>
                    <a:pt x="197" y="175"/>
                  </a:lnTo>
                  <a:lnTo>
                    <a:pt x="199" y="173"/>
                  </a:lnTo>
                  <a:lnTo>
                    <a:pt x="199" y="170"/>
                  </a:lnTo>
                  <a:lnTo>
                    <a:pt x="200" y="166"/>
                  </a:lnTo>
                  <a:lnTo>
                    <a:pt x="198" y="159"/>
                  </a:lnTo>
                  <a:lnTo>
                    <a:pt x="193" y="145"/>
                  </a:lnTo>
                  <a:lnTo>
                    <a:pt x="187" y="132"/>
                  </a:lnTo>
                  <a:lnTo>
                    <a:pt x="182" y="116"/>
                  </a:lnTo>
                  <a:lnTo>
                    <a:pt x="180" y="107"/>
                  </a:lnTo>
                  <a:lnTo>
                    <a:pt x="178" y="99"/>
                  </a:lnTo>
                  <a:lnTo>
                    <a:pt x="178" y="92"/>
                  </a:lnTo>
                  <a:lnTo>
                    <a:pt x="179" y="88"/>
                  </a:lnTo>
                  <a:lnTo>
                    <a:pt x="183" y="86"/>
                  </a:lnTo>
                  <a:lnTo>
                    <a:pt x="188" y="85"/>
                  </a:lnTo>
                  <a:lnTo>
                    <a:pt x="194" y="86"/>
                  </a:lnTo>
                  <a:lnTo>
                    <a:pt x="201" y="87"/>
                  </a:lnTo>
                  <a:lnTo>
                    <a:pt x="203" y="87"/>
                  </a:lnTo>
                  <a:lnTo>
                    <a:pt x="207" y="87"/>
                  </a:lnTo>
                  <a:lnTo>
                    <a:pt x="210" y="86"/>
                  </a:lnTo>
                  <a:lnTo>
                    <a:pt x="212" y="85"/>
                  </a:lnTo>
                  <a:lnTo>
                    <a:pt x="214" y="83"/>
                  </a:lnTo>
                  <a:lnTo>
                    <a:pt x="216" y="81"/>
                  </a:lnTo>
                  <a:lnTo>
                    <a:pt x="217" y="79"/>
                  </a:lnTo>
                  <a:lnTo>
                    <a:pt x="218" y="75"/>
                  </a:lnTo>
                  <a:lnTo>
                    <a:pt x="221" y="70"/>
                  </a:lnTo>
                  <a:lnTo>
                    <a:pt x="223" y="65"/>
                  </a:lnTo>
                  <a:lnTo>
                    <a:pt x="227" y="60"/>
                  </a:lnTo>
                  <a:lnTo>
                    <a:pt x="231" y="55"/>
                  </a:lnTo>
                  <a:lnTo>
                    <a:pt x="237" y="52"/>
                  </a:lnTo>
                  <a:lnTo>
                    <a:pt x="242" y="47"/>
                  </a:lnTo>
                  <a:lnTo>
                    <a:pt x="248" y="44"/>
                  </a:lnTo>
                  <a:lnTo>
                    <a:pt x="255" y="41"/>
                  </a:lnTo>
                  <a:lnTo>
                    <a:pt x="270" y="37"/>
                  </a:lnTo>
                  <a:lnTo>
                    <a:pt x="285" y="34"/>
                  </a:lnTo>
                  <a:lnTo>
                    <a:pt x="302" y="31"/>
                  </a:lnTo>
                  <a:lnTo>
                    <a:pt x="318" y="30"/>
                  </a:lnTo>
                  <a:lnTo>
                    <a:pt x="334" y="31"/>
                  </a:lnTo>
                  <a:lnTo>
                    <a:pt x="350" y="34"/>
                  </a:lnTo>
                  <a:lnTo>
                    <a:pt x="365" y="37"/>
                  </a:lnTo>
                  <a:lnTo>
                    <a:pt x="380" y="41"/>
                  </a:lnTo>
                  <a:lnTo>
                    <a:pt x="387" y="44"/>
                  </a:lnTo>
                  <a:lnTo>
                    <a:pt x="393" y="47"/>
                  </a:lnTo>
                  <a:lnTo>
                    <a:pt x="399" y="52"/>
                  </a:lnTo>
                  <a:lnTo>
                    <a:pt x="404" y="55"/>
                  </a:lnTo>
                  <a:lnTo>
                    <a:pt x="408" y="60"/>
                  </a:lnTo>
                  <a:lnTo>
                    <a:pt x="413" y="65"/>
                  </a:lnTo>
                  <a:lnTo>
                    <a:pt x="415" y="70"/>
                  </a:lnTo>
                  <a:lnTo>
                    <a:pt x="417" y="75"/>
                  </a:lnTo>
                  <a:lnTo>
                    <a:pt x="419" y="86"/>
                  </a:lnTo>
                  <a:lnTo>
                    <a:pt x="419" y="97"/>
                  </a:lnTo>
                  <a:lnTo>
                    <a:pt x="418" y="107"/>
                  </a:lnTo>
                  <a:lnTo>
                    <a:pt x="416" y="117"/>
                  </a:lnTo>
                  <a:lnTo>
                    <a:pt x="410" y="134"/>
                  </a:lnTo>
                  <a:lnTo>
                    <a:pt x="404" y="149"/>
                  </a:lnTo>
                  <a:lnTo>
                    <a:pt x="401" y="159"/>
                  </a:lnTo>
                  <a:lnTo>
                    <a:pt x="399" y="166"/>
                  </a:lnTo>
                  <a:lnTo>
                    <a:pt x="399" y="170"/>
                  </a:lnTo>
                  <a:lnTo>
                    <a:pt x="400" y="173"/>
                  </a:lnTo>
                  <a:lnTo>
                    <a:pt x="401" y="175"/>
                  </a:lnTo>
                  <a:lnTo>
                    <a:pt x="403" y="177"/>
                  </a:lnTo>
                  <a:lnTo>
                    <a:pt x="405" y="179"/>
                  </a:lnTo>
                  <a:lnTo>
                    <a:pt x="408" y="180"/>
                  </a:lnTo>
                  <a:lnTo>
                    <a:pt x="410" y="181"/>
                  </a:lnTo>
                  <a:lnTo>
                    <a:pt x="414" y="181"/>
                  </a:lnTo>
                  <a:lnTo>
                    <a:pt x="416" y="183"/>
                  </a:lnTo>
                  <a:lnTo>
                    <a:pt x="418" y="184"/>
                  </a:lnTo>
                  <a:lnTo>
                    <a:pt x="420" y="186"/>
                  </a:lnTo>
                  <a:lnTo>
                    <a:pt x="421" y="192"/>
                  </a:lnTo>
                  <a:lnTo>
                    <a:pt x="422" y="198"/>
                  </a:lnTo>
                  <a:lnTo>
                    <a:pt x="422" y="204"/>
                  </a:lnTo>
                  <a:lnTo>
                    <a:pt x="421" y="210"/>
                  </a:lnTo>
                  <a:lnTo>
                    <a:pt x="419" y="216"/>
                  </a:lnTo>
                  <a:lnTo>
                    <a:pt x="416" y="224"/>
                  </a:lnTo>
                  <a:lnTo>
                    <a:pt x="413" y="228"/>
                  </a:lnTo>
                  <a:lnTo>
                    <a:pt x="409" y="228"/>
                  </a:lnTo>
                  <a:lnTo>
                    <a:pt x="407" y="229"/>
                  </a:lnTo>
                  <a:lnTo>
                    <a:pt x="404" y="231"/>
                  </a:lnTo>
                  <a:lnTo>
                    <a:pt x="402" y="232"/>
                  </a:lnTo>
                  <a:lnTo>
                    <a:pt x="400" y="234"/>
                  </a:lnTo>
                  <a:lnTo>
                    <a:pt x="399" y="237"/>
                  </a:lnTo>
                  <a:lnTo>
                    <a:pt x="398" y="239"/>
                  </a:lnTo>
                  <a:lnTo>
                    <a:pt x="398" y="243"/>
                  </a:lnTo>
                  <a:lnTo>
                    <a:pt x="398" y="254"/>
                  </a:lnTo>
                  <a:lnTo>
                    <a:pt x="396" y="265"/>
                  </a:lnTo>
                  <a:lnTo>
                    <a:pt x="395" y="275"/>
                  </a:lnTo>
                  <a:lnTo>
                    <a:pt x="393" y="283"/>
                  </a:lnTo>
                  <a:lnTo>
                    <a:pt x="389" y="297"/>
                  </a:lnTo>
                  <a:lnTo>
                    <a:pt x="384" y="308"/>
                  </a:lnTo>
                  <a:lnTo>
                    <a:pt x="375" y="320"/>
                  </a:lnTo>
                  <a:lnTo>
                    <a:pt x="371" y="323"/>
                  </a:lnTo>
                  <a:lnTo>
                    <a:pt x="366" y="325"/>
                  </a:lnTo>
                  <a:lnTo>
                    <a:pt x="363" y="328"/>
                  </a:lnTo>
                  <a:lnTo>
                    <a:pt x="361" y="333"/>
                  </a:lnTo>
                  <a:lnTo>
                    <a:pt x="360" y="337"/>
                  </a:lnTo>
                  <a:lnTo>
                    <a:pt x="360" y="412"/>
                  </a:lnTo>
                  <a:lnTo>
                    <a:pt x="361" y="416"/>
                  </a:lnTo>
                  <a:lnTo>
                    <a:pt x="363" y="421"/>
                  </a:lnTo>
                  <a:lnTo>
                    <a:pt x="365" y="424"/>
                  </a:lnTo>
                  <a:lnTo>
                    <a:pt x="370" y="426"/>
                  </a:lnTo>
                  <a:lnTo>
                    <a:pt x="406" y="441"/>
                  </a:lnTo>
                  <a:lnTo>
                    <a:pt x="440" y="457"/>
                  </a:lnTo>
                  <a:lnTo>
                    <a:pt x="474" y="473"/>
                  </a:lnTo>
                  <a:lnTo>
                    <a:pt x="503" y="489"/>
                  </a:lnTo>
                  <a:lnTo>
                    <a:pt x="527" y="503"/>
                  </a:lnTo>
                  <a:lnTo>
                    <a:pt x="548" y="517"/>
                  </a:lnTo>
                  <a:lnTo>
                    <a:pt x="563" y="527"/>
                  </a:lnTo>
                  <a:lnTo>
                    <a:pt x="571" y="535"/>
                  </a:lnTo>
                  <a:lnTo>
                    <a:pt x="571" y="683"/>
                  </a:lnTo>
                  <a:close/>
                  <a:moveTo>
                    <a:pt x="523" y="467"/>
                  </a:moveTo>
                  <a:lnTo>
                    <a:pt x="492" y="449"/>
                  </a:lnTo>
                  <a:lnTo>
                    <a:pt x="459" y="432"/>
                  </a:lnTo>
                  <a:lnTo>
                    <a:pt x="424" y="416"/>
                  </a:lnTo>
                  <a:lnTo>
                    <a:pt x="390" y="402"/>
                  </a:lnTo>
                  <a:lnTo>
                    <a:pt x="390" y="345"/>
                  </a:lnTo>
                  <a:lnTo>
                    <a:pt x="395" y="341"/>
                  </a:lnTo>
                  <a:lnTo>
                    <a:pt x="402" y="336"/>
                  </a:lnTo>
                  <a:lnTo>
                    <a:pt x="407" y="327"/>
                  </a:lnTo>
                  <a:lnTo>
                    <a:pt x="413" y="318"/>
                  </a:lnTo>
                  <a:lnTo>
                    <a:pt x="418" y="306"/>
                  </a:lnTo>
                  <a:lnTo>
                    <a:pt x="422" y="291"/>
                  </a:lnTo>
                  <a:lnTo>
                    <a:pt x="425" y="274"/>
                  </a:lnTo>
                  <a:lnTo>
                    <a:pt x="428" y="253"/>
                  </a:lnTo>
                  <a:lnTo>
                    <a:pt x="433" y="250"/>
                  </a:lnTo>
                  <a:lnTo>
                    <a:pt x="438" y="245"/>
                  </a:lnTo>
                  <a:lnTo>
                    <a:pt x="443" y="238"/>
                  </a:lnTo>
                  <a:lnTo>
                    <a:pt x="446" y="232"/>
                  </a:lnTo>
                  <a:lnTo>
                    <a:pt x="448" y="224"/>
                  </a:lnTo>
                  <a:lnTo>
                    <a:pt x="450" y="216"/>
                  </a:lnTo>
                  <a:lnTo>
                    <a:pt x="451" y="207"/>
                  </a:lnTo>
                  <a:lnTo>
                    <a:pt x="452" y="200"/>
                  </a:lnTo>
                  <a:lnTo>
                    <a:pt x="451" y="190"/>
                  </a:lnTo>
                  <a:lnTo>
                    <a:pt x="450" y="183"/>
                  </a:lnTo>
                  <a:lnTo>
                    <a:pt x="448" y="175"/>
                  </a:lnTo>
                  <a:lnTo>
                    <a:pt x="445" y="169"/>
                  </a:lnTo>
                  <a:lnTo>
                    <a:pt x="439" y="162"/>
                  </a:lnTo>
                  <a:lnTo>
                    <a:pt x="434" y="158"/>
                  </a:lnTo>
                  <a:lnTo>
                    <a:pt x="440" y="141"/>
                  </a:lnTo>
                  <a:lnTo>
                    <a:pt x="447" y="119"/>
                  </a:lnTo>
                  <a:lnTo>
                    <a:pt x="448" y="107"/>
                  </a:lnTo>
                  <a:lnTo>
                    <a:pt x="449" y="95"/>
                  </a:lnTo>
                  <a:lnTo>
                    <a:pt x="449" y="82"/>
                  </a:lnTo>
                  <a:lnTo>
                    <a:pt x="446" y="69"/>
                  </a:lnTo>
                  <a:lnTo>
                    <a:pt x="444" y="59"/>
                  </a:lnTo>
                  <a:lnTo>
                    <a:pt x="439" y="51"/>
                  </a:lnTo>
                  <a:lnTo>
                    <a:pt x="434" y="43"/>
                  </a:lnTo>
                  <a:lnTo>
                    <a:pt x="428" y="37"/>
                  </a:lnTo>
                  <a:lnTo>
                    <a:pt x="421" y="30"/>
                  </a:lnTo>
                  <a:lnTo>
                    <a:pt x="414" y="25"/>
                  </a:lnTo>
                  <a:lnTo>
                    <a:pt x="405" y="20"/>
                  </a:lnTo>
                  <a:lnTo>
                    <a:pt x="396" y="15"/>
                  </a:lnTo>
                  <a:lnTo>
                    <a:pt x="387" y="12"/>
                  </a:lnTo>
                  <a:lnTo>
                    <a:pt x="377" y="9"/>
                  </a:lnTo>
                  <a:lnTo>
                    <a:pt x="368" y="6"/>
                  </a:lnTo>
                  <a:lnTo>
                    <a:pt x="358" y="3"/>
                  </a:lnTo>
                  <a:lnTo>
                    <a:pt x="337" y="1"/>
                  </a:lnTo>
                  <a:lnTo>
                    <a:pt x="318" y="0"/>
                  </a:lnTo>
                  <a:lnTo>
                    <a:pt x="300" y="1"/>
                  </a:lnTo>
                  <a:lnTo>
                    <a:pt x="282" y="3"/>
                  </a:lnTo>
                  <a:lnTo>
                    <a:pt x="264" y="7"/>
                  </a:lnTo>
                  <a:lnTo>
                    <a:pt x="245" y="13"/>
                  </a:lnTo>
                  <a:lnTo>
                    <a:pt x="238" y="16"/>
                  </a:lnTo>
                  <a:lnTo>
                    <a:pt x="229" y="21"/>
                  </a:lnTo>
                  <a:lnTo>
                    <a:pt x="222" y="25"/>
                  </a:lnTo>
                  <a:lnTo>
                    <a:pt x="215" y="30"/>
                  </a:lnTo>
                  <a:lnTo>
                    <a:pt x="209" y="36"/>
                  </a:lnTo>
                  <a:lnTo>
                    <a:pt x="203" y="41"/>
                  </a:lnTo>
                  <a:lnTo>
                    <a:pt x="198" y="49"/>
                  </a:lnTo>
                  <a:lnTo>
                    <a:pt x="194" y="56"/>
                  </a:lnTo>
                  <a:lnTo>
                    <a:pt x="186" y="55"/>
                  </a:lnTo>
                  <a:lnTo>
                    <a:pt x="179" y="56"/>
                  </a:lnTo>
                  <a:lnTo>
                    <a:pt x="172" y="57"/>
                  </a:lnTo>
                  <a:lnTo>
                    <a:pt x="167" y="59"/>
                  </a:lnTo>
                  <a:lnTo>
                    <a:pt x="163" y="62"/>
                  </a:lnTo>
                  <a:lnTo>
                    <a:pt x="159" y="66"/>
                  </a:lnTo>
                  <a:lnTo>
                    <a:pt x="156" y="68"/>
                  </a:lnTo>
                  <a:lnTo>
                    <a:pt x="154" y="71"/>
                  </a:lnTo>
                  <a:lnTo>
                    <a:pt x="152" y="75"/>
                  </a:lnTo>
                  <a:lnTo>
                    <a:pt x="150" y="81"/>
                  </a:lnTo>
                  <a:lnTo>
                    <a:pt x="149" y="86"/>
                  </a:lnTo>
                  <a:lnTo>
                    <a:pt x="148" y="90"/>
                  </a:lnTo>
                  <a:lnTo>
                    <a:pt x="148" y="102"/>
                  </a:lnTo>
                  <a:lnTo>
                    <a:pt x="150" y="113"/>
                  </a:lnTo>
                  <a:lnTo>
                    <a:pt x="157" y="136"/>
                  </a:lnTo>
                  <a:lnTo>
                    <a:pt x="165" y="157"/>
                  </a:lnTo>
                  <a:lnTo>
                    <a:pt x="165" y="157"/>
                  </a:lnTo>
                  <a:lnTo>
                    <a:pt x="166" y="157"/>
                  </a:lnTo>
                  <a:lnTo>
                    <a:pt x="159" y="162"/>
                  </a:lnTo>
                  <a:lnTo>
                    <a:pt x="154" y="169"/>
                  </a:lnTo>
                  <a:lnTo>
                    <a:pt x="150" y="175"/>
                  </a:lnTo>
                  <a:lnTo>
                    <a:pt x="148" y="183"/>
                  </a:lnTo>
                  <a:lnTo>
                    <a:pt x="147" y="191"/>
                  </a:lnTo>
                  <a:lnTo>
                    <a:pt x="146" y="200"/>
                  </a:lnTo>
                  <a:lnTo>
                    <a:pt x="146" y="208"/>
                  </a:lnTo>
                  <a:lnTo>
                    <a:pt x="148" y="217"/>
                  </a:lnTo>
                  <a:lnTo>
                    <a:pt x="149" y="224"/>
                  </a:lnTo>
                  <a:lnTo>
                    <a:pt x="152" y="232"/>
                  </a:lnTo>
                  <a:lnTo>
                    <a:pt x="155" y="238"/>
                  </a:lnTo>
                  <a:lnTo>
                    <a:pt x="159" y="245"/>
                  </a:lnTo>
                  <a:lnTo>
                    <a:pt x="165" y="250"/>
                  </a:lnTo>
                  <a:lnTo>
                    <a:pt x="170" y="253"/>
                  </a:lnTo>
                  <a:lnTo>
                    <a:pt x="172" y="274"/>
                  </a:lnTo>
                  <a:lnTo>
                    <a:pt x="176" y="291"/>
                  </a:lnTo>
                  <a:lnTo>
                    <a:pt x="180" y="306"/>
                  </a:lnTo>
                  <a:lnTo>
                    <a:pt x="185" y="318"/>
                  </a:lnTo>
                  <a:lnTo>
                    <a:pt x="192" y="327"/>
                  </a:lnTo>
                  <a:lnTo>
                    <a:pt x="198" y="336"/>
                  </a:lnTo>
                  <a:lnTo>
                    <a:pt x="205" y="341"/>
                  </a:lnTo>
                  <a:lnTo>
                    <a:pt x="210" y="345"/>
                  </a:lnTo>
                  <a:lnTo>
                    <a:pt x="210" y="402"/>
                  </a:lnTo>
                  <a:lnTo>
                    <a:pt x="176" y="416"/>
                  </a:lnTo>
                  <a:lnTo>
                    <a:pt x="141" y="432"/>
                  </a:lnTo>
                  <a:lnTo>
                    <a:pt x="108" y="449"/>
                  </a:lnTo>
                  <a:lnTo>
                    <a:pt x="77" y="467"/>
                  </a:lnTo>
                  <a:lnTo>
                    <a:pt x="51" y="482"/>
                  </a:lnTo>
                  <a:lnTo>
                    <a:pt x="32" y="493"/>
                  </a:lnTo>
                  <a:lnTo>
                    <a:pt x="18" y="504"/>
                  </a:lnTo>
                  <a:lnTo>
                    <a:pt x="9" y="513"/>
                  </a:lnTo>
                  <a:lnTo>
                    <a:pt x="3" y="519"/>
                  </a:lnTo>
                  <a:lnTo>
                    <a:pt x="1" y="525"/>
                  </a:lnTo>
                  <a:lnTo>
                    <a:pt x="0" y="529"/>
                  </a:lnTo>
                  <a:lnTo>
                    <a:pt x="0" y="532"/>
                  </a:lnTo>
                  <a:lnTo>
                    <a:pt x="0" y="698"/>
                  </a:lnTo>
                  <a:lnTo>
                    <a:pt x="0" y="700"/>
                  </a:lnTo>
                  <a:lnTo>
                    <a:pt x="1" y="704"/>
                  </a:lnTo>
                  <a:lnTo>
                    <a:pt x="2" y="707"/>
                  </a:lnTo>
                  <a:lnTo>
                    <a:pt x="4" y="709"/>
                  </a:lnTo>
                  <a:lnTo>
                    <a:pt x="6" y="710"/>
                  </a:lnTo>
                  <a:lnTo>
                    <a:pt x="8" y="712"/>
                  </a:lnTo>
                  <a:lnTo>
                    <a:pt x="12" y="712"/>
                  </a:lnTo>
                  <a:lnTo>
                    <a:pt x="15" y="713"/>
                  </a:lnTo>
                  <a:lnTo>
                    <a:pt x="586" y="713"/>
                  </a:lnTo>
                  <a:lnTo>
                    <a:pt x="588" y="712"/>
                  </a:lnTo>
                  <a:lnTo>
                    <a:pt x="592" y="712"/>
                  </a:lnTo>
                  <a:lnTo>
                    <a:pt x="594" y="710"/>
                  </a:lnTo>
                  <a:lnTo>
                    <a:pt x="597" y="709"/>
                  </a:lnTo>
                  <a:lnTo>
                    <a:pt x="598" y="707"/>
                  </a:lnTo>
                  <a:lnTo>
                    <a:pt x="600" y="704"/>
                  </a:lnTo>
                  <a:lnTo>
                    <a:pt x="600" y="701"/>
                  </a:lnTo>
                  <a:lnTo>
                    <a:pt x="601" y="698"/>
                  </a:lnTo>
                  <a:lnTo>
                    <a:pt x="601" y="532"/>
                  </a:lnTo>
                  <a:lnTo>
                    <a:pt x="600" y="529"/>
                  </a:lnTo>
                  <a:lnTo>
                    <a:pt x="600" y="525"/>
                  </a:lnTo>
                  <a:lnTo>
                    <a:pt x="597" y="519"/>
                  </a:lnTo>
                  <a:lnTo>
                    <a:pt x="592" y="513"/>
                  </a:lnTo>
                  <a:lnTo>
                    <a:pt x="582" y="504"/>
                  </a:lnTo>
                  <a:lnTo>
                    <a:pt x="568" y="493"/>
                  </a:lnTo>
                  <a:lnTo>
                    <a:pt x="549" y="482"/>
                  </a:lnTo>
                  <a:lnTo>
                    <a:pt x="523" y="4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82">
              <a:extLst>
                <a:ext uri="{FF2B5EF4-FFF2-40B4-BE49-F238E27FC236}">
                  <a16:creationId xmlns:a16="http://schemas.microsoft.com/office/drawing/2014/main" id="{DC54B9FE-0BB3-41E7-A028-67A7AA9E8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775" y="2011363"/>
              <a:ext cx="117475" cy="190500"/>
            </a:xfrm>
            <a:custGeom>
              <a:avLst/>
              <a:gdLst>
                <a:gd name="T0" fmla="*/ 192 w 372"/>
                <a:gd name="T1" fmla="*/ 337 h 603"/>
                <a:gd name="T2" fmla="*/ 220 w 372"/>
                <a:gd name="T3" fmla="*/ 273 h 603"/>
                <a:gd name="T4" fmla="*/ 238 w 372"/>
                <a:gd name="T5" fmla="*/ 228 h 603"/>
                <a:gd name="T6" fmla="*/ 255 w 372"/>
                <a:gd name="T7" fmla="*/ 197 h 603"/>
                <a:gd name="T8" fmla="*/ 258 w 372"/>
                <a:gd name="T9" fmla="*/ 153 h 603"/>
                <a:gd name="T10" fmla="*/ 245 w 372"/>
                <a:gd name="T11" fmla="*/ 126 h 603"/>
                <a:gd name="T12" fmla="*/ 261 w 372"/>
                <a:gd name="T13" fmla="*/ 84 h 603"/>
                <a:gd name="T14" fmla="*/ 251 w 372"/>
                <a:gd name="T15" fmla="*/ 38 h 603"/>
                <a:gd name="T16" fmla="*/ 222 w 372"/>
                <a:gd name="T17" fmla="*/ 15 h 603"/>
                <a:gd name="T18" fmla="*/ 149 w 372"/>
                <a:gd name="T19" fmla="*/ 0 h 603"/>
                <a:gd name="T20" fmla="*/ 77 w 372"/>
                <a:gd name="T21" fmla="*/ 15 h 603"/>
                <a:gd name="T22" fmla="*/ 45 w 372"/>
                <a:gd name="T23" fmla="*/ 40 h 603"/>
                <a:gd name="T24" fmla="*/ 15 w 372"/>
                <a:gd name="T25" fmla="*/ 49 h 603"/>
                <a:gd name="T26" fmla="*/ 6 w 372"/>
                <a:gd name="T27" fmla="*/ 68 h 603"/>
                <a:gd name="T28" fmla="*/ 11 w 372"/>
                <a:gd name="T29" fmla="*/ 129 h 603"/>
                <a:gd name="T30" fmla="*/ 0 w 372"/>
                <a:gd name="T31" fmla="*/ 166 h 603"/>
                <a:gd name="T32" fmla="*/ 9 w 372"/>
                <a:gd name="T33" fmla="*/ 203 h 603"/>
                <a:gd name="T34" fmla="*/ 23 w 372"/>
                <a:gd name="T35" fmla="*/ 234 h 603"/>
                <a:gd name="T36" fmla="*/ 48 w 372"/>
                <a:gd name="T37" fmla="*/ 281 h 603"/>
                <a:gd name="T38" fmla="*/ 72 w 372"/>
                <a:gd name="T39" fmla="*/ 335 h 603"/>
                <a:gd name="T40" fmla="*/ 81 w 372"/>
                <a:gd name="T41" fmla="*/ 346 h 603"/>
                <a:gd name="T42" fmla="*/ 95 w 372"/>
                <a:gd name="T43" fmla="*/ 345 h 603"/>
                <a:gd name="T44" fmla="*/ 102 w 372"/>
                <a:gd name="T45" fmla="*/ 332 h 603"/>
                <a:gd name="T46" fmla="*/ 90 w 372"/>
                <a:gd name="T47" fmla="*/ 273 h 603"/>
                <a:gd name="T48" fmla="*/ 67 w 372"/>
                <a:gd name="T49" fmla="*/ 257 h 603"/>
                <a:gd name="T50" fmla="*/ 52 w 372"/>
                <a:gd name="T51" fmla="*/ 227 h 603"/>
                <a:gd name="T52" fmla="*/ 42 w 372"/>
                <a:gd name="T53" fmla="*/ 196 h 603"/>
                <a:gd name="T54" fmla="*/ 30 w 372"/>
                <a:gd name="T55" fmla="*/ 163 h 603"/>
                <a:gd name="T56" fmla="*/ 38 w 372"/>
                <a:gd name="T57" fmla="*/ 148 h 603"/>
                <a:gd name="T58" fmla="*/ 49 w 372"/>
                <a:gd name="T59" fmla="*/ 139 h 603"/>
                <a:gd name="T60" fmla="*/ 38 w 372"/>
                <a:gd name="T61" fmla="*/ 95 h 603"/>
                <a:gd name="T62" fmla="*/ 51 w 372"/>
                <a:gd name="T63" fmla="*/ 71 h 603"/>
                <a:gd name="T64" fmla="*/ 70 w 372"/>
                <a:gd name="T65" fmla="*/ 59 h 603"/>
                <a:gd name="T66" fmla="*/ 96 w 372"/>
                <a:gd name="T67" fmla="*/ 38 h 603"/>
                <a:gd name="T68" fmla="*/ 163 w 372"/>
                <a:gd name="T69" fmla="*/ 30 h 603"/>
                <a:gd name="T70" fmla="*/ 220 w 372"/>
                <a:gd name="T71" fmla="*/ 49 h 603"/>
                <a:gd name="T72" fmla="*/ 231 w 372"/>
                <a:gd name="T73" fmla="*/ 69 h 603"/>
                <a:gd name="T74" fmla="*/ 217 w 372"/>
                <a:gd name="T75" fmla="*/ 115 h 603"/>
                <a:gd name="T76" fmla="*/ 211 w 372"/>
                <a:gd name="T77" fmla="*/ 136 h 603"/>
                <a:gd name="T78" fmla="*/ 219 w 372"/>
                <a:gd name="T79" fmla="*/ 146 h 603"/>
                <a:gd name="T80" fmla="*/ 228 w 372"/>
                <a:gd name="T81" fmla="*/ 157 h 603"/>
                <a:gd name="T82" fmla="*/ 222 w 372"/>
                <a:gd name="T83" fmla="*/ 194 h 603"/>
                <a:gd name="T84" fmla="*/ 209 w 372"/>
                <a:gd name="T85" fmla="*/ 218 h 603"/>
                <a:gd name="T86" fmla="*/ 199 w 372"/>
                <a:gd name="T87" fmla="*/ 252 h 603"/>
                <a:gd name="T88" fmla="*/ 175 w 372"/>
                <a:gd name="T89" fmla="*/ 272 h 603"/>
                <a:gd name="T90" fmla="*/ 162 w 372"/>
                <a:gd name="T91" fmla="*/ 287 h 603"/>
                <a:gd name="T92" fmla="*/ 172 w 372"/>
                <a:gd name="T93" fmla="*/ 361 h 603"/>
                <a:gd name="T94" fmla="*/ 287 w 372"/>
                <a:gd name="T95" fmla="*/ 400 h 603"/>
                <a:gd name="T96" fmla="*/ 147 w 372"/>
                <a:gd name="T97" fmla="*/ 573 h 603"/>
                <a:gd name="T98" fmla="*/ 134 w 372"/>
                <a:gd name="T99" fmla="*/ 580 h 603"/>
                <a:gd name="T100" fmla="*/ 133 w 372"/>
                <a:gd name="T101" fmla="*/ 594 h 603"/>
                <a:gd name="T102" fmla="*/ 144 w 372"/>
                <a:gd name="T103" fmla="*/ 602 h 603"/>
                <a:gd name="T104" fmla="*/ 366 w 372"/>
                <a:gd name="T105" fmla="*/ 600 h 603"/>
                <a:gd name="T106" fmla="*/ 372 w 372"/>
                <a:gd name="T107" fmla="*/ 588 h 603"/>
                <a:gd name="T108" fmla="*/ 367 w 372"/>
                <a:gd name="T109" fmla="*/ 403 h 603"/>
                <a:gd name="T110" fmla="*/ 297 w 372"/>
                <a:gd name="T111" fmla="*/ 37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2" h="603">
                  <a:moveTo>
                    <a:pt x="273" y="363"/>
                  </a:moveTo>
                  <a:lnTo>
                    <a:pt x="252" y="358"/>
                  </a:lnTo>
                  <a:lnTo>
                    <a:pt x="232" y="351"/>
                  </a:lnTo>
                  <a:lnTo>
                    <a:pt x="212" y="344"/>
                  </a:lnTo>
                  <a:lnTo>
                    <a:pt x="192" y="337"/>
                  </a:lnTo>
                  <a:lnTo>
                    <a:pt x="192" y="297"/>
                  </a:lnTo>
                  <a:lnTo>
                    <a:pt x="199" y="293"/>
                  </a:lnTo>
                  <a:lnTo>
                    <a:pt x="206" y="288"/>
                  </a:lnTo>
                  <a:lnTo>
                    <a:pt x="214" y="282"/>
                  </a:lnTo>
                  <a:lnTo>
                    <a:pt x="220" y="273"/>
                  </a:lnTo>
                  <a:lnTo>
                    <a:pt x="228" y="262"/>
                  </a:lnTo>
                  <a:lnTo>
                    <a:pt x="233" y="250"/>
                  </a:lnTo>
                  <a:lnTo>
                    <a:pt x="235" y="243"/>
                  </a:lnTo>
                  <a:lnTo>
                    <a:pt x="237" y="235"/>
                  </a:lnTo>
                  <a:lnTo>
                    <a:pt x="238" y="228"/>
                  </a:lnTo>
                  <a:lnTo>
                    <a:pt x="240" y="218"/>
                  </a:lnTo>
                  <a:lnTo>
                    <a:pt x="244" y="215"/>
                  </a:lnTo>
                  <a:lnTo>
                    <a:pt x="248" y="210"/>
                  </a:lnTo>
                  <a:lnTo>
                    <a:pt x="251" y="203"/>
                  </a:lnTo>
                  <a:lnTo>
                    <a:pt x="255" y="197"/>
                  </a:lnTo>
                  <a:lnTo>
                    <a:pt x="257" y="189"/>
                  </a:lnTo>
                  <a:lnTo>
                    <a:pt x="258" y="182"/>
                  </a:lnTo>
                  <a:lnTo>
                    <a:pt x="259" y="174"/>
                  </a:lnTo>
                  <a:lnTo>
                    <a:pt x="259" y="166"/>
                  </a:lnTo>
                  <a:lnTo>
                    <a:pt x="258" y="153"/>
                  </a:lnTo>
                  <a:lnTo>
                    <a:pt x="256" y="142"/>
                  </a:lnTo>
                  <a:lnTo>
                    <a:pt x="253" y="138"/>
                  </a:lnTo>
                  <a:lnTo>
                    <a:pt x="251" y="133"/>
                  </a:lnTo>
                  <a:lnTo>
                    <a:pt x="248" y="129"/>
                  </a:lnTo>
                  <a:lnTo>
                    <a:pt x="245" y="126"/>
                  </a:lnTo>
                  <a:lnTo>
                    <a:pt x="249" y="120"/>
                  </a:lnTo>
                  <a:lnTo>
                    <a:pt x="252" y="112"/>
                  </a:lnTo>
                  <a:lnTo>
                    <a:pt x="256" y="104"/>
                  </a:lnTo>
                  <a:lnTo>
                    <a:pt x="259" y="94"/>
                  </a:lnTo>
                  <a:lnTo>
                    <a:pt x="261" y="84"/>
                  </a:lnTo>
                  <a:lnTo>
                    <a:pt x="262" y="74"/>
                  </a:lnTo>
                  <a:lnTo>
                    <a:pt x="261" y="63"/>
                  </a:lnTo>
                  <a:lnTo>
                    <a:pt x="258" y="52"/>
                  </a:lnTo>
                  <a:lnTo>
                    <a:pt x="256" y="45"/>
                  </a:lnTo>
                  <a:lnTo>
                    <a:pt x="251" y="38"/>
                  </a:lnTo>
                  <a:lnTo>
                    <a:pt x="247" y="33"/>
                  </a:lnTo>
                  <a:lnTo>
                    <a:pt x="242" y="27"/>
                  </a:lnTo>
                  <a:lnTo>
                    <a:pt x="235" y="22"/>
                  </a:lnTo>
                  <a:lnTo>
                    <a:pt x="229" y="18"/>
                  </a:lnTo>
                  <a:lnTo>
                    <a:pt x="222" y="15"/>
                  </a:lnTo>
                  <a:lnTo>
                    <a:pt x="215" y="11"/>
                  </a:lnTo>
                  <a:lnTo>
                    <a:pt x="199" y="6"/>
                  </a:lnTo>
                  <a:lnTo>
                    <a:pt x="182" y="2"/>
                  </a:lnTo>
                  <a:lnTo>
                    <a:pt x="166" y="0"/>
                  </a:lnTo>
                  <a:lnTo>
                    <a:pt x="149" y="0"/>
                  </a:lnTo>
                  <a:lnTo>
                    <a:pt x="134" y="0"/>
                  </a:lnTo>
                  <a:lnTo>
                    <a:pt x="119" y="2"/>
                  </a:lnTo>
                  <a:lnTo>
                    <a:pt x="104" y="4"/>
                  </a:lnTo>
                  <a:lnTo>
                    <a:pt x="90" y="8"/>
                  </a:lnTo>
                  <a:lnTo>
                    <a:pt x="77" y="15"/>
                  </a:lnTo>
                  <a:lnTo>
                    <a:pt x="65" y="21"/>
                  </a:lnTo>
                  <a:lnTo>
                    <a:pt x="58" y="25"/>
                  </a:lnTo>
                  <a:lnTo>
                    <a:pt x="54" y="30"/>
                  </a:lnTo>
                  <a:lnTo>
                    <a:pt x="50" y="35"/>
                  </a:lnTo>
                  <a:lnTo>
                    <a:pt x="45" y="40"/>
                  </a:lnTo>
                  <a:lnTo>
                    <a:pt x="36" y="40"/>
                  </a:lnTo>
                  <a:lnTo>
                    <a:pt x="26" y="43"/>
                  </a:lnTo>
                  <a:lnTo>
                    <a:pt x="23" y="45"/>
                  </a:lnTo>
                  <a:lnTo>
                    <a:pt x="19" y="47"/>
                  </a:lnTo>
                  <a:lnTo>
                    <a:pt x="15" y="49"/>
                  </a:lnTo>
                  <a:lnTo>
                    <a:pt x="13" y="52"/>
                  </a:lnTo>
                  <a:lnTo>
                    <a:pt x="10" y="55"/>
                  </a:lnTo>
                  <a:lnTo>
                    <a:pt x="8" y="60"/>
                  </a:lnTo>
                  <a:lnTo>
                    <a:pt x="7" y="64"/>
                  </a:lnTo>
                  <a:lnTo>
                    <a:pt x="6" y="68"/>
                  </a:lnTo>
                  <a:lnTo>
                    <a:pt x="5" y="78"/>
                  </a:lnTo>
                  <a:lnTo>
                    <a:pt x="6" y="88"/>
                  </a:lnTo>
                  <a:lnTo>
                    <a:pt x="10" y="107"/>
                  </a:lnTo>
                  <a:lnTo>
                    <a:pt x="16" y="124"/>
                  </a:lnTo>
                  <a:lnTo>
                    <a:pt x="11" y="129"/>
                  </a:lnTo>
                  <a:lnTo>
                    <a:pt x="7" y="136"/>
                  </a:lnTo>
                  <a:lnTo>
                    <a:pt x="4" y="143"/>
                  </a:lnTo>
                  <a:lnTo>
                    <a:pt x="1" y="152"/>
                  </a:lnTo>
                  <a:lnTo>
                    <a:pt x="1" y="159"/>
                  </a:lnTo>
                  <a:lnTo>
                    <a:pt x="0" y="166"/>
                  </a:lnTo>
                  <a:lnTo>
                    <a:pt x="1" y="174"/>
                  </a:lnTo>
                  <a:lnTo>
                    <a:pt x="3" y="182"/>
                  </a:lnTo>
                  <a:lnTo>
                    <a:pt x="4" y="189"/>
                  </a:lnTo>
                  <a:lnTo>
                    <a:pt x="6" y="197"/>
                  </a:lnTo>
                  <a:lnTo>
                    <a:pt x="9" y="203"/>
                  </a:lnTo>
                  <a:lnTo>
                    <a:pt x="12" y="210"/>
                  </a:lnTo>
                  <a:lnTo>
                    <a:pt x="16" y="215"/>
                  </a:lnTo>
                  <a:lnTo>
                    <a:pt x="21" y="218"/>
                  </a:lnTo>
                  <a:lnTo>
                    <a:pt x="22" y="227"/>
                  </a:lnTo>
                  <a:lnTo>
                    <a:pt x="23" y="234"/>
                  </a:lnTo>
                  <a:lnTo>
                    <a:pt x="25" y="242"/>
                  </a:lnTo>
                  <a:lnTo>
                    <a:pt x="27" y="248"/>
                  </a:lnTo>
                  <a:lnTo>
                    <a:pt x="33" y="261"/>
                  </a:lnTo>
                  <a:lnTo>
                    <a:pt x="40" y="271"/>
                  </a:lnTo>
                  <a:lnTo>
                    <a:pt x="48" y="281"/>
                  </a:lnTo>
                  <a:lnTo>
                    <a:pt x="55" y="287"/>
                  </a:lnTo>
                  <a:lnTo>
                    <a:pt x="64" y="293"/>
                  </a:lnTo>
                  <a:lnTo>
                    <a:pt x="72" y="298"/>
                  </a:lnTo>
                  <a:lnTo>
                    <a:pt x="72" y="332"/>
                  </a:lnTo>
                  <a:lnTo>
                    <a:pt x="72" y="335"/>
                  </a:lnTo>
                  <a:lnTo>
                    <a:pt x="73" y="338"/>
                  </a:lnTo>
                  <a:lnTo>
                    <a:pt x="74" y="341"/>
                  </a:lnTo>
                  <a:lnTo>
                    <a:pt x="77" y="343"/>
                  </a:lnTo>
                  <a:lnTo>
                    <a:pt x="79" y="345"/>
                  </a:lnTo>
                  <a:lnTo>
                    <a:pt x="81" y="346"/>
                  </a:lnTo>
                  <a:lnTo>
                    <a:pt x="84" y="347"/>
                  </a:lnTo>
                  <a:lnTo>
                    <a:pt x="87" y="347"/>
                  </a:lnTo>
                  <a:lnTo>
                    <a:pt x="89" y="347"/>
                  </a:lnTo>
                  <a:lnTo>
                    <a:pt x="93" y="346"/>
                  </a:lnTo>
                  <a:lnTo>
                    <a:pt x="95" y="345"/>
                  </a:lnTo>
                  <a:lnTo>
                    <a:pt x="98" y="343"/>
                  </a:lnTo>
                  <a:lnTo>
                    <a:pt x="99" y="341"/>
                  </a:lnTo>
                  <a:lnTo>
                    <a:pt x="101" y="338"/>
                  </a:lnTo>
                  <a:lnTo>
                    <a:pt x="101" y="335"/>
                  </a:lnTo>
                  <a:lnTo>
                    <a:pt x="102" y="332"/>
                  </a:lnTo>
                  <a:lnTo>
                    <a:pt x="102" y="287"/>
                  </a:lnTo>
                  <a:lnTo>
                    <a:pt x="101" y="282"/>
                  </a:lnTo>
                  <a:lnTo>
                    <a:pt x="99" y="277"/>
                  </a:lnTo>
                  <a:lnTo>
                    <a:pt x="95" y="274"/>
                  </a:lnTo>
                  <a:lnTo>
                    <a:pt x="90" y="273"/>
                  </a:lnTo>
                  <a:lnTo>
                    <a:pt x="88" y="272"/>
                  </a:lnTo>
                  <a:lnTo>
                    <a:pt x="84" y="270"/>
                  </a:lnTo>
                  <a:lnTo>
                    <a:pt x="78" y="267"/>
                  </a:lnTo>
                  <a:lnTo>
                    <a:pt x="70" y="260"/>
                  </a:lnTo>
                  <a:lnTo>
                    <a:pt x="67" y="257"/>
                  </a:lnTo>
                  <a:lnTo>
                    <a:pt x="63" y="252"/>
                  </a:lnTo>
                  <a:lnTo>
                    <a:pt x="59" y="247"/>
                  </a:lnTo>
                  <a:lnTo>
                    <a:pt x="56" y="241"/>
                  </a:lnTo>
                  <a:lnTo>
                    <a:pt x="54" y="234"/>
                  </a:lnTo>
                  <a:lnTo>
                    <a:pt x="52" y="227"/>
                  </a:lnTo>
                  <a:lnTo>
                    <a:pt x="51" y="218"/>
                  </a:lnTo>
                  <a:lnTo>
                    <a:pt x="51" y="209"/>
                  </a:lnTo>
                  <a:lnTo>
                    <a:pt x="50" y="203"/>
                  </a:lnTo>
                  <a:lnTo>
                    <a:pt x="47" y="199"/>
                  </a:lnTo>
                  <a:lnTo>
                    <a:pt x="42" y="196"/>
                  </a:lnTo>
                  <a:lnTo>
                    <a:pt x="38" y="194"/>
                  </a:lnTo>
                  <a:lnTo>
                    <a:pt x="35" y="189"/>
                  </a:lnTo>
                  <a:lnTo>
                    <a:pt x="33" y="182"/>
                  </a:lnTo>
                  <a:lnTo>
                    <a:pt x="31" y="172"/>
                  </a:lnTo>
                  <a:lnTo>
                    <a:pt x="30" y="163"/>
                  </a:lnTo>
                  <a:lnTo>
                    <a:pt x="31" y="156"/>
                  </a:lnTo>
                  <a:lnTo>
                    <a:pt x="33" y="152"/>
                  </a:lnTo>
                  <a:lnTo>
                    <a:pt x="35" y="149"/>
                  </a:lnTo>
                  <a:lnTo>
                    <a:pt x="35" y="148"/>
                  </a:lnTo>
                  <a:lnTo>
                    <a:pt x="38" y="148"/>
                  </a:lnTo>
                  <a:lnTo>
                    <a:pt x="41" y="146"/>
                  </a:lnTo>
                  <a:lnTo>
                    <a:pt x="43" y="145"/>
                  </a:lnTo>
                  <a:lnTo>
                    <a:pt x="45" y="143"/>
                  </a:lnTo>
                  <a:lnTo>
                    <a:pt x="48" y="141"/>
                  </a:lnTo>
                  <a:lnTo>
                    <a:pt x="49" y="139"/>
                  </a:lnTo>
                  <a:lnTo>
                    <a:pt x="50" y="136"/>
                  </a:lnTo>
                  <a:lnTo>
                    <a:pt x="51" y="133"/>
                  </a:lnTo>
                  <a:lnTo>
                    <a:pt x="49" y="126"/>
                  </a:lnTo>
                  <a:lnTo>
                    <a:pt x="45" y="115"/>
                  </a:lnTo>
                  <a:lnTo>
                    <a:pt x="38" y="95"/>
                  </a:lnTo>
                  <a:lnTo>
                    <a:pt x="35" y="82"/>
                  </a:lnTo>
                  <a:lnTo>
                    <a:pt x="35" y="75"/>
                  </a:lnTo>
                  <a:lnTo>
                    <a:pt x="36" y="71"/>
                  </a:lnTo>
                  <a:lnTo>
                    <a:pt x="40" y="70"/>
                  </a:lnTo>
                  <a:lnTo>
                    <a:pt x="51" y="71"/>
                  </a:lnTo>
                  <a:lnTo>
                    <a:pt x="56" y="71"/>
                  </a:lnTo>
                  <a:lnTo>
                    <a:pt x="62" y="70"/>
                  </a:lnTo>
                  <a:lnTo>
                    <a:pt x="66" y="66"/>
                  </a:lnTo>
                  <a:lnTo>
                    <a:pt x="68" y="62"/>
                  </a:lnTo>
                  <a:lnTo>
                    <a:pt x="70" y="59"/>
                  </a:lnTo>
                  <a:lnTo>
                    <a:pt x="72" y="55"/>
                  </a:lnTo>
                  <a:lnTo>
                    <a:pt x="74" y="52"/>
                  </a:lnTo>
                  <a:lnTo>
                    <a:pt x="78" y="49"/>
                  </a:lnTo>
                  <a:lnTo>
                    <a:pt x="86" y="44"/>
                  </a:lnTo>
                  <a:lnTo>
                    <a:pt x="96" y="38"/>
                  </a:lnTo>
                  <a:lnTo>
                    <a:pt x="108" y="35"/>
                  </a:lnTo>
                  <a:lnTo>
                    <a:pt x="120" y="32"/>
                  </a:lnTo>
                  <a:lnTo>
                    <a:pt x="134" y="30"/>
                  </a:lnTo>
                  <a:lnTo>
                    <a:pt x="149" y="30"/>
                  </a:lnTo>
                  <a:lnTo>
                    <a:pt x="163" y="30"/>
                  </a:lnTo>
                  <a:lnTo>
                    <a:pt x="177" y="32"/>
                  </a:lnTo>
                  <a:lnTo>
                    <a:pt x="190" y="35"/>
                  </a:lnTo>
                  <a:lnTo>
                    <a:pt x="202" y="38"/>
                  </a:lnTo>
                  <a:lnTo>
                    <a:pt x="212" y="44"/>
                  </a:lnTo>
                  <a:lnTo>
                    <a:pt x="220" y="49"/>
                  </a:lnTo>
                  <a:lnTo>
                    <a:pt x="223" y="52"/>
                  </a:lnTo>
                  <a:lnTo>
                    <a:pt x="226" y="55"/>
                  </a:lnTo>
                  <a:lnTo>
                    <a:pt x="228" y="59"/>
                  </a:lnTo>
                  <a:lnTo>
                    <a:pt x="230" y="62"/>
                  </a:lnTo>
                  <a:lnTo>
                    <a:pt x="231" y="69"/>
                  </a:lnTo>
                  <a:lnTo>
                    <a:pt x="231" y="77"/>
                  </a:lnTo>
                  <a:lnTo>
                    <a:pt x="230" y="84"/>
                  </a:lnTo>
                  <a:lnTo>
                    <a:pt x="229" y="92"/>
                  </a:lnTo>
                  <a:lnTo>
                    <a:pt x="222" y="105"/>
                  </a:lnTo>
                  <a:lnTo>
                    <a:pt x="217" y="115"/>
                  </a:lnTo>
                  <a:lnTo>
                    <a:pt x="214" y="121"/>
                  </a:lnTo>
                  <a:lnTo>
                    <a:pt x="212" y="125"/>
                  </a:lnTo>
                  <a:lnTo>
                    <a:pt x="211" y="128"/>
                  </a:lnTo>
                  <a:lnTo>
                    <a:pt x="209" y="133"/>
                  </a:lnTo>
                  <a:lnTo>
                    <a:pt x="211" y="136"/>
                  </a:lnTo>
                  <a:lnTo>
                    <a:pt x="211" y="139"/>
                  </a:lnTo>
                  <a:lnTo>
                    <a:pt x="213" y="141"/>
                  </a:lnTo>
                  <a:lnTo>
                    <a:pt x="214" y="143"/>
                  </a:lnTo>
                  <a:lnTo>
                    <a:pt x="216" y="145"/>
                  </a:lnTo>
                  <a:lnTo>
                    <a:pt x="219" y="146"/>
                  </a:lnTo>
                  <a:lnTo>
                    <a:pt x="221" y="148"/>
                  </a:lnTo>
                  <a:lnTo>
                    <a:pt x="224" y="148"/>
                  </a:lnTo>
                  <a:lnTo>
                    <a:pt x="226" y="149"/>
                  </a:lnTo>
                  <a:lnTo>
                    <a:pt x="227" y="152"/>
                  </a:lnTo>
                  <a:lnTo>
                    <a:pt x="228" y="157"/>
                  </a:lnTo>
                  <a:lnTo>
                    <a:pt x="229" y="164"/>
                  </a:lnTo>
                  <a:lnTo>
                    <a:pt x="229" y="174"/>
                  </a:lnTo>
                  <a:lnTo>
                    <a:pt x="227" y="183"/>
                  </a:lnTo>
                  <a:lnTo>
                    <a:pt x="224" y="189"/>
                  </a:lnTo>
                  <a:lnTo>
                    <a:pt x="222" y="194"/>
                  </a:lnTo>
                  <a:lnTo>
                    <a:pt x="217" y="196"/>
                  </a:lnTo>
                  <a:lnTo>
                    <a:pt x="214" y="199"/>
                  </a:lnTo>
                  <a:lnTo>
                    <a:pt x="211" y="203"/>
                  </a:lnTo>
                  <a:lnTo>
                    <a:pt x="209" y="209"/>
                  </a:lnTo>
                  <a:lnTo>
                    <a:pt x="209" y="218"/>
                  </a:lnTo>
                  <a:lnTo>
                    <a:pt x="208" y="226"/>
                  </a:lnTo>
                  <a:lnTo>
                    <a:pt x="206" y="234"/>
                  </a:lnTo>
                  <a:lnTo>
                    <a:pt x="204" y="241"/>
                  </a:lnTo>
                  <a:lnTo>
                    <a:pt x="202" y="246"/>
                  </a:lnTo>
                  <a:lnTo>
                    <a:pt x="199" y="252"/>
                  </a:lnTo>
                  <a:lnTo>
                    <a:pt x="196" y="256"/>
                  </a:lnTo>
                  <a:lnTo>
                    <a:pt x="192" y="260"/>
                  </a:lnTo>
                  <a:lnTo>
                    <a:pt x="185" y="266"/>
                  </a:lnTo>
                  <a:lnTo>
                    <a:pt x="179" y="270"/>
                  </a:lnTo>
                  <a:lnTo>
                    <a:pt x="175" y="272"/>
                  </a:lnTo>
                  <a:lnTo>
                    <a:pt x="173" y="273"/>
                  </a:lnTo>
                  <a:lnTo>
                    <a:pt x="169" y="274"/>
                  </a:lnTo>
                  <a:lnTo>
                    <a:pt x="166" y="278"/>
                  </a:lnTo>
                  <a:lnTo>
                    <a:pt x="163" y="283"/>
                  </a:lnTo>
                  <a:lnTo>
                    <a:pt x="162" y="287"/>
                  </a:lnTo>
                  <a:lnTo>
                    <a:pt x="162" y="347"/>
                  </a:lnTo>
                  <a:lnTo>
                    <a:pt x="162" y="351"/>
                  </a:lnTo>
                  <a:lnTo>
                    <a:pt x="164" y="356"/>
                  </a:lnTo>
                  <a:lnTo>
                    <a:pt x="168" y="359"/>
                  </a:lnTo>
                  <a:lnTo>
                    <a:pt x="172" y="361"/>
                  </a:lnTo>
                  <a:lnTo>
                    <a:pt x="194" y="369"/>
                  </a:lnTo>
                  <a:lnTo>
                    <a:pt x="218" y="378"/>
                  </a:lnTo>
                  <a:lnTo>
                    <a:pt x="241" y="386"/>
                  </a:lnTo>
                  <a:lnTo>
                    <a:pt x="264" y="392"/>
                  </a:lnTo>
                  <a:lnTo>
                    <a:pt x="287" y="400"/>
                  </a:lnTo>
                  <a:lnTo>
                    <a:pt x="310" y="407"/>
                  </a:lnTo>
                  <a:lnTo>
                    <a:pt x="331" y="415"/>
                  </a:lnTo>
                  <a:lnTo>
                    <a:pt x="342" y="421"/>
                  </a:lnTo>
                  <a:lnTo>
                    <a:pt x="342" y="573"/>
                  </a:lnTo>
                  <a:lnTo>
                    <a:pt x="147" y="573"/>
                  </a:lnTo>
                  <a:lnTo>
                    <a:pt x="144" y="573"/>
                  </a:lnTo>
                  <a:lnTo>
                    <a:pt x="141" y="574"/>
                  </a:lnTo>
                  <a:lnTo>
                    <a:pt x="139" y="575"/>
                  </a:lnTo>
                  <a:lnTo>
                    <a:pt x="137" y="577"/>
                  </a:lnTo>
                  <a:lnTo>
                    <a:pt x="134" y="580"/>
                  </a:lnTo>
                  <a:lnTo>
                    <a:pt x="133" y="582"/>
                  </a:lnTo>
                  <a:lnTo>
                    <a:pt x="132" y="585"/>
                  </a:lnTo>
                  <a:lnTo>
                    <a:pt x="132" y="588"/>
                  </a:lnTo>
                  <a:lnTo>
                    <a:pt x="132" y="591"/>
                  </a:lnTo>
                  <a:lnTo>
                    <a:pt x="133" y="594"/>
                  </a:lnTo>
                  <a:lnTo>
                    <a:pt x="134" y="597"/>
                  </a:lnTo>
                  <a:lnTo>
                    <a:pt x="137" y="599"/>
                  </a:lnTo>
                  <a:lnTo>
                    <a:pt x="139" y="600"/>
                  </a:lnTo>
                  <a:lnTo>
                    <a:pt x="141" y="602"/>
                  </a:lnTo>
                  <a:lnTo>
                    <a:pt x="144" y="602"/>
                  </a:lnTo>
                  <a:lnTo>
                    <a:pt x="147" y="603"/>
                  </a:lnTo>
                  <a:lnTo>
                    <a:pt x="357" y="603"/>
                  </a:lnTo>
                  <a:lnTo>
                    <a:pt x="361" y="602"/>
                  </a:lnTo>
                  <a:lnTo>
                    <a:pt x="364" y="602"/>
                  </a:lnTo>
                  <a:lnTo>
                    <a:pt x="366" y="600"/>
                  </a:lnTo>
                  <a:lnTo>
                    <a:pt x="368" y="599"/>
                  </a:lnTo>
                  <a:lnTo>
                    <a:pt x="370" y="597"/>
                  </a:lnTo>
                  <a:lnTo>
                    <a:pt x="371" y="594"/>
                  </a:lnTo>
                  <a:lnTo>
                    <a:pt x="372" y="591"/>
                  </a:lnTo>
                  <a:lnTo>
                    <a:pt x="372" y="588"/>
                  </a:lnTo>
                  <a:lnTo>
                    <a:pt x="372" y="417"/>
                  </a:lnTo>
                  <a:lnTo>
                    <a:pt x="372" y="413"/>
                  </a:lnTo>
                  <a:lnTo>
                    <a:pt x="371" y="409"/>
                  </a:lnTo>
                  <a:lnTo>
                    <a:pt x="369" y="406"/>
                  </a:lnTo>
                  <a:lnTo>
                    <a:pt x="367" y="403"/>
                  </a:lnTo>
                  <a:lnTo>
                    <a:pt x="360" y="396"/>
                  </a:lnTo>
                  <a:lnTo>
                    <a:pt x="349" y="390"/>
                  </a:lnTo>
                  <a:lnTo>
                    <a:pt x="336" y="385"/>
                  </a:lnTo>
                  <a:lnTo>
                    <a:pt x="318" y="378"/>
                  </a:lnTo>
                  <a:lnTo>
                    <a:pt x="297" y="372"/>
                  </a:lnTo>
                  <a:lnTo>
                    <a:pt x="273" y="3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84" name="Elbow Connector 183"/>
          <p:cNvCxnSpPr>
            <a:cxnSpLocks/>
            <a:stCxn id="99" idx="3"/>
            <a:endCxn id="114" idx="1"/>
          </p:cNvCxnSpPr>
          <p:nvPr/>
        </p:nvCxnSpPr>
        <p:spPr>
          <a:xfrm>
            <a:off x="1346978" y="1009959"/>
            <a:ext cx="2157162" cy="1751029"/>
          </a:xfrm>
          <a:prstGeom prst="bentConnector3">
            <a:avLst>
              <a:gd name="adj1" fmla="val 62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cxnSpLocks/>
            <a:stCxn id="69" idx="3"/>
            <a:endCxn id="114" idx="1"/>
          </p:cNvCxnSpPr>
          <p:nvPr/>
        </p:nvCxnSpPr>
        <p:spPr>
          <a:xfrm>
            <a:off x="2403570" y="1413852"/>
            <a:ext cx="1100570" cy="1347136"/>
          </a:xfrm>
          <a:prstGeom prst="bentConnector3">
            <a:avLst>
              <a:gd name="adj1" fmla="val 27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cxnSpLocks/>
            <a:stCxn id="98" idx="3"/>
            <a:endCxn id="114" idx="1"/>
          </p:cNvCxnSpPr>
          <p:nvPr/>
        </p:nvCxnSpPr>
        <p:spPr>
          <a:xfrm>
            <a:off x="2386436" y="2176382"/>
            <a:ext cx="1117704" cy="584606"/>
          </a:xfrm>
          <a:prstGeom prst="bentConnector3">
            <a:avLst>
              <a:gd name="adj1" fmla="val 26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cxnSpLocks/>
            <a:stCxn id="118" idx="3"/>
            <a:endCxn id="114" idx="1"/>
          </p:cNvCxnSpPr>
          <p:nvPr/>
        </p:nvCxnSpPr>
        <p:spPr>
          <a:xfrm flipV="1">
            <a:off x="1319480" y="2760988"/>
            <a:ext cx="2184660" cy="925190"/>
          </a:xfrm>
          <a:prstGeom prst="bentConnector3">
            <a:avLst>
              <a:gd name="adj1" fmla="val 63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cxnSpLocks/>
            <a:stCxn id="116" idx="3"/>
            <a:endCxn id="114" idx="1"/>
          </p:cNvCxnSpPr>
          <p:nvPr/>
        </p:nvCxnSpPr>
        <p:spPr>
          <a:xfrm flipV="1">
            <a:off x="1319480" y="2760988"/>
            <a:ext cx="2184660" cy="1589048"/>
          </a:xfrm>
          <a:prstGeom prst="bentConnector3">
            <a:avLst>
              <a:gd name="adj1" fmla="val 63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cxnSpLocks/>
            <a:stCxn id="164" idx="3"/>
            <a:endCxn id="114" idx="1"/>
          </p:cNvCxnSpPr>
          <p:nvPr/>
        </p:nvCxnSpPr>
        <p:spPr>
          <a:xfrm flipV="1">
            <a:off x="1346977" y="2760988"/>
            <a:ext cx="2157163" cy="3010929"/>
          </a:xfrm>
          <a:prstGeom prst="bentConnector3">
            <a:avLst>
              <a:gd name="adj1" fmla="val 63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36" idx="1"/>
            <a:endCxn id="27" idx="3"/>
          </p:cNvCxnSpPr>
          <p:nvPr/>
        </p:nvCxnSpPr>
        <p:spPr>
          <a:xfrm flipH="1">
            <a:off x="6921706" y="1342382"/>
            <a:ext cx="630921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36" idx="1"/>
            <a:endCxn id="35" idx="0"/>
          </p:cNvCxnSpPr>
          <p:nvPr/>
        </p:nvCxnSpPr>
        <p:spPr>
          <a:xfrm flipH="1">
            <a:off x="6253575" y="1342382"/>
            <a:ext cx="1299052" cy="139244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74" idx="54"/>
            <a:endCxn id="36" idx="3"/>
          </p:cNvCxnSpPr>
          <p:nvPr/>
        </p:nvCxnSpPr>
        <p:spPr>
          <a:xfrm flipH="1" flipV="1">
            <a:off x="8924227" y="1342382"/>
            <a:ext cx="1000438" cy="11101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cxnSpLocks/>
            <a:stCxn id="174" idx="54"/>
            <a:endCxn id="38" idx="3"/>
          </p:cNvCxnSpPr>
          <p:nvPr/>
        </p:nvCxnSpPr>
        <p:spPr>
          <a:xfrm flipH="1">
            <a:off x="8924228" y="2452541"/>
            <a:ext cx="1000437" cy="73948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225028" y="2197329"/>
            <a:ext cx="536429" cy="369332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algn="ctr"/>
            <a:r>
              <a:rPr lang="en-US" sz="1200" dirty="0"/>
              <a:t>License</a:t>
            </a:r>
          </a:p>
          <a:p>
            <a:pPr algn="ctr"/>
            <a:r>
              <a:rPr lang="en-US" sz="1200" dirty="0"/>
              <a:t>requests</a:t>
            </a:r>
          </a:p>
        </p:txBody>
      </p:sp>
      <p:sp>
        <p:nvSpPr>
          <p:cNvPr id="104" name="AutoShape 30">
            <a:extLst>
              <a:ext uri="{FF2B5EF4-FFF2-40B4-BE49-F238E27FC236}">
                <a16:creationId xmlns:a16="http://schemas.microsoft.com/office/drawing/2014/main" id="{07A37201-FFEB-4C2F-8E79-C6BF6AD9D59F}"/>
              </a:ext>
            </a:extLst>
          </p:cNvPr>
          <p:cNvSpPr>
            <a:spLocks/>
          </p:cNvSpPr>
          <p:nvPr/>
        </p:nvSpPr>
        <p:spPr bwMode="auto">
          <a:xfrm>
            <a:off x="5277546" y="4073313"/>
            <a:ext cx="4403627" cy="16908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3" y="3219"/>
                </a:moveTo>
                <a:cubicBezTo>
                  <a:pt x="20630" y="3219"/>
                  <a:pt x="20943" y="3384"/>
                  <a:pt x="21205" y="3713"/>
                </a:cubicBezTo>
                <a:cubicBezTo>
                  <a:pt x="21467" y="4039"/>
                  <a:pt x="21599" y="4424"/>
                  <a:pt x="21599" y="4867"/>
                </a:cubicBezTo>
                <a:lnTo>
                  <a:pt x="21599" y="19981"/>
                </a:lnTo>
                <a:cubicBezTo>
                  <a:pt x="21599" y="20422"/>
                  <a:pt x="21467" y="20800"/>
                  <a:pt x="21205" y="21124"/>
                </a:cubicBezTo>
                <a:cubicBezTo>
                  <a:pt x="20943" y="21441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81" y="21599"/>
                  <a:pt x="663" y="21441"/>
                  <a:pt x="399" y="21124"/>
                </a:cubicBezTo>
                <a:cubicBezTo>
                  <a:pt x="132" y="20801"/>
                  <a:pt x="0" y="20422"/>
                  <a:pt x="0" y="19981"/>
                </a:cubicBezTo>
                <a:lnTo>
                  <a:pt x="0" y="1615"/>
                </a:lnTo>
                <a:cubicBezTo>
                  <a:pt x="0" y="1177"/>
                  <a:pt x="132" y="796"/>
                  <a:pt x="399" y="475"/>
                </a:cubicBezTo>
                <a:cubicBezTo>
                  <a:pt x="663" y="158"/>
                  <a:pt x="981" y="0"/>
                  <a:pt x="1346" y="0"/>
                </a:cubicBezTo>
                <a:lnTo>
                  <a:pt x="9457" y="0"/>
                </a:lnTo>
                <a:cubicBezTo>
                  <a:pt x="9824" y="0"/>
                  <a:pt x="10140" y="158"/>
                  <a:pt x="10407" y="475"/>
                </a:cubicBezTo>
                <a:cubicBezTo>
                  <a:pt x="10673" y="796"/>
                  <a:pt x="10806" y="1177"/>
                  <a:pt x="10806" y="1615"/>
                </a:cubicBezTo>
                <a:cubicBezTo>
                  <a:pt x="10806" y="2056"/>
                  <a:pt x="10935" y="2435"/>
                  <a:pt x="11197" y="2749"/>
                </a:cubicBezTo>
                <a:cubicBezTo>
                  <a:pt x="11459" y="3060"/>
                  <a:pt x="11773" y="3219"/>
                  <a:pt x="12142" y="3219"/>
                </a:cubicBezTo>
                <a:lnTo>
                  <a:pt x="20263" y="321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  <a:effectLst/>
          <a:extLst/>
        </p:spPr>
        <p:txBody>
          <a:bodyPr lIns="182880" tIns="38100" rIns="38100" bIns="38100" anchor="t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ea typeface="+mn-ea"/>
                <a:cs typeface="Gill Sans" charset="0"/>
                <a:sym typeface="Gill Sans" charset="0"/>
              </a:rPr>
              <a:t>Solution Manager</a:t>
            </a:r>
          </a:p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E7473F"/>
                </a:solidFill>
                <a:latin typeface="Gill Sans" charset="0"/>
                <a:cs typeface="Gill Sans" charset="0"/>
                <a:sym typeface="Gill Sans" charset="0"/>
              </a:rPr>
              <a:t>(Secondary Node)</a:t>
            </a:r>
            <a:endParaRPr lang="en-US" dirty="0">
              <a:solidFill>
                <a:srgbClr val="E7473F"/>
              </a:solidFill>
              <a:latin typeface="Gill Sans" charset="0"/>
              <a:ea typeface="+mn-ea"/>
              <a:cs typeface="Gill Sans" charset="0"/>
              <a:sym typeface="Gill Sans" charset="0"/>
            </a:endParaRPr>
          </a:p>
        </p:txBody>
      </p:sp>
      <p:sp>
        <p:nvSpPr>
          <p:cNvPr id="105" name="Shape 1369">
            <a:extLst>
              <a:ext uri="{FF2B5EF4-FFF2-40B4-BE49-F238E27FC236}">
                <a16:creationId xmlns:a16="http://schemas.microsoft.com/office/drawing/2014/main" id="{13FB5100-EF66-482F-9E52-3A310345D327}"/>
              </a:ext>
            </a:extLst>
          </p:cNvPr>
          <p:cNvSpPr/>
          <p:nvPr/>
        </p:nvSpPr>
        <p:spPr>
          <a:xfrm>
            <a:off x="5531501" y="4743845"/>
            <a:ext cx="1506862" cy="914400"/>
          </a:xfrm>
          <a:prstGeom prst="roundRect">
            <a:avLst>
              <a:gd name="adj" fmla="val 6917"/>
            </a:avLst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License Manager server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dirty="0">
                <a:ea typeface="Verdana"/>
                <a:cs typeface="Verdana"/>
                <a:sym typeface="Verdana"/>
              </a:rPr>
              <a:t>(secondary node)</a:t>
            </a:r>
            <a:endParaRPr sz="1400" dirty="0">
              <a:ea typeface="Verdana"/>
              <a:cs typeface="Verdana"/>
              <a:sym typeface="Verdana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A9E2B34-BDCD-4B3F-A730-A3D0E877C444}"/>
              </a:ext>
            </a:extLst>
          </p:cNvPr>
          <p:cNvCxnSpPr>
            <a:cxnSpLocks/>
            <a:stCxn id="114" idx="3"/>
            <a:endCxn id="105" idx="1"/>
          </p:cNvCxnSpPr>
          <p:nvPr/>
        </p:nvCxnSpPr>
        <p:spPr>
          <a:xfrm>
            <a:off x="4727235" y="2760988"/>
            <a:ext cx="804266" cy="2440057"/>
          </a:xfrm>
          <a:prstGeom prst="bentConnector3">
            <a:avLst>
              <a:gd name="adj1" fmla="val 3460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6D1F2F2-AC29-4201-B4D0-024955D097D2}"/>
              </a:ext>
            </a:extLst>
          </p:cNvPr>
          <p:cNvCxnSpPr>
            <a:cxnSpLocks/>
            <a:stCxn id="114" idx="3"/>
            <a:endCxn id="27" idx="1"/>
          </p:cNvCxnSpPr>
          <p:nvPr/>
        </p:nvCxnSpPr>
        <p:spPr>
          <a:xfrm flipV="1">
            <a:off x="4727235" y="1342382"/>
            <a:ext cx="822871" cy="1418606"/>
          </a:xfrm>
          <a:prstGeom prst="bentConnector3">
            <a:avLst>
              <a:gd name="adj1" fmla="val 3379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Magnetic Disk 67">
            <a:extLst>
              <a:ext uri="{FF2B5EF4-FFF2-40B4-BE49-F238E27FC236}">
                <a16:creationId xmlns:a16="http://schemas.microsoft.com/office/drawing/2014/main" id="{76926F13-680E-49F4-BDC2-24D3A34BDA7E}"/>
              </a:ext>
            </a:extLst>
          </p:cNvPr>
          <p:cNvSpPr/>
          <p:nvPr/>
        </p:nvSpPr>
        <p:spPr>
          <a:xfrm>
            <a:off x="10304322" y="3449200"/>
            <a:ext cx="1262918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database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D429E9-D5AF-430C-8DEC-1C8E5AD16272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7038363" y="4158211"/>
            <a:ext cx="3265959" cy="1042834"/>
          </a:xfrm>
          <a:prstGeom prst="bentConnector3">
            <a:avLst>
              <a:gd name="adj1" fmla="val 8908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B9ECF885-E081-4B4C-B5F5-F2CD51E624FA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6957044" y="1607094"/>
            <a:ext cx="3347278" cy="2337406"/>
          </a:xfrm>
          <a:prstGeom prst="bentConnector3">
            <a:avLst>
              <a:gd name="adj1" fmla="val 560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9177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Denodo Colors">
      <a:dk1>
        <a:srgbClr val="424242"/>
      </a:dk1>
      <a:lt1>
        <a:srgbClr val="FFFFFF"/>
      </a:lt1>
      <a:dk2>
        <a:srgbClr val="0C0C0C"/>
      </a:dk2>
      <a:lt2>
        <a:srgbClr val="FFFFFF"/>
      </a:lt2>
      <a:accent1>
        <a:srgbClr val="E7473F"/>
      </a:accent1>
      <a:accent2>
        <a:srgbClr val="006699"/>
      </a:accent2>
      <a:accent3>
        <a:srgbClr val="88B548"/>
      </a:accent3>
      <a:accent4>
        <a:srgbClr val="FF9933"/>
      </a:accent4>
      <a:accent5>
        <a:srgbClr val="993366"/>
      </a:accent5>
      <a:accent6>
        <a:srgbClr val="B2B2B2"/>
      </a:accent6>
      <a:hlink>
        <a:srgbClr val="E7473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0" rIns="0" bIns="0" rtlCol="0" anchor="b" anchorCtr="0">
        <a:norm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B21DB2C-8530-4C4F-A82C-AFB4D92BFF5D}" vid="{5C6BA77E-19B9-4BDE-B520-6BC0FA78061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EN-US-Denodo Corporate Presentation Template 2017-2</Template>
  <TotalTime>3054</TotalTime>
  <Words>141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Gill Sans</vt:lpstr>
      <vt:lpstr>Verdana</vt:lpstr>
      <vt:lpstr>Wingdings</vt:lpstr>
      <vt:lpstr>1_Custom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csantos</dc:creator>
  <cp:lastModifiedBy>csantos</cp:lastModifiedBy>
  <cp:revision>22</cp:revision>
  <dcterms:created xsi:type="dcterms:W3CDTF">2017-12-12T23:53:11Z</dcterms:created>
  <dcterms:modified xsi:type="dcterms:W3CDTF">2018-09-20T14:46:06Z</dcterms:modified>
</cp:coreProperties>
</file>