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DC90-615A-4861-9CE6-32C9B626F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1D657-3DFF-4BDF-84BE-CDF0ADE34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31C8-DCF9-4F79-A6C3-076D1EA5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72AD-DC7D-48F1-B8C4-CE5BCE5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E7D6-B748-4666-B6AA-C6828AEE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723D-18A7-49BB-B745-933EFC05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A6A63-A5D4-463C-8A2C-FF70C3E7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6438-B4C0-497F-9E3B-4E7A1FD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015DA-4C07-4001-9124-53E1542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6387-49E8-414C-A171-67E52ADF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6A6E4-B500-4AA3-8506-546C0E5FF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C3EB5-1AA6-4789-AF27-BA29F6AC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93D8-91DE-427C-830C-BBF465DD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6042-8223-4436-9B79-B3FF3279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2EB9-F714-450C-9403-06F72E6A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3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8AFA-7708-4182-A62B-C479C2B2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2870-2F54-4EF6-A982-8E82D636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B6D4D-445C-47A3-B51F-F21518E9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C82D-89B6-4521-8BB5-148F9BAC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011E2-6AE2-41F1-ABE3-42F8D938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0419-E6EE-4AD2-B37F-ECE4BBAD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B49F-3799-4DE6-A930-8FE1DFD2A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6914-D69A-404D-9BE8-7AC38DCC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D3F7-2528-4DD9-8AE0-330F45C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84F7-0D01-4991-A49F-8B1DC4F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1A00-5EC6-444F-8D20-48AAED2D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BC5A-C763-411A-9459-9BEAAAD1D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FEB02-44F9-4D57-BD58-2F2E6808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9E11-BB26-481C-B11D-686D494E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BF22C-C4E0-410D-BAD6-BE286D7D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F7F3-D616-4DA5-BA97-10DA9DB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6BBA-8189-4FC7-90A5-CD2B3214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72C32-124F-4B0B-9D95-61ABFB33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97B3-7346-4931-85FF-8C47D163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C16B0-51CA-406E-81BC-676E2088A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37626-6C2C-4213-AE33-DBC92D2F6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99844-BA6A-4713-B015-8BF4A9D8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E002-D946-4641-946C-17B1A8E4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4296A-79F9-4706-8130-710AC4C9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5D34-7E57-430B-BC75-C17F06C5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937A5-7A3D-46CB-A375-0F2710BA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9C8BD-7EE4-4FC3-A81F-D97300C5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4C4EA-90DE-44A9-9FE7-0BE48D7B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88B9B-8A81-4ECE-A951-DB206270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169E8-3797-4899-9E60-4685AC3D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B6AD-F9A3-4712-AE88-C9E53AB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BE3E-DFB6-4457-A48A-D467ACB6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5B6E-48AD-4364-85B9-BCA37BDE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52B95-E1C5-4BFB-87D5-AB3199D5E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3C590-7A1E-497B-97CF-1B92AA7E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629C0-1255-4D09-B593-D33EBD0B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4102-6431-4299-9BFC-CB97149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7EA0-CB4F-44DA-AE2D-AD75A133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4F36E-7DC3-49C5-9116-016BC303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C2C42-84F7-45B4-8ED9-4BD175DF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830C-9C2D-4E0F-8A89-7DF135EC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9ADB4-D602-4DB8-AD03-5368FCAD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8132-C361-4265-BCBE-527A340A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06D58-6A19-4DFC-8AF8-7E1DF309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8BAAE-CD56-4D1D-A1FE-A3C3BDA3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C77F-B364-4177-B93C-9DF44DB18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A2F0-26BC-4D69-B2BE-F2D8DCDF9BB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C88F-8446-45AA-ACAE-7E24DA413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17D0-BD4D-486C-B5D4-0281A661B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9A5A-540C-456B-8150-57BC8D96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E12DD-5739-40CD-AF9D-0B46A5671B3A}"/>
              </a:ext>
            </a:extLst>
          </p:cNvPr>
          <p:cNvSpPr/>
          <p:nvPr/>
        </p:nvSpPr>
        <p:spPr>
          <a:xfrm>
            <a:off x="3675638" y="637674"/>
            <a:ext cx="1028700" cy="52938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VDP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B249C-633E-4ACE-8F47-001C9C6C4334}"/>
              </a:ext>
            </a:extLst>
          </p:cNvPr>
          <p:cNvSpPr/>
          <p:nvPr/>
        </p:nvSpPr>
        <p:spPr>
          <a:xfrm>
            <a:off x="6108019" y="637673"/>
            <a:ext cx="1327484" cy="5293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40BACB-C4F0-4033-9BDC-8FCE536CA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236" y="1375928"/>
            <a:ext cx="1973178" cy="4616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 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oracle_12c_ds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internet_inc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8" name="Picture 4" descr="Resultado de imagen para actor uml">
            <a:extLst>
              <a:ext uri="{FF2B5EF4-FFF2-40B4-BE49-F238E27FC236}">
                <a16:creationId xmlns:a16="http://schemas.microsoft.com/office/drawing/2014/main" id="{38F1E0A8-F307-4821-BF00-2A8BEF22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4" y="477465"/>
            <a:ext cx="1215691" cy="84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A145D7-F57F-460E-BCFD-697C37494210}"/>
              </a:ext>
            </a:extLst>
          </p:cNvPr>
          <p:cNvCxnSpPr>
            <a:stCxn id="1028" idx="2"/>
          </p:cNvCxnSpPr>
          <p:nvPr/>
        </p:nvCxnSpPr>
        <p:spPr>
          <a:xfrm flipH="1">
            <a:off x="1371349" y="1327268"/>
            <a:ext cx="1" cy="4887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277B54-1470-4616-85AD-522A7322B363}"/>
              </a:ext>
            </a:extLst>
          </p:cNvPr>
          <p:cNvCxnSpPr/>
          <p:nvPr/>
        </p:nvCxnSpPr>
        <p:spPr>
          <a:xfrm flipH="1">
            <a:off x="4189988" y="1167062"/>
            <a:ext cx="1" cy="4887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BDE8C-687D-4545-8AEA-531BE1BC0AB3}"/>
              </a:ext>
            </a:extLst>
          </p:cNvPr>
          <p:cNvCxnSpPr/>
          <p:nvPr/>
        </p:nvCxnSpPr>
        <p:spPr>
          <a:xfrm flipH="1">
            <a:off x="6771760" y="1157809"/>
            <a:ext cx="1" cy="4887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819CC-0801-49EE-BB26-2D0C227721E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371349" y="1606761"/>
            <a:ext cx="3388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F433A0-F252-4F2B-934A-4EC9907895B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83414" y="1606761"/>
            <a:ext cx="5065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209CF03F-10C4-4008-AA90-B47484FA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605" y="1483649"/>
            <a:ext cx="1563864" cy="7078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my_table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0A1C8D-8FEF-4945-BB30-56523B62C34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189987" y="1837592"/>
            <a:ext cx="5226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83747E-54FA-44A2-836D-E88F62D8DD9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276469" y="1837592"/>
            <a:ext cx="4952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Resultado de imagen de oracle">
            <a:extLst>
              <a:ext uri="{FF2B5EF4-FFF2-40B4-BE49-F238E27FC236}">
                <a16:creationId xmlns:a16="http://schemas.microsoft.com/office/drawing/2014/main" id="{20B51079-011C-41F2-8DAF-273FD01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35" y="529819"/>
            <a:ext cx="1141730" cy="7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1515EB1-99E3-485A-A3C0-CE85F508DDB8}"/>
              </a:ext>
            </a:extLst>
          </p:cNvPr>
          <p:cNvGrpSpPr/>
          <p:nvPr/>
        </p:nvGrpSpPr>
        <p:grpSpPr>
          <a:xfrm>
            <a:off x="7349565" y="1858197"/>
            <a:ext cx="1204437" cy="986588"/>
            <a:chOff x="7188853" y="1958924"/>
            <a:chExt cx="1204437" cy="98658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DF7BAA-ADE8-4627-8DB7-F1642DBE186D}"/>
                </a:ext>
              </a:extLst>
            </p:cNvPr>
            <p:cNvSpPr/>
            <p:nvPr/>
          </p:nvSpPr>
          <p:spPr>
            <a:xfrm>
              <a:off x="7188853" y="1958924"/>
              <a:ext cx="1204433" cy="9865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731595-7BE9-4242-8E33-06D1617EDF61}"/>
                </a:ext>
              </a:extLst>
            </p:cNvPr>
            <p:cNvSpPr/>
            <p:nvPr/>
          </p:nvSpPr>
          <p:spPr>
            <a:xfrm>
              <a:off x="7188853" y="1958924"/>
              <a:ext cx="1204435" cy="232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my_table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08DA30-68D7-41E6-A8A6-A00C184D4068}"/>
                </a:ext>
              </a:extLst>
            </p:cNvPr>
            <p:cNvSpPr/>
            <p:nvPr/>
          </p:nvSpPr>
          <p:spPr>
            <a:xfrm>
              <a:off x="7188853" y="2191536"/>
              <a:ext cx="602878" cy="18849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22EF81-5874-4DD8-AD7B-B89AC6148F61}"/>
                </a:ext>
              </a:extLst>
            </p:cNvPr>
            <p:cNvSpPr/>
            <p:nvPr/>
          </p:nvSpPr>
          <p:spPr>
            <a:xfrm>
              <a:off x="7790412" y="2191536"/>
              <a:ext cx="602878" cy="18849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F8D242-DBFA-4074-8819-31A88D20C3BD}"/>
                </a:ext>
              </a:extLst>
            </p:cNvPr>
            <p:cNvSpPr/>
            <p:nvPr/>
          </p:nvSpPr>
          <p:spPr>
            <a:xfrm>
              <a:off x="7188853" y="2380030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E9E11A-9FB3-4274-A95B-F40622087CAC}"/>
                </a:ext>
              </a:extLst>
            </p:cNvPr>
            <p:cNvSpPr/>
            <p:nvPr/>
          </p:nvSpPr>
          <p:spPr>
            <a:xfrm>
              <a:off x="7790412" y="2380030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5ECF5F9-195F-45B8-82B9-1B5D28598B3D}"/>
                </a:ext>
              </a:extLst>
            </p:cNvPr>
            <p:cNvSpPr/>
            <p:nvPr/>
          </p:nvSpPr>
          <p:spPr>
            <a:xfrm>
              <a:off x="7188853" y="2568524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424F21-7D79-42AC-A486-6D3259342467}"/>
                </a:ext>
              </a:extLst>
            </p:cNvPr>
            <p:cNvSpPr/>
            <p:nvPr/>
          </p:nvSpPr>
          <p:spPr>
            <a:xfrm>
              <a:off x="7790412" y="2568524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414155-FBE0-4E79-8DA1-7538A3D0B97A}"/>
                </a:ext>
              </a:extLst>
            </p:cNvPr>
            <p:cNvSpPr/>
            <p:nvPr/>
          </p:nvSpPr>
          <p:spPr>
            <a:xfrm>
              <a:off x="7188853" y="2757018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5326CB-B501-414B-8A36-6E7C10369FBE}"/>
                </a:ext>
              </a:extLst>
            </p:cNvPr>
            <p:cNvSpPr/>
            <p:nvPr/>
          </p:nvSpPr>
          <p:spPr>
            <a:xfrm>
              <a:off x="7790412" y="2757018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B161C7-21E3-4180-9D72-3E49503EAB79}"/>
              </a:ext>
            </a:extLst>
          </p:cNvPr>
          <p:cNvCxnSpPr>
            <a:cxnSpLocks/>
          </p:cNvCxnSpPr>
          <p:nvPr/>
        </p:nvCxnSpPr>
        <p:spPr>
          <a:xfrm>
            <a:off x="6771760" y="2351491"/>
            <a:ext cx="5778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0FDC8C-0BCC-447B-9F15-5C5FA7503EFC}"/>
              </a:ext>
            </a:extLst>
          </p:cNvPr>
          <p:cNvCxnSpPr>
            <a:cxnSpLocks/>
          </p:cNvCxnSpPr>
          <p:nvPr/>
        </p:nvCxnSpPr>
        <p:spPr>
          <a:xfrm flipH="1">
            <a:off x="4189989" y="2757876"/>
            <a:ext cx="2581771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8D6E494-BB3A-4F79-8088-F05702557308}"/>
              </a:ext>
            </a:extLst>
          </p:cNvPr>
          <p:cNvSpPr txBox="1"/>
          <p:nvPr/>
        </p:nvSpPr>
        <p:spPr>
          <a:xfrm>
            <a:off x="5033094" y="2505759"/>
            <a:ext cx="1021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Table created</a:t>
            </a: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37A232BB-4D99-4B7E-97D5-6D0784A41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745" y="3256716"/>
            <a:ext cx="1812998" cy="2154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internet_inc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478A882-C149-48A3-86E1-9DBB417DAC1E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189988" y="3071554"/>
            <a:ext cx="1146256" cy="185162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FEDCDEB-FC2A-4A8A-ABAE-4888E525746C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4582509" y="3079639"/>
            <a:ext cx="361214" cy="11462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308AE7-77AD-4430-AA0B-1E69BA6DF043}"/>
              </a:ext>
            </a:extLst>
          </p:cNvPr>
          <p:cNvGrpSpPr/>
          <p:nvPr/>
        </p:nvGrpSpPr>
        <p:grpSpPr>
          <a:xfrm>
            <a:off x="4362689" y="3616465"/>
            <a:ext cx="859164" cy="457026"/>
            <a:chOff x="7188853" y="1958924"/>
            <a:chExt cx="1204437" cy="79809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CBA6D5-2684-4B86-A289-595E9C3E2301}"/>
                </a:ext>
              </a:extLst>
            </p:cNvPr>
            <p:cNvSpPr/>
            <p:nvPr/>
          </p:nvSpPr>
          <p:spPr>
            <a:xfrm>
              <a:off x="7188853" y="1958924"/>
              <a:ext cx="1204433" cy="7980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897D02E-208B-4AD8-BAF4-AA94677FC927}"/>
                </a:ext>
              </a:extLst>
            </p:cNvPr>
            <p:cNvSpPr/>
            <p:nvPr/>
          </p:nvSpPr>
          <p:spPr>
            <a:xfrm>
              <a:off x="7188853" y="1958924"/>
              <a:ext cx="1204435" cy="232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internet_inc</a:t>
              </a:r>
              <a:endParaRPr lang="en-US" sz="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A56CB0D-465C-4B7E-999A-2C878991F450}"/>
                </a:ext>
              </a:extLst>
            </p:cNvPr>
            <p:cNvSpPr/>
            <p:nvPr/>
          </p:nvSpPr>
          <p:spPr>
            <a:xfrm>
              <a:off x="7188853" y="2191536"/>
              <a:ext cx="602878" cy="18849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D520EE-C28C-4CD4-B0E6-590DF6A25DB7}"/>
                </a:ext>
              </a:extLst>
            </p:cNvPr>
            <p:cNvSpPr/>
            <p:nvPr/>
          </p:nvSpPr>
          <p:spPr>
            <a:xfrm>
              <a:off x="7790412" y="2191536"/>
              <a:ext cx="602878" cy="18849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AFE74E-3692-465A-89C4-AB6CFB6ADD5F}"/>
                </a:ext>
              </a:extLst>
            </p:cNvPr>
            <p:cNvSpPr/>
            <p:nvPr/>
          </p:nvSpPr>
          <p:spPr>
            <a:xfrm>
              <a:off x="7188853" y="2380030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5D7744-7DA4-4619-BB60-EC480E88F01B}"/>
                </a:ext>
              </a:extLst>
            </p:cNvPr>
            <p:cNvSpPr/>
            <p:nvPr/>
          </p:nvSpPr>
          <p:spPr>
            <a:xfrm>
              <a:off x="7790412" y="2380030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VDP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FD9CC6-A697-4556-B84D-3A638AB873DE}"/>
                </a:ext>
              </a:extLst>
            </p:cNvPr>
            <p:cNvSpPr/>
            <p:nvPr/>
          </p:nvSpPr>
          <p:spPr>
            <a:xfrm>
              <a:off x="7188853" y="2568524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0D9BBA-3C09-4121-89C6-B9F71A42171B}"/>
                </a:ext>
              </a:extLst>
            </p:cNvPr>
            <p:cNvSpPr/>
            <p:nvPr/>
          </p:nvSpPr>
          <p:spPr>
            <a:xfrm>
              <a:off x="7790412" y="2568524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ITP</a:t>
              </a:r>
            </a:p>
          </p:txBody>
        </p:sp>
      </p:grpSp>
      <p:sp>
        <p:nvSpPr>
          <p:cNvPr id="68" name="Rectangle 1">
            <a:extLst>
              <a:ext uri="{FF2B5EF4-FFF2-40B4-BE49-F238E27FC236}">
                <a16:creationId xmlns:a16="http://schemas.microsoft.com/office/drawing/2014/main" id="{0867DE43-8047-4C18-BB13-99C6A33E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737" y="4349347"/>
            <a:ext cx="2162417" cy="4616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'VDP'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'ITP'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14E12E-0C19-4C83-BC16-3C45D622186F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4189988" y="4580180"/>
            <a:ext cx="19074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31273D-4124-4A8C-8B46-AA44E56CE2D9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543154" y="4580180"/>
            <a:ext cx="2286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C5ACC30-56F8-429A-B3C1-7439EF302434}"/>
              </a:ext>
            </a:extLst>
          </p:cNvPr>
          <p:cNvGrpSpPr/>
          <p:nvPr/>
        </p:nvGrpSpPr>
        <p:grpSpPr>
          <a:xfrm>
            <a:off x="7349565" y="4317718"/>
            <a:ext cx="1204437" cy="986588"/>
            <a:chOff x="7188853" y="1958924"/>
            <a:chExt cx="1204437" cy="98658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FFB367-980B-4F6D-8750-C71A62748C4D}"/>
                </a:ext>
              </a:extLst>
            </p:cNvPr>
            <p:cNvSpPr/>
            <p:nvPr/>
          </p:nvSpPr>
          <p:spPr>
            <a:xfrm>
              <a:off x="7188853" y="1958924"/>
              <a:ext cx="1204433" cy="9865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9CBE8C-1A04-4023-AE1E-B917A96177AF}"/>
                </a:ext>
              </a:extLst>
            </p:cNvPr>
            <p:cNvSpPr/>
            <p:nvPr/>
          </p:nvSpPr>
          <p:spPr>
            <a:xfrm>
              <a:off x="7188853" y="1958924"/>
              <a:ext cx="1204435" cy="232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my_table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C68F721-CE8A-4D48-9115-B07BD5D84CF7}"/>
                </a:ext>
              </a:extLst>
            </p:cNvPr>
            <p:cNvSpPr/>
            <p:nvPr/>
          </p:nvSpPr>
          <p:spPr>
            <a:xfrm>
              <a:off x="7188853" y="2191536"/>
              <a:ext cx="602878" cy="18849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55196C-7EA8-4D61-B438-C3DBB7C78635}"/>
                </a:ext>
              </a:extLst>
            </p:cNvPr>
            <p:cNvSpPr/>
            <p:nvPr/>
          </p:nvSpPr>
          <p:spPr>
            <a:xfrm>
              <a:off x="7790412" y="2191536"/>
              <a:ext cx="602878" cy="18849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7BB9B19-16A7-443B-9FDE-8196037D310A}"/>
                </a:ext>
              </a:extLst>
            </p:cNvPr>
            <p:cNvSpPr/>
            <p:nvPr/>
          </p:nvSpPr>
          <p:spPr>
            <a:xfrm>
              <a:off x="7188853" y="2380030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C6C50BC-6939-48EF-9EFC-BC8FEEE38AF9}"/>
                </a:ext>
              </a:extLst>
            </p:cNvPr>
            <p:cNvSpPr/>
            <p:nvPr/>
          </p:nvSpPr>
          <p:spPr>
            <a:xfrm>
              <a:off x="7790412" y="2380030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VDP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EA32CF5-19EE-4D60-AD02-D27BE9F436DC}"/>
                </a:ext>
              </a:extLst>
            </p:cNvPr>
            <p:cNvSpPr/>
            <p:nvPr/>
          </p:nvSpPr>
          <p:spPr>
            <a:xfrm>
              <a:off x="7188853" y="2568524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1303B2D-6C5C-4728-A52F-0C412AD1BE7B}"/>
                </a:ext>
              </a:extLst>
            </p:cNvPr>
            <p:cNvSpPr/>
            <p:nvPr/>
          </p:nvSpPr>
          <p:spPr>
            <a:xfrm>
              <a:off x="7790412" y="2568524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ITP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48B7B9-7551-43D0-9BD5-E12AC132DC77}"/>
                </a:ext>
              </a:extLst>
            </p:cNvPr>
            <p:cNvSpPr/>
            <p:nvPr/>
          </p:nvSpPr>
          <p:spPr>
            <a:xfrm>
              <a:off x="7188853" y="2757018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84EBC5-64BC-4D5E-8AEA-47979B8BA53B}"/>
                </a:ext>
              </a:extLst>
            </p:cNvPr>
            <p:cNvSpPr/>
            <p:nvPr/>
          </p:nvSpPr>
          <p:spPr>
            <a:xfrm>
              <a:off x="7790412" y="2757018"/>
              <a:ext cx="602878" cy="1884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AB008F2-BA64-4DD8-8F32-B3E141B5FF1A}"/>
              </a:ext>
            </a:extLst>
          </p:cNvPr>
          <p:cNvCxnSpPr>
            <a:cxnSpLocks/>
          </p:cNvCxnSpPr>
          <p:nvPr/>
        </p:nvCxnSpPr>
        <p:spPr>
          <a:xfrm>
            <a:off x="6771760" y="4811012"/>
            <a:ext cx="5778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8CBD1D4-1478-4028-B73B-46C1A8002D68}"/>
              </a:ext>
            </a:extLst>
          </p:cNvPr>
          <p:cNvCxnSpPr>
            <a:cxnSpLocks/>
          </p:cNvCxnSpPr>
          <p:nvPr/>
        </p:nvCxnSpPr>
        <p:spPr>
          <a:xfrm flipH="1">
            <a:off x="4194978" y="5210987"/>
            <a:ext cx="2581771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C48C4C4-F975-4656-89D3-F84799C6A6F8}"/>
              </a:ext>
            </a:extLst>
          </p:cNvPr>
          <p:cNvSpPr txBox="1"/>
          <p:nvPr/>
        </p:nvSpPr>
        <p:spPr>
          <a:xfrm>
            <a:off x="5038083" y="4958870"/>
            <a:ext cx="114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rows inserted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E2D267D-CB64-4863-973C-1DEDCD1D4515}"/>
              </a:ext>
            </a:extLst>
          </p:cNvPr>
          <p:cNvCxnSpPr>
            <a:cxnSpLocks/>
          </p:cNvCxnSpPr>
          <p:nvPr/>
        </p:nvCxnSpPr>
        <p:spPr>
          <a:xfrm flipH="1">
            <a:off x="1371349" y="5512313"/>
            <a:ext cx="2817665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0A260C4-CC56-4EC5-A7D0-07A38D6E1D1B}"/>
              </a:ext>
            </a:extLst>
          </p:cNvPr>
          <p:cNvSpPr txBox="1"/>
          <p:nvPr/>
        </p:nvSpPr>
        <p:spPr>
          <a:xfrm>
            <a:off x="1973800" y="5235314"/>
            <a:ext cx="1532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table created</a:t>
            </a:r>
          </a:p>
        </p:txBody>
      </p:sp>
    </p:spTree>
    <p:extLst>
      <p:ext uri="{BB962C8B-B14F-4D97-AF65-F5344CB8AC3E}">
        <p14:creationId xmlns:p14="http://schemas.microsoft.com/office/powerpoint/2010/main" val="382575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</dc:creator>
  <cp:lastModifiedBy>Adrian</cp:lastModifiedBy>
  <cp:revision>7</cp:revision>
  <dcterms:created xsi:type="dcterms:W3CDTF">2018-08-13T16:46:56Z</dcterms:created>
  <dcterms:modified xsi:type="dcterms:W3CDTF">2018-08-13T17:57:01Z</dcterms:modified>
</cp:coreProperties>
</file>