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CCE-7E36-5B48-820C-45A9D92F5599}" type="datetimeFigureOut">
              <a:rPr lang="en-US" smtClean="0"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7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CCE-7E36-5B48-820C-45A9D92F5599}" type="datetimeFigureOut">
              <a:rPr lang="en-US" smtClean="0"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6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CCE-7E36-5B48-820C-45A9D92F5599}" type="datetimeFigureOut">
              <a:rPr lang="en-US" smtClean="0"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8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CCE-7E36-5B48-820C-45A9D92F5599}" type="datetimeFigureOut">
              <a:rPr lang="en-US" smtClean="0"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5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CCE-7E36-5B48-820C-45A9D92F5599}" type="datetimeFigureOut">
              <a:rPr lang="en-US" smtClean="0"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8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CCE-7E36-5B48-820C-45A9D92F5599}" type="datetimeFigureOut">
              <a:rPr lang="en-US" smtClean="0"/>
              <a:t>11/1/13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8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CCE-7E36-5B48-820C-45A9D92F5599}" type="datetimeFigureOut">
              <a:rPr lang="en-US" smtClean="0"/>
              <a:t>11/1/13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4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CCE-7E36-5B48-820C-45A9D92F5599}" type="datetimeFigureOut">
              <a:rPr lang="en-US" smtClean="0"/>
              <a:t>11/1/13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1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CCE-7E36-5B48-820C-45A9D92F5599}" type="datetimeFigureOut">
              <a:rPr lang="en-US" smtClean="0"/>
              <a:t>11/1/13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1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CCE-7E36-5B48-820C-45A9D92F5599}" type="datetimeFigureOut">
              <a:rPr lang="en-US" smtClean="0"/>
              <a:t>11/1/13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8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CCE-7E36-5B48-820C-45A9D92F5599}" type="datetimeFigureOut">
              <a:rPr lang="en-US" smtClean="0"/>
              <a:t>11/1/13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0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F3CCE-7E36-5B48-820C-45A9D92F5599}" type="datetimeFigureOut">
              <a:rPr lang="en-US" smtClean="0"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3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3438417961910789838Linux Server Final.svg.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250" y="88299"/>
            <a:ext cx="743951" cy="1146925"/>
          </a:xfrm>
          <a:prstGeom prst="rect">
            <a:avLst/>
          </a:prstGeom>
        </p:spPr>
      </p:pic>
      <p:sp>
        <p:nvSpPr>
          <p:cNvPr id="7" name="Magnetic Disk 6"/>
          <p:cNvSpPr/>
          <p:nvPr/>
        </p:nvSpPr>
        <p:spPr>
          <a:xfrm>
            <a:off x="521623" y="2742180"/>
            <a:ext cx="630186" cy="468181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Magnetic Disk 8"/>
          <p:cNvSpPr/>
          <p:nvPr/>
        </p:nvSpPr>
        <p:spPr>
          <a:xfrm>
            <a:off x="519206" y="3813960"/>
            <a:ext cx="630186" cy="468181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Magnetic Disk 9"/>
          <p:cNvSpPr/>
          <p:nvPr/>
        </p:nvSpPr>
        <p:spPr>
          <a:xfrm>
            <a:off x="521623" y="3261522"/>
            <a:ext cx="630186" cy="468181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Magnetic Disk 12"/>
          <p:cNvSpPr/>
          <p:nvPr/>
        </p:nvSpPr>
        <p:spPr>
          <a:xfrm>
            <a:off x="508913" y="4909086"/>
            <a:ext cx="630186" cy="468181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Magnetic Disk 14"/>
          <p:cNvSpPr/>
          <p:nvPr/>
        </p:nvSpPr>
        <p:spPr>
          <a:xfrm>
            <a:off x="508913" y="4361523"/>
            <a:ext cx="630186" cy="468181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Cloud 17"/>
          <p:cNvSpPr/>
          <p:nvPr/>
        </p:nvSpPr>
        <p:spPr>
          <a:xfrm>
            <a:off x="143951" y="2251984"/>
            <a:ext cx="1428796" cy="354949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13438417961910789838Linux Server Final.svg.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640" y="88299"/>
            <a:ext cx="743951" cy="1146925"/>
          </a:xfrm>
          <a:prstGeom prst="rect">
            <a:avLst/>
          </a:prstGeom>
        </p:spPr>
      </p:pic>
      <p:sp>
        <p:nvSpPr>
          <p:cNvPr id="22" name="Magnetic Disk 21"/>
          <p:cNvSpPr/>
          <p:nvPr/>
        </p:nvSpPr>
        <p:spPr>
          <a:xfrm>
            <a:off x="2769806" y="2596362"/>
            <a:ext cx="999936" cy="1075422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69806" y="3139192"/>
            <a:ext cx="999935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DW master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27" name="Magnetic Disk 26"/>
          <p:cNvSpPr/>
          <p:nvPr/>
        </p:nvSpPr>
        <p:spPr>
          <a:xfrm>
            <a:off x="2084963" y="4054519"/>
            <a:ext cx="999936" cy="1075422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078607" y="4559379"/>
            <a:ext cx="999935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DW slave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29" name="Magnetic Disk 28"/>
          <p:cNvSpPr/>
          <p:nvPr/>
        </p:nvSpPr>
        <p:spPr>
          <a:xfrm>
            <a:off x="3353289" y="4032352"/>
            <a:ext cx="999936" cy="1075422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353289" y="4575182"/>
            <a:ext cx="999935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DW slave</a:t>
            </a:r>
            <a:endParaRPr lang="en-US" sz="1400" dirty="0">
              <a:latin typeface="Times"/>
              <a:cs typeface="Times"/>
            </a:endParaRPr>
          </a:p>
        </p:txBody>
      </p:sp>
      <p:cxnSp>
        <p:nvCxnSpPr>
          <p:cNvPr id="33" name="Straight Arrow Connector 32"/>
          <p:cNvCxnSpPr>
            <a:stCxn id="22" idx="3"/>
            <a:endCxn id="27" idx="1"/>
          </p:cNvCxnSpPr>
          <p:nvPr/>
        </p:nvCxnSpPr>
        <p:spPr>
          <a:xfrm flipH="1">
            <a:off x="2584931" y="3671784"/>
            <a:ext cx="684843" cy="38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3"/>
            <a:endCxn id="29" idx="1"/>
          </p:cNvCxnSpPr>
          <p:nvPr/>
        </p:nvCxnSpPr>
        <p:spPr>
          <a:xfrm>
            <a:off x="3269774" y="3671784"/>
            <a:ext cx="583483" cy="360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hiv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983" y="2319539"/>
            <a:ext cx="1342170" cy="1883966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>
            <a:off x="2431665" y="5403084"/>
            <a:ext cx="6356554" cy="3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paddedtableau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963" y="5801474"/>
            <a:ext cx="1308818" cy="453943"/>
          </a:xfrm>
          <a:prstGeom prst="rect">
            <a:avLst/>
          </a:prstGeom>
        </p:spPr>
      </p:pic>
      <p:pic>
        <p:nvPicPr>
          <p:cNvPr id="46" name="Picture 45" descr="mysql-workbench-logo-140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742" y="5637796"/>
            <a:ext cx="752925" cy="742169"/>
          </a:xfrm>
          <a:prstGeom prst="rect">
            <a:avLst/>
          </a:prstGeom>
        </p:spPr>
      </p:pic>
      <p:pic>
        <p:nvPicPr>
          <p:cNvPr id="47" name="Picture 46" descr="hbase_logo-3-300x9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297" y="2976242"/>
            <a:ext cx="1755458" cy="53248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5153" y="5648489"/>
            <a:ext cx="725052" cy="72505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9960" y="5648883"/>
            <a:ext cx="1009346" cy="826198"/>
          </a:xfrm>
          <a:prstGeom prst="rect">
            <a:avLst/>
          </a:prstGeom>
        </p:spPr>
      </p:pic>
      <p:sp>
        <p:nvSpPr>
          <p:cNvPr id="54" name="Left-Right Arrow 53"/>
          <p:cNvSpPr/>
          <p:nvPr/>
        </p:nvSpPr>
        <p:spPr>
          <a:xfrm>
            <a:off x="4007875" y="3090188"/>
            <a:ext cx="1026924" cy="17133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-Right Arrow 54"/>
          <p:cNvSpPr/>
          <p:nvPr/>
        </p:nvSpPr>
        <p:spPr>
          <a:xfrm>
            <a:off x="6368373" y="3139192"/>
            <a:ext cx="1026924" cy="17133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flipV="1">
            <a:off x="1678266" y="3090189"/>
            <a:ext cx="906665" cy="1713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agnetic Disk 56"/>
          <p:cNvSpPr/>
          <p:nvPr/>
        </p:nvSpPr>
        <p:spPr>
          <a:xfrm>
            <a:off x="7916807" y="211048"/>
            <a:ext cx="999936" cy="958847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916808" y="661762"/>
            <a:ext cx="999935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Web logs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81049" y="1765962"/>
            <a:ext cx="1202002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Apache Kafka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62" name="Down Arrow 61"/>
          <p:cNvSpPr/>
          <p:nvPr/>
        </p:nvSpPr>
        <p:spPr>
          <a:xfrm>
            <a:off x="8348921" y="1271667"/>
            <a:ext cx="141670" cy="39252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8348311" y="2166996"/>
            <a:ext cx="142280" cy="679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43951" y="6072188"/>
            <a:ext cx="1269478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Operation  DB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46612" y="321420"/>
            <a:ext cx="1381524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"/>
                <a:cs typeface="Times"/>
              </a:rPr>
              <a:t>ETL production server runs </a:t>
            </a:r>
            <a:r>
              <a:rPr lang="en-US" sz="1000" dirty="0" err="1" smtClean="0">
                <a:latin typeface="Times"/>
                <a:cs typeface="Times"/>
              </a:rPr>
              <a:t>Legoo</a:t>
            </a:r>
            <a:r>
              <a:rPr lang="en-US" sz="1000" dirty="0" smtClean="0">
                <a:latin typeface="Times"/>
                <a:cs typeface="Times"/>
              </a:rPr>
              <a:t> </a:t>
            </a:r>
            <a:endParaRPr lang="en-US" sz="1000" dirty="0">
              <a:latin typeface="Times"/>
              <a:cs typeface="Times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1304058" y="1271667"/>
            <a:ext cx="3141080" cy="9803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435910" y="1271667"/>
            <a:ext cx="1009228" cy="1132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445138" y="1271667"/>
            <a:ext cx="975209" cy="1132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59" idx="1"/>
          </p:cNvCxnSpPr>
          <p:nvPr/>
        </p:nvCxnSpPr>
        <p:spPr>
          <a:xfrm>
            <a:off x="4445138" y="1271667"/>
            <a:ext cx="3435911" cy="648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486528" y="1302865"/>
            <a:ext cx="2908769" cy="1191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Down Arrow 90"/>
          <p:cNvSpPr/>
          <p:nvPr/>
        </p:nvSpPr>
        <p:spPr>
          <a:xfrm>
            <a:off x="5723874" y="4361524"/>
            <a:ext cx="552436" cy="9655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>
            <a:off x="8135869" y="4282141"/>
            <a:ext cx="552436" cy="9655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0162" y="5618295"/>
            <a:ext cx="856786" cy="856786"/>
          </a:xfrm>
          <a:prstGeom prst="rect">
            <a:avLst/>
          </a:prstGeom>
        </p:spPr>
      </p:pic>
      <p:sp>
        <p:nvSpPr>
          <p:cNvPr id="94" name="Down Arrow 93"/>
          <p:cNvSpPr/>
          <p:nvPr/>
        </p:nvSpPr>
        <p:spPr>
          <a:xfrm>
            <a:off x="3800612" y="5092741"/>
            <a:ext cx="143320" cy="2845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/>
          <p:cNvSpPr/>
          <p:nvPr/>
        </p:nvSpPr>
        <p:spPr>
          <a:xfrm>
            <a:off x="2446594" y="5089915"/>
            <a:ext cx="143320" cy="2845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4967841" y="221721"/>
            <a:ext cx="653157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Times"/>
                <a:cs typeface="Times"/>
              </a:rPr>
              <a:t>dev</a:t>
            </a:r>
            <a:r>
              <a:rPr lang="en-US" sz="1000" dirty="0">
                <a:latin typeface="Times"/>
                <a:cs typeface="Times"/>
              </a:rPr>
              <a:t> </a:t>
            </a:r>
            <a:r>
              <a:rPr lang="en-US" sz="1000" dirty="0" smtClean="0">
                <a:latin typeface="Times"/>
                <a:cs typeface="Times"/>
              </a:rPr>
              <a:t>and backup</a:t>
            </a:r>
            <a:endParaRPr lang="en-US" sz="1000" dirty="0">
              <a:latin typeface="Times"/>
              <a:cs typeface="Times"/>
            </a:endParaRPr>
          </a:p>
        </p:txBody>
      </p:sp>
      <p:cxnSp>
        <p:nvCxnSpPr>
          <p:cNvPr id="108" name="Straight Arrow Connector 107"/>
          <p:cNvCxnSpPr>
            <a:stCxn id="4" idx="3"/>
            <a:endCxn id="21" idx="1"/>
          </p:cNvCxnSpPr>
          <p:nvPr/>
        </p:nvCxnSpPr>
        <p:spPr>
          <a:xfrm>
            <a:off x="4915201" y="661762"/>
            <a:ext cx="7484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85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20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Trulia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Luo</dc:creator>
  <cp:lastModifiedBy>Patrick Luo</cp:lastModifiedBy>
  <cp:revision>15</cp:revision>
  <dcterms:created xsi:type="dcterms:W3CDTF">2013-11-01T16:50:43Z</dcterms:created>
  <dcterms:modified xsi:type="dcterms:W3CDTF">2013-11-01T20:21:14Z</dcterms:modified>
</cp:coreProperties>
</file>