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1D00-67FB-458B-8D66-9D763EFA88AE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F509-716B-4280-B791-4D090A6AD84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1D00-67FB-458B-8D66-9D763EFA88AE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F509-716B-4280-B791-4D090A6AD84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1D00-67FB-458B-8D66-9D763EFA88AE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F509-716B-4280-B791-4D090A6AD84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1D00-67FB-458B-8D66-9D763EFA88AE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F509-716B-4280-B791-4D090A6AD84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1D00-67FB-458B-8D66-9D763EFA88AE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F509-716B-4280-B791-4D090A6AD84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1D00-67FB-458B-8D66-9D763EFA88AE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F509-716B-4280-B791-4D090A6AD843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1D00-67FB-458B-8D66-9D763EFA88AE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F509-716B-4280-B791-4D090A6AD84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1D00-67FB-458B-8D66-9D763EFA88AE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F509-716B-4280-B791-4D090A6AD84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1D00-67FB-458B-8D66-9D763EFA88AE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F509-716B-4280-B791-4D090A6AD84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1D00-67FB-458B-8D66-9D763EFA88AE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7FF509-716B-4280-B791-4D090A6AD84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1D00-67FB-458B-8D66-9D763EFA88AE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F509-716B-4280-B791-4D090A6AD84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D6F1D00-67FB-458B-8D66-9D763EFA88AE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67FF509-716B-4280-B791-4D090A6AD843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983576" y="2897970"/>
            <a:ext cx="6943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sz="3200" b="1" dirty="0"/>
              <a:t>North York </a:t>
            </a:r>
            <a:r>
              <a:rPr lang="es-CL" sz="3200" b="1" dirty="0" err="1"/>
              <a:t>Neighborhoods</a:t>
            </a:r>
            <a:r>
              <a:rPr lang="es-CL" sz="3200" b="1" dirty="0"/>
              <a:t>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25382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620688"/>
            <a:ext cx="83529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s-CL" sz="2000" b="1" dirty="0" err="1" smtClean="0"/>
              <a:t>Introduction</a:t>
            </a:r>
            <a:endParaRPr lang="es-CL" sz="2000" b="1" dirty="0" smtClean="0"/>
          </a:p>
          <a:p>
            <a:pPr marL="342900" indent="-342900" algn="just">
              <a:buAutoNum type="arabicPeriod"/>
            </a:pPr>
            <a:endParaRPr lang="es-CL" sz="2000" b="1" dirty="0"/>
          </a:p>
          <a:p>
            <a:pPr algn="just"/>
            <a:r>
              <a:rPr lang="es-CL" sz="2000" dirty="0"/>
              <a:t>A </a:t>
            </a:r>
            <a:r>
              <a:rPr lang="es-CL" sz="2000" dirty="0" err="1"/>
              <a:t>Retail</a:t>
            </a:r>
            <a:r>
              <a:rPr lang="es-CL" sz="2000" dirty="0"/>
              <a:t> </a:t>
            </a:r>
            <a:r>
              <a:rPr lang="es-CL" sz="2000" dirty="0" err="1"/>
              <a:t>company</a:t>
            </a:r>
            <a:r>
              <a:rPr lang="es-CL" sz="2000" dirty="0"/>
              <a:t> </a:t>
            </a:r>
            <a:r>
              <a:rPr lang="es-CL" sz="2000" dirty="0" err="1"/>
              <a:t>is</a:t>
            </a:r>
            <a:r>
              <a:rPr lang="es-CL" sz="2000" dirty="0"/>
              <a:t> </a:t>
            </a:r>
            <a:r>
              <a:rPr lang="es-CL" sz="2000" dirty="0" err="1"/>
              <a:t>opening</a:t>
            </a:r>
            <a:r>
              <a:rPr lang="es-CL" sz="2000" dirty="0"/>
              <a:t> a new store in North York </a:t>
            </a:r>
            <a:r>
              <a:rPr lang="es-CL" sz="2000" dirty="0" err="1"/>
              <a:t>Borough</a:t>
            </a:r>
            <a:r>
              <a:rPr lang="es-CL" sz="2000" dirty="0"/>
              <a:t>. In </a:t>
            </a:r>
            <a:r>
              <a:rPr lang="es-CL" sz="2000" dirty="0" err="1"/>
              <a:t>order</a:t>
            </a:r>
            <a:r>
              <a:rPr lang="es-CL" sz="2000" dirty="0"/>
              <a:t> to do </a:t>
            </a:r>
            <a:r>
              <a:rPr lang="es-CL" sz="2000" dirty="0" err="1"/>
              <a:t>that</a:t>
            </a:r>
            <a:r>
              <a:rPr lang="es-CL" sz="2000" dirty="0"/>
              <a:t>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company</a:t>
            </a:r>
            <a:r>
              <a:rPr lang="es-CL" sz="2000" dirty="0"/>
              <a:t> </a:t>
            </a:r>
            <a:r>
              <a:rPr lang="es-CL" sz="2000" dirty="0" err="1"/>
              <a:t>is</a:t>
            </a:r>
            <a:r>
              <a:rPr lang="es-CL" sz="2000" dirty="0"/>
              <a:t> </a:t>
            </a:r>
            <a:r>
              <a:rPr lang="es-CL" sz="2000" dirty="0" err="1"/>
              <a:t>studying</a:t>
            </a:r>
            <a:r>
              <a:rPr lang="es-CL" sz="2000" dirty="0"/>
              <a:t> </a:t>
            </a:r>
            <a:r>
              <a:rPr lang="es-CL" sz="2000" dirty="0" err="1"/>
              <a:t>different</a:t>
            </a:r>
            <a:r>
              <a:rPr lang="es-CL" sz="2000" dirty="0"/>
              <a:t> </a:t>
            </a:r>
            <a:r>
              <a:rPr lang="es-CL" sz="2000" dirty="0" err="1"/>
              <a:t>neighborhood</a:t>
            </a:r>
            <a:r>
              <a:rPr lang="es-CL" sz="2000" dirty="0"/>
              <a:t> to open a new </a:t>
            </a:r>
            <a:r>
              <a:rPr lang="es-CL" sz="2000" dirty="0" err="1"/>
              <a:t>Supermarket</a:t>
            </a:r>
            <a:r>
              <a:rPr lang="es-CL" sz="2000" dirty="0"/>
              <a:t> store </a:t>
            </a:r>
            <a:r>
              <a:rPr lang="es-CL" sz="2000" dirty="0" err="1"/>
              <a:t>identifying</a:t>
            </a:r>
            <a:r>
              <a:rPr lang="es-CL" sz="2000" dirty="0"/>
              <a:t> similar </a:t>
            </a:r>
            <a:r>
              <a:rPr lang="es-CL" sz="2000" dirty="0" err="1"/>
              <a:t>localities</a:t>
            </a:r>
            <a:r>
              <a:rPr lang="es-CL" sz="2000" dirty="0"/>
              <a:t> </a:t>
            </a:r>
            <a:r>
              <a:rPr lang="es-CL" sz="2000" dirty="0" err="1"/>
              <a:t>based</a:t>
            </a:r>
            <a:r>
              <a:rPr lang="es-CL" sz="2000" dirty="0"/>
              <a:t> </a:t>
            </a:r>
            <a:r>
              <a:rPr lang="es-CL" sz="2000" dirty="0" err="1"/>
              <a:t>on</a:t>
            </a:r>
            <a:r>
              <a:rPr lang="es-CL" sz="2000" dirty="0"/>
              <a:t>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neighborhood</a:t>
            </a:r>
            <a:r>
              <a:rPr lang="es-CL" sz="2000" dirty="0"/>
              <a:t> </a:t>
            </a:r>
            <a:r>
              <a:rPr lang="es-CL" sz="2000" dirty="0" err="1"/>
              <a:t>where</a:t>
            </a:r>
            <a:r>
              <a:rPr lang="es-CL" sz="2000" dirty="0"/>
              <a:t> </a:t>
            </a:r>
            <a:r>
              <a:rPr lang="es-CL" sz="2000" dirty="0" err="1"/>
              <a:t>they</a:t>
            </a:r>
            <a:r>
              <a:rPr lang="es-CL" sz="2000" dirty="0"/>
              <a:t> </a:t>
            </a:r>
            <a:r>
              <a:rPr lang="es-CL" sz="2000" dirty="0" err="1"/>
              <a:t>already</a:t>
            </a:r>
            <a:r>
              <a:rPr lang="es-CL" sz="2000" dirty="0"/>
              <a:t> </a:t>
            </a:r>
            <a:r>
              <a:rPr lang="es-CL" sz="2000" dirty="0" err="1"/>
              <a:t>have</a:t>
            </a:r>
            <a:r>
              <a:rPr lang="es-CL" sz="2000" dirty="0"/>
              <a:t> a Store </a:t>
            </a:r>
            <a:r>
              <a:rPr lang="es-CL" sz="2000" dirty="0" err="1"/>
              <a:t>with</a:t>
            </a:r>
            <a:r>
              <a:rPr lang="es-CL" sz="2000" dirty="0"/>
              <a:t> </a:t>
            </a:r>
            <a:r>
              <a:rPr lang="es-CL" sz="2000" dirty="0" err="1"/>
              <a:t>good</a:t>
            </a:r>
            <a:r>
              <a:rPr lang="es-CL" sz="2000" dirty="0"/>
              <a:t> Sales records. In </a:t>
            </a:r>
            <a:r>
              <a:rPr lang="es-CL" sz="2000" dirty="0" err="1"/>
              <a:t>order</a:t>
            </a:r>
            <a:r>
              <a:rPr lang="es-CL" sz="2000" dirty="0"/>
              <a:t> to do </a:t>
            </a:r>
            <a:r>
              <a:rPr lang="es-CL" sz="2000" dirty="0" err="1"/>
              <a:t>that</a:t>
            </a:r>
            <a:r>
              <a:rPr lang="es-CL" sz="2000" dirty="0"/>
              <a:t> </a:t>
            </a:r>
            <a:r>
              <a:rPr lang="es-CL" sz="2000" dirty="0" err="1"/>
              <a:t>the</a:t>
            </a:r>
            <a:r>
              <a:rPr lang="es-CL" sz="2000" dirty="0"/>
              <a:t> Data </a:t>
            </a:r>
            <a:r>
              <a:rPr lang="es-CL" sz="2000" dirty="0" err="1"/>
              <a:t>Science</a:t>
            </a:r>
            <a:r>
              <a:rPr lang="es-CL" sz="2000" dirty="0"/>
              <a:t> </a:t>
            </a:r>
            <a:r>
              <a:rPr lang="es-CL" sz="2000" dirty="0" err="1"/>
              <a:t>area</a:t>
            </a:r>
            <a:r>
              <a:rPr lang="es-CL" sz="2000" dirty="0"/>
              <a:t> </a:t>
            </a:r>
            <a:r>
              <a:rPr lang="es-CL" sz="2000" dirty="0" err="1"/>
              <a:t>will</a:t>
            </a:r>
            <a:r>
              <a:rPr lang="es-CL" sz="2000" dirty="0"/>
              <a:t> use K </a:t>
            </a:r>
            <a:r>
              <a:rPr lang="es-CL" sz="2000" dirty="0" err="1"/>
              <a:t>Means</a:t>
            </a:r>
            <a:r>
              <a:rPr lang="es-CL" sz="2000" dirty="0"/>
              <a:t> </a:t>
            </a:r>
            <a:r>
              <a:rPr lang="es-CL" sz="2000" dirty="0" err="1"/>
              <a:t>clustering</a:t>
            </a:r>
            <a:r>
              <a:rPr lang="es-CL" sz="2000" dirty="0"/>
              <a:t> to </a:t>
            </a:r>
            <a:r>
              <a:rPr lang="es-CL" sz="2000" dirty="0" err="1"/>
              <a:t>identify</a:t>
            </a:r>
            <a:r>
              <a:rPr lang="es-CL" sz="2000" dirty="0"/>
              <a:t> </a:t>
            </a:r>
            <a:r>
              <a:rPr lang="es-CL" sz="2000" dirty="0" err="1"/>
              <a:t>clusters</a:t>
            </a:r>
            <a:r>
              <a:rPr lang="es-CL" sz="2000" dirty="0"/>
              <a:t> </a:t>
            </a:r>
            <a:r>
              <a:rPr lang="es-CL" sz="2000" dirty="0" err="1"/>
              <a:t>with</a:t>
            </a:r>
            <a:r>
              <a:rPr lang="es-CL" sz="2000" dirty="0"/>
              <a:t> similar (</a:t>
            </a:r>
            <a:r>
              <a:rPr lang="es-CL" sz="2000" dirty="0" err="1"/>
              <a:t>or</a:t>
            </a:r>
            <a:r>
              <a:rPr lang="es-CL" sz="2000" dirty="0"/>
              <a:t> </a:t>
            </a:r>
            <a:r>
              <a:rPr lang="es-CL" sz="2000" dirty="0" err="1"/>
              <a:t>dissimilar</a:t>
            </a:r>
            <a:r>
              <a:rPr lang="es-CL" sz="2000" dirty="0"/>
              <a:t>) </a:t>
            </a:r>
            <a:r>
              <a:rPr lang="es-CL" sz="2000" dirty="0" err="1"/>
              <a:t>localities</a:t>
            </a:r>
            <a:r>
              <a:rPr lang="es-CL" sz="2000" dirty="0"/>
              <a:t>.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Stakeholders</a:t>
            </a:r>
            <a:r>
              <a:rPr lang="es-CL" sz="2000" dirty="0"/>
              <a:t> are </a:t>
            </a:r>
            <a:r>
              <a:rPr lang="es-CL" sz="2000" dirty="0" err="1"/>
              <a:t>the</a:t>
            </a:r>
            <a:r>
              <a:rPr lang="es-CL" sz="2000" dirty="0"/>
              <a:t> Business </a:t>
            </a:r>
            <a:r>
              <a:rPr lang="es-CL" sz="2000" dirty="0" err="1"/>
              <a:t>Development</a:t>
            </a:r>
            <a:r>
              <a:rPr lang="es-CL" sz="2000" dirty="0"/>
              <a:t> </a:t>
            </a:r>
            <a:r>
              <a:rPr lang="es-CL" sz="2000" dirty="0" err="1"/>
              <a:t>Area</a:t>
            </a:r>
            <a:r>
              <a:rPr lang="es-CL" sz="2000" dirty="0"/>
              <a:t>, and </a:t>
            </a:r>
            <a:r>
              <a:rPr lang="es-CL" sz="2000" dirty="0" err="1"/>
              <a:t>they</a:t>
            </a:r>
            <a:r>
              <a:rPr lang="es-CL" sz="2000" dirty="0"/>
              <a:t> </a:t>
            </a:r>
            <a:r>
              <a:rPr lang="es-CL" sz="2000" dirty="0" err="1"/>
              <a:t>have</a:t>
            </a:r>
            <a:r>
              <a:rPr lang="es-CL" sz="2000" dirty="0"/>
              <a:t> to </a:t>
            </a:r>
            <a:r>
              <a:rPr lang="es-CL" sz="2000" dirty="0" err="1"/>
              <a:t>find</a:t>
            </a:r>
            <a:r>
              <a:rPr lang="es-CL" sz="2000" dirty="0"/>
              <a:t>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right</a:t>
            </a:r>
            <a:r>
              <a:rPr lang="es-CL" sz="2000" dirty="0"/>
              <a:t> place to </a:t>
            </a:r>
            <a:r>
              <a:rPr lang="es-CL" sz="2000" dirty="0" err="1"/>
              <a:t>build</a:t>
            </a:r>
            <a:r>
              <a:rPr lang="es-CL" sz="2000" dirty="0"/>
              <a:t> </a:t>
            </a:r>
            <a:r>
              <a:rPr lang="es-CL" sz="2000" dirty="0" err="1"/>
              <a:t>the</a:t>
            </a:r>
            <a:r>
              <a:rPr lang="es-CL" sz="2000" dirty="0"/>
              <a:t> New Store. </a:t>
            </a:r>
            <a:r>
              <a:rPr lang="es-CL" sz="2000" dirty="0" err="1"/>
              <a:t>This</a:t>
            </a:r>
            <a:r>
              <a:rPr lang="es-CL" sz="2000" dirty="0"/>
              <a:t> </a:t>
            </a:r>
            <a:r>
              <a:rPr lang="es-CL" sz="2000" dirty="0" err="1"/>
              <a:t>analysis</a:t>
            </a:r>
            <a:r>
              <a:rPr lang="es-CL" sz="2000" dirty="0"/>
              <a:t> can be extended to </a:t>
            </a:r>
            <a:r>
              <a:rPr lang="es-CL" sz="2000" dirty="0" err="1"/>
              <a:t>recommending</a:t>
            </a:r>
            <a:r>
              <a:rPr lang="es-CL" sz="2000" dirty="0"/>
              <a:t> </a:t>
            </a:r>
            <a:r>
              <a:rPr lang="es-CL" sz="2000" dirty="0" err="1"/>
              <a:t>localities</a:t>
            </a:r>
            <a:r>
              <a:rPr lang="es-CL" sz="2000" dirty="0"/>
              <a:t> to new and </a:t>
            </a:r>
            <a:r>
              <a:rPr lang="es-CL" sz="2000" dirty="0" err="1"/>
              <a:t>upcoming</a:t>
            </a:r>
            <a:r>
              <a:rPr lang="es-CL" sz="2000" dirty="0"/>
              <a:t> </a:t>
            </a:r>
            <a:r>
              <a:rPr lang="es-CL" sz="2000" dirty="0" err="1"/>
              <a:t>Supermarket</a:t>
            </a:r>
            <a:r>
              <a:rPr lang="es-CL" sz="2000" dirty="0"/>
              <a:t>.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analysis</a:t>
            </a:r>
            <a:r>
              <a:rPr lang="es-CL" sz="2000" dirty="0"/>
              <a:t> can </a:t>
            </a:r>
            <a:r>
              <a:rPr lang="es-CL" sz="2000" dirty="0" err="1"/>
              <a:t>also</a:t>
            </a:r>
            <a:r>
              <a:rPr lang="es-CL" sz="2000" dirty="0"/>
              <a:t> be extended to </a:t>
            </a:r>
            <a:r>
              <a:rPr lang="es-CL" sz="2000" dirty="0" err="1"/>
              <a:t>analyze</a:t>
            </a:r>
            <a:r>
              <a:rPr lang="es-CL" sz="2000" dirty="0"/>
              <a:t>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average</a:t>
            </a:r>
            <a:r>
              <a:rPr lang="es-CL" sz="2000" dirty="0"/>
              <a:t> </a:t>
            </a:r>
            <a:r>
              <a:rPr lang="es-CL" sz="2000" dirty="0" err="1"/>
              <a:t>spending</a:t>
            </a:r>
            <a:r>
              <a:rPr lang="es-CL" sz="2000" dirty="0"/>
              <a:t> </a:t>
            </a:r>
            <a:r>
              <a:rPr lang="es-CL" sz="2000" dirty="0" err="1"/>
              <a:t>for</a:t>
            </a:r>
            <a:r>
              <a:rPr lang="es-CL" sz="2000" dirty="0"/>
              <a:t> </a:t>
            </a:r>
            <a:r>
              <a:rPr lang="es-CL" sz="2000" dirty="0" err="1"/>
              <a:t>each</a:t>
            </a:r>
            <a:r>
              <a:rPr lang="es-CL" sz="2000" dirty="0"/>
              <a:t> </a:t>
            </a:r>
            <a:r>
              <a:rPr lang="es-CL" sz="2000" dirty="0" err="1"/>
              <a:t>locality's</a:t>
            </a:r>
            <a:r>
              <a:rPr lang="es-CL" sz="2000" dirty="0"/>
              <a:t> in </a:t>
            </a:r>
            <a:r>
              <a:rPr lang="es-CL" sz="2000" dirty="0" err="1"/>
              <a:t>terms</a:t>
            </a:r>
            <a:r>
              <a:rPr lang="es-CL" sz="2000" dirty="0"/>
              <a:t> of probable </a:t>
            </a:r>
            <a:r>
              <a:rPr lang="es-CL" sz="2000" dirty="0" err="1"/>
              <a:t>average</a:t>
            </a:r>
            <a:r>
              <a:rPr lang="es-CL" sz="2000" dirty="0"/>
              <a:t> </a:t>
            </a:r>
            <a:r>
              <a:rPr lang="es-CL" sz="2000" dirty="0" err="1"/>
              <a:t>spending</a:t>
            </a:r>
            <a:r>
              <a:rPr lang="es-CL" sz="2000" dirty="0"/>
              <a:t>, </a:t>
            </a:r>
            <a:r>
              <a:rPr lang="es-CL" sz="2000" dirty="0" err="1"/>
              <a:t>where</a:t>
            </a:r>
            <a:r>
              <a:rPr lang="es-CL" sz="2000" dirty="0"/>
              <a:t> </a:t>
            </a:r>
            <a:r>
              <a:rPr lang="es-CL" sz="2000" dirty="0" err="1"/>
              <a:t>would</a:t>
            </a:r>
            <a:r>
              <a:rPr lang="es-CL" sz="2000" dirty="0"/>
              <a:t> </a:t>
            </a:r>
            <a:r>
              <a:rPr lang="es-CL" sz="2000" dirty="0" err="1"/>
              <a:t>you</a:t>
            </a:r>
            <a:r>
              <a:rPr lang="es-CL" sz="2000" dirty="0"/>
              <a:t> be </a:t>
            </a:r>
            <a:r>
              <a:rPr lang="es-CL" sz="2000" dirty="0" err="1"/>
              <a:t>recommended</a:t>
            </a:r>
            <a:r>
              <a:rPr lang="es-CL" sz="2000" dirty="0"/>
              <a:t> to open </a:t>
            </a:r>
            <a:r>
              <a:rPr lang="es-CL" sz="2000" dirty="0" err="1"/>
              <a:t>it</a:t>
            </a:r>
            <a:r>
              <a:rPr lang="es-CL" sz="2000" dirty="0"/>
              <a:t>, and so </a:t>
            </a:r>
            <a:r>
              <a:rPr lang="es-CL" sz="2000" dirty="0" err="1"/>
              <a:t>on</a:t>
            </a:r>
            <a:r>
              <a:rPr lang="es-CL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02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560" y="692696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b="1" dirty="0"/>
              <a:t>2. Data </a:t>
            </a:r>
            <a:r>
              <a:rPr lang="es-CL" sz="2000" b="1" dirty="0" err="1" smtClean="0"/>
              <a:t>Description</a:t>
            </a:r>
            <a:endParaRPr lang="es-CL" sz="2000" b="1" dirty="0" smtClean="0"/>
          </a:p>
          <a:p>
            <a:pPr algn="just"/>
            <a:endParaRPr lang="es-CL" sz="2000" b="1" dirty="0"/>
          </a:p>
          <a:p>
            <a:pPr algn="just"/>
            <a:r>
              <a:rPr lang="es-CL" sz="2000" dirty="0" err="1"/>
              <a:t>The</a:t>
            </a:r>
            <a:r>
              <a:rPr lang="es-CL" sz="2000" dirty="0"/>
              <a:t> data </a:t>
            </a:r>
            <a:r>
              <a:rPr lang="es-CL" sz="2000" dirty="0" err="1"/>
              <a:t>we</a:t>
            </a:r>
            <a:r>
              <a:rPr lang="es-CL" sz="2000" dirty="0"/>
              <a:t> use has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following</a:t>
            </a:r>
            <a:r>
              <a:rPr lang="es-CL" sz="2000" dirty="0"/>
              <a:t> </a:t>
            </a:r>
            <a:r>
              <a:rPr lang="es-CL" sz="2000" dirty="0" err="1"/>
              <a:t>columns</a:t>
            </a:r>
            <a:r>
              <a:rPr lang="es-CL" sz="2000" dirty="0"/>
              <a:t>. </a:t>
            </a:r>
            <a:r>
              <a:rPr lang="es-CL" sz="2000" dirty="0" err="1"/>
              <a:t>Every</a:t>
            </a:r>
            <a:r>
              <a:rPr lang="es-CL" sz="2000" dirty="0"/>
              <a:t> </a:t>
            </a:r>
            <a:r>
              <a:rPr lang="es-CL" sz="2000" dirty="0" err="1"/>
              <a:t>Supermarket</a:t>
            </a:r>
            <a:r>
              <a:rPr lang="es-CL" sz="2000" dirty="0"/>
              <a:t> (</a:t>
            </a:r>
            <a:r>
              <a:rPr lang="es-CL" sz="2000" dirty="0" err="1"/>
              <a:t>or</a:t>
            </a:r>
            <a:r>
              <a:rPr lang="es-CL" sz="2000" dirty="0"/>
              <a:t> store</a:t>
            </a:r>
            <a:r>
              <a:rPr lang="es-CL" sz="2000" dirty="0" smtClean="0"/>
              <a:t>). </a:t>
            </a:r>
            <a:r>
              <a:rPr lang="es-CL" sz="2000" dirty="0" err="1" smtClean="0"/>
              <a:t>The</a:t>
            </a:r>
            <a:r>
              <a:rPr lang="es-CL" sz="2000" dirty="0" smtClean="0"/>
              <a:t> </a:t>
            </a:r>
            <a:r>
              <a:rPr lang="es-CL" sz="2000" dirty="0" err="1"/>
              <a:t>collected</a:t>
            </a:r>
            <a:r>
              <a:rPr lang="es-CL" sz="2000" dirty="0"/>
              <a:t> </a:t>
            </a:r>
            <a:r>
              <a:rPr lang="es-CL" sz="2000" dirty="0" err="1"/>
              <a:t>Spatial</a:t>
            </a:r>
            <a:r>
              <a:rPr lang="es-CL" sz="2000" dirty="0"/>
              <a:t> data has </a:t>
            </a:r>
            <a:r>
              <a:rPr lang="es-CL" sz="2000" dirty="0" err="1"/>
              <a:t>been</a:t>
            </a:r>
            <a:r>
              <a:rPr lang="es-CL" sz="2000" dirty="0"/>
              <a:t> </a:t>
            </a:r>
            <a:r>
              <a:rPr lang="es-CL" sz="2000" dirty="0" err="1"/>
              <a:t>stored</a:t>
            </a:r>
            <a:r>
              <a:rPr lang="es-CL" sz="2000" dirty="0"/>
              <a:t> in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Comma</a:t>
            </a:r>
            <a:r>
              <a:rPr lang="es-CL" sz="2000" dirty="0"/>
              <a:t> </a:t>
            </a:r>
            <a:r>
              <a:rPr lang="es-CL" sz="2000" dirty="0" err="1"/>
              <a:t>Separated</a:t>
            </a:r>
            <a:r>
              <a:rPr lang="es-CL" sz="2000" dirty="0"/>
              <a:t> </a:t>
            </a:r>
            <a:r>
              <a:rPr lang="es-CL" sz="2000" dirty="0" err="1"/>
              <a:t>Value</a:t>
            </a:r>
            <a:r>
              <a:rPr lang="es-CL" sz="2000" dirty="0"/>
              <a:t>. </a:t>
            </a:r>
            <a:r>
              <a:rPr lang="es-CL" sz="2000" dirty="0" err="1"/>
              <a:t>Each</a:t>
            </a:r>
            <a:r>
              <a:rPr lang="es-CL" sz="2000" dirty="0"/>
              <a:t> </a:t>
            </a:r>
            <a:r>
              <a:rPr lang="es-CL" sz="2000" dirty="0" err="1"/>
              <a:t>Supermarket</a:t>
            </a:r>
            <a:r>
              <a:rPr lang="es-CL" sz="2000" dirty="0"/>
              <a:t> in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dataset</a:t>
            </a:r>
            <a:r>
              <a:rPr lang="es-CL" sz="2000" dirty="0"/>
              <a:t> </a:t>
            </a:r>
            <a:r>
              <a:rPr lang="es-CL" sz="2000" dirty="0" err="1"/>
              <a:t>is</a:t>
            </a:r>
            <a:r>
              <a:rPr lang="es-CL" sz="2000" dirty="0"/>
              <a:t> </a:t>
            </a:r>
            <a:r>
              <a:rPr lang="es-CL" sz="2000" dirty="0" err="1"/>
              <a:t>uniquely</a:t>
            </a:r>
            <a:r>
              <a:rPr lang="es-CL" sz="2000" dirty="0"/>
              <a:t> </a:t>
            </a:r>
            <a:r>
              <a:rPr lang="es-CL" sz="2000" dirty="0" err="1"/>
              <a:t>identified</a:t>
            </a:r>
            <a:r>
              <a:rPr lang="es-CL" sz="2000" dirty="0"/>
              <a:t> </a:t>
            </a:r>
            <a:r>
              <a:rPr lang="es-CL" sz="2000" dirty="0" err="1"/>
              <a:t>by</a:t>
            </a:r>
            <a:r>
              <a:rPr lang="es-CL" sz="2000" dirty="0"/>
              <a:t> </a:t>
            </a:r>
            <a:r>
              <a:rPr lang="es-CL" sz="2000" dirty="0" err="1"/>
              <a:t>its</a:t>
            </a:r>
            <a:r>
              <a:rPr lang="es-CL" sz="2000" dirty="0"/>
              <a:t> </a:t>
            </a:r>
            <a:r>
              <a:rPr lang="es-CL" sz="2000" dirty="0" err="1"/>
              <a:t>Supermarket</a:t>
            </a:r>
            <a:r>
              <a:rPr lang="es-CL" sz="2000" dirty="0"/>
              <a:t> Id. </a:t>
            </a:r>
            <a:r>
              <a:rPr lang="es-CL" sz="2000" dirty="0" err="1"/>
              <a:t>We</a:t>
            </a:r>
            <a:r>
              <a:rPr lang="es-CL" sz="2000" dirty="0"/>
              <a:t> </a:t>
            </a:r>
            <a:r>
              <a:rPr lang="es-CL" sz="2000" dirty="0" err="1"/>
              <a:t>will</a:t>
            </a:r>
            <a:r>
              <a:rPr lang="es-CL" sz="2000" dirty="0"/>
              <a:t> use Web </a:t>
            </a:r>
            <a:r>
              <a:rPr lang="es-CL" sz="2000" dirty="0" err="1"/>
              <a:t>Scraping</a:t>
            </a:r>
            <a:r>
              <a:rPr lang="es-CL" sz="2000" dirty="0"/>
              <a:t> </a:t>
            </a:r>
            <a:r>
              <a:rPr lang="es-CL" sz="2000" dirty="0" err="1"/>
              <a:t>for</a:t>
            </a:r>
            <a:r>
              <a:rPr lang="es-CL" sz="2000" dirty="0"/>
              <a:t>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neighborhood</a:t>
            </a:r>
            <a:r>
              <a:rPr lang="es-CL" sz="2000" dirty="0"/>
              <a:t> and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Foursquare</a:t>
            </a:r>
            <a:r>
              <a:rPr lang="es-CL" sz="2000" dirty="0"/>
              <a:t> API to </a:t>
            </a:r>
            <a:r>
              <a:rPr lang="es-CL" sz="2000" dirty="0" err="1"/>
              <a:t>find</a:t>
            </a:r>
            <a:r>
              <a:rPr lang="es-CL" sz="2000" dirty="0"/>
              <a:t> </a:t>
            </a:r>
            <a:r>
              <a:rPr lang="es-CL" sz="2000" dirty="0" err="1"/>
              <a:t>different</a:t>
            </a:r>
            <a:r>
              <a:rPr lang="es-CL" sz="2000" dirty="0"/>
              <a:t> </a:t>
            </a:r>
            <a:r>
              <a:rPr lang="es-CL" sz="2000" dirty="0" err="1"/>
              <a:t>Supermarket</a:t>
            </a:r>
            <a:r>
              <a:rPr lang="es-CL" sz="2000" dirty="0"/>
              <a:t> </a:t>
            </a:r>
            <a:r>
              <a:rPr lang="es-CL" sz="2000" dirty="0" err="1"/>
              <a:t>types</a:t>
            </a:r>
            <a:r>
              <a:rPr lang="es-CL" sz="2000" dirty="0"/>
              <a:t> of </a:t>
            </a:r>
            <a:r>
              <a:rPr lang="es-CL" sz="2000" dirty="0" err="1"/>
              <a:t>each</a:t>
            </a:r>
            <a:r>
              <a:rPr lang="es-CL" sz="2000" dirty="0"/>
              <a:t> </a:t>
            </a:r>
            <a:r>
              <a:rPr lang="es-CL" sz="2000" dirty="0" err="1"/>
              <a:t>neighborhood</a:t>
            </a:r>
            <a:r>
              <a:rPr lang="es-CL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7209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7504" y="44771"/>
            <a:ext cx="88204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000" b="1" dirty="0" smtClean="0"/>
              <a:t>3. </a:t>
            </a:r>
            <a:r>
              <a:rPr lang="es-CL" sz="2000" b="1" dirty="0" err="1" smtClean="0"/>
              <a:t>Methodology</a:t>
            </a:r>
            <a:endParaRPr lang="es-CL" sz="2000" b="1" dirty="0"/>
          </a:p>
          <a:p>
            <a:pPr algn="just"/>
            <a:r>
              <a:rPr lang="es-CL" sz="2000" dirty="0"/>
              <a:t>In </a:t>
            </a:r>
            <a:r>
              <a:rPr lang="es-CL" sz="2000" dirty="0" err="1"/>
              <a:t>this</a:t>
            </a:r>
            <a:r>
              <a:rPr lang="es-CL" sz="2000" dirty="0"/>
              <a:t> </a:t>
            </a:r>
            <a:r>
              <a:rPr lang="es-CL" sz="2000" dirty="0" err="1"/>
              <a:t>section</a:t>
            </a:r>
            <a:r>
              <a:rPr lang="es-CL" sz="2000" dirty="0"/>
              <a:t> </a:t>
            </a:r>
            <a:r>
              <a:rPr lang="es-CL" sz="2000" dirty="0" err="1"/>
              <a:t>we</a:t>
            </a:r>
            <a:r>
              <a:rPr lang="es-CL" sz="2000" dirty="0"/>
              <a:t> </a:t>
            </a:r>
            <a:r>
              <a:rPr lang="es-CL" sz="2000" dirty="0" err="1"/>
              <a:t>will</a:t>
            </a:r>
            <a:r>
              <a:rPr lang="es-CL" sz="2000" dirty="0"/>
              <a:t> </a:t>
            </a:r>
            <a:r>
              <a:rPr lang="es-CL" sz="2000" dirty="0" err="1"/>
              <a:t>collect</a:t>
            </a:r>
            <a:r>
              <a:rPr lang="es-CL" sz="2000" dirty="0"/>
              <a:t> and prepare </a:t>
            </a:r>
            <a:r>
              <a:rPr lang="es-CL" sz="2000" dirty="0" err="1"/>
              <a:t>all</a:t>
            </a:r>
            <a:r>
              <a:rPr lang="es-CL" sz="2000" dirty="0"/>
              <a:t> </a:t>
            </a:r>
            <a:r>
              <a:rPr lang="es-CL" sz="2000" dirty="0" err="1"/>
              <a:t>the</a:t>
            </a:r>
            <a:r>
              <a:rPr lang="es-CL" sz="2000" dirty="0"/>
              <a:t> data, </a:t>
            </a:r>
            <a:r>
              <a:rPr lang="es-CL" sz="2000" dirty="0" err="1"/>
              <a:t>then</a:t>
            </a:r>
            <a:r>
              <a:rPr lang="es-CL" sz="2000" dirty="0"/>
              <a:t> </a:t>
            </a:r>
            <a:r>
              <a:rPr lang="es-CL" sz="2000" dirty="0" err="1"/>
              <a:t>we</a:t>
            </a:r>
            <a:r>
              <a:rPr lang="es-CL" sz="2000" dirty="0"/>
              <a:t> </a:t>
            </a:r>
            <a:r>
              <a:rPr lang="es-CL" sz="2000" dirty="0" err="1"/>
              <a:t>will</a:t>
            </a:r>
            <a:r>
              <a:rPr lang="es-CL" sz="2000" dirty="0"/>
              <a:t> </a:t>
            </a:r>
            <a:r>
              <a:rPr lang="es-CL" sz="2000" dirty="0" err="1"/>
              <a:t>analyse</a:t>
            </a:r>
            <a:r>
              <a:rPr lang="es-CL" sz="2000" dirty="0"/>
              <a:t> </a:t>
            </a:r>
            <a:r>
              <a:rPr lang="es-CL" sz="2000" dirty="0" err="1"/>
              <a:t>the</a:t>
            </a:r>
            <a:r>
              <a:rPr lang="es-CL" sz="2000" dirty="0"/>
              <a:t> data. </a:t>
            </a:r>
            <a:r>
              <a:rPr lang="es-CL" sz="2000" dirty="0" err="1"/>
              <a:t>Finally</a:t>
            </a:r>
            <a:r>
              <a:rPr lang="es-CL" sz="2000" dirty="0"/>
              <a:t>, </a:t>
            </a:r>
            <a:r>
              <a:rPr lang="es-CL" sz="2000" dirty="0" err="1"/>
              <a:t>we</a:t>
            </a:r>
            <a:r>
              <a:rPr lang="es-CL" sz="2000" dirty="0"/>
              <a:t> </a:t>
            </a:r>
            <a:r>
              <a:rPr lang="es-CL" sz="2000" dirty="0" err="1"/>
              <a:t>will</a:t>
            </a:r>
            <a:r>
              <a:rPr lang="es-CL" sz="2000" dirty="0"/>
              <a:t> use </a:t>
            </a:r>
            <a:r>
              <a:rPr lang="es-CL" sz="2000" dirty="0" err="1"/>
              <a:t>unsupervised</a:t>
            </a:r>
            <a:r>
              <a:rPr lang="es-CL" sz="2000" dirty="0"/>
              <a:t> machine </a:t>
            </a:r>
            <a:r>
              <a:rPr lang="es-CL" sz="2000" dirty="0" err="1"/>
              <a:t>learning</a:t>
            </a:r>
            <a:r>
              <a:rPr lang="es-CL" sz="2000" dirty="0"/>
              <a:t> </a:t>
            </a:r>
            <a:r>
              <a:rPr lang="es-CL" sz="2000" dirty="0" err="1"/>
              <a:t>technique</a:t>
            </a:r>
            <a:r>
              <a:rPr lang="es-CL" sz="2000" dirty="0"/>
              <a:t> (K </a:t>
            </a:r>
            <a:r>
              <a:rPr lang="es-CL" sz="2000" dirty="0" err="1"/>
              <a:t>means</a:t>
            </a:r>
            <a:r>
              <a:rPr lang="es-CL" sz="2000" dirty="0"/>
              <a:t>) to </a:t>
            </a:r>
            <a:r>
              <a:rPr lang="es-CL" sz="2000" dirty="0" err="1"/>
              <a:t>find</a:t>
            </a:r>
            <a:r>
              <a:rPr lang="es-CL" sz="2000" dirty="0"/>
              <a:t> </a:t>
            </a:r>
            <a:r>
              <a:rPr lang="es-CL" sz="2000" dirty="0" err="1"/>
              <a:t>similarity</a:t>
            </a:r>
            <a:r>
              <a:rPr lang="es-CL" sz="2000" dirty="0"/>
              <a:t> </a:t>
            </a:r>
            <a:r>
              <a:rPr lang="es-CL" sz="2000" dirty="0" err="1"/>
              <a:t>between</a:t>
            </a:r>
            <a:r>
              <a:rPr lang="es-CL" sz="2000" dirty="0"/>
              <a:t> </a:t>
            </a:r>
            <a:r>
              <a:rPr lang="es-CL" sz="2000" dirty="0" err="1"/>
              <a:t>neighborhood</a:t>
            </a:r>
            <a:r>
              <a:rPr lang="es-CL" sz="2000" dirty="0"/>
              <a:t>.</a:t>
            </a:r>
          </a:p>
          <a:p>
            <a:pPr algn="just"/>
            <a:r>
              <a:rPr lang="es-CL" sz="2000" dirty="0"/>
              <a:t> </a:t>
            </a:r>
          </a:p>
          <a:p>
            <a:pPr algn="just"/>
            <a:r>
              <a:rPr lang="es-CL" sz="2000" b="1" dirty="0" smtClean="0"/>
              <a:t>Web </a:t>
            </a:r>
            <a:r>
              <a:rPr lang="es-CL" sz="2000" b="1" dirty="0" err="1"/>
              <a:t>Scraping</a:t>
            </a:r>
            <a:endParaRPr lang="es-CL" sz="2000" b="1" dirty="0"/>
          </a:p>
          <a:p>
            <a:pPr algn="just"/>
            <a:r>
              <a:rPr lang="es-CL" sz="2000" dirty="0" err="1"/>
              <a:t>We</a:t>
            </a:r>
            <a:r>
              <a:rPr lang="es-CL" sz="2000" dirty="0"/>
              <a:t> </a:t>
            </a:r>
            <a:r>
              <a:rPr lang="es-CL" sz="2000" dirty="0" err="1"/>
              <a:t>will</a:t>
            </a:r>
            <a:r>
              <a:rPr lang="es-CL" sz="2000" dirty="0"/>
              <a:t> use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Beautifulsoup</a:t>
            </a:r>
            <a:r>
              <a:rPr lang="es-CL" sz="2000" dirty="0"/>
              <a:t> </a:t>
            </a:r>
            <a:r>
              <a:rPr lang="es-CL" sz="2000" dirty="0" err="1"/>
              <a:t>librarie</a:t>
            </a:r>
            <a:r>
              <a:rPr lang="es-CL" sz="2000" dirty="0"/>
              <a:t> to web </a:t>
            </a:r>
            <a:r>
              <a:rPr lang="es-CL" sz="2000" dirty="0" err="1"/>
              <a:t>scrap</a:t>
            </a:r>
            <a:r>
              <a:rPr lang="es-CL" sz="2000" dirty="0"/>
              <a:t> </a:t>
            </a:r>
            <a:r>
              <a:rPr lang="es-CL" sz="2000" dirty="0" err="1"/>
              <a:t>the</a:t>
            </a:r>
            <a:r>
              <a:rPr lang="es-CL" sz="2000" dirty="0"/>
              <a:t> Wikipedia </a:t>
            </a:r>
            <a:r>
              <a:rPr lang="es-CL" sz="2000" dirty="0" err="1"/>
              <a:t>table</a:t>
            </a:r>
            <a:r>
              <a:rPr lang="es-CL" sz="2000" dirty="0"/>
              <a:t> </a:t>
            </a:r>
            <a:r>
              <a:rPr lang="es-CL" sz="2000" dirty="0" err="1"/>
              <a:t>with</a:t>
            </a:r>
            <a:r>
              <a:rPr lang="es-CL" sz="2000" dirty="0"/>
              <a:t>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different</a:t>
            </a:r>
            <a:r>
              <a:rPr lang="es-CL" sz="2000" dirty="0"/>
              <a:t> </a:t>
            </a:r>
            <a:r>
              <a:rPr lang="es-CL" sz="2000" dirty="0" err="1"/>
              <a:t>neighbords</a:t>
            </a:r>
            <a:r>
              <a:rPr lang="es-CL" sz="2000" dirty="0"/>
              <a:t>. </a:t>
            </a:r>
            <a:r>
              <a:rPr lang="es-CL" sz="2000" dirty="0" err="1"/>
              <a:t>After</a:t>
            </a:r>
            <a:r>
              <a:rPr lang="es-CL" sz="2000" dirty="0"/>
              <a:t> </a:t>
            </a:r>
            <a:r>
              <a:rPr lang="es-CL" sz="2000" dirty="0" err="1"/>
              <a:t>doing</a:t>
            </a:r>
            <a:r>
              <a:rPr lang="es-CL" sz="2000" dirty="0"/>
              <a:t> </a:t>
            </a:r>
            <a:r>
              <a:rPr lang="es-CL" sz="2000" dirty="0" err="1"/>
              <a:t>this</a:t>
            </a:r>
            <a:r>
              <a:rPr lang="es-CL" sz="2000" dirty="0"/>
              <a:t> </a:t>
            </a:r>
            <a:r>
              <a:rPr lang="es-CL" sz="2000" dirty="0" err="1"/>
              <a:t>request</a:t>
            </a:r>
            <a:r>
              <a:rPr lang="es-CL" sz="2000" dirty="0"/>
              <a:t> </a:t>
            </a:r>
            <a:r>
              <a:rPr lang="es-CL" sz="2000" dirty="0" err="1"/>
              <a:t>we</a:t>
            </a:r>
            <a:r>
              <a:rPr lang="es-CL" sz="2000" dirty="0"/>
              <a:t> </a:t>
            </a:r>
            <a:r>
              <a:rPr lang="es-CL" sz="2000" dirty="0" err="1"/>
              <a:t>will</a:t>
            </a:r>
            <a:r>
              <a:rPr lang="es-CL" sz="2000" dirty="0"/>
              <a:t> </a:t>
            </a:r>
            <a:r>
              <a:rPr lang="es-CL" sz="2000" dirty="0" err="1"/>
              <a:t>filter</a:t>
            </a:r>
            <a:r>
              <a:rPr lang="es-CL" sz="2000" dirty="0"/>
              <a:t>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neighbors</a:t>
            </a:r>
            <a:r>
              <a:rPr lang="es-CL" sz="2000" dirty="0"/>
              <a:t> </a:t>
            </a:r>
            <a:r>
              <a:rPr lang="es-CL" sz="2000" dirty="0" err="1"/>
              <a:t>with</a:t>
            </a:r>
            <a:r>
              <a:rPr lang="es-CL" sz="2000" dirty="0"/>
              <a:t> </a:t>
            </a:r>
            <a:r>
              <a:rPr lang="es-CL" sz="2000" dirty="0" err="1"/>
              <a:t>NaN</a:t>
            </a:r>
            <a:r>
              <a:rPr lang="es-CL" sz="2000" dirty="0"/>
              <a:t> </a:t>
            </a:r>
            <a:r>
              <a:rPr lang="es-CL" sz="2000" dirty="0" err="1"/>
              <a:t>values</a:t>
            </a:r>
            <a:r>
              <a:rPr lang="es-CL" sz="2000" dirty="0"/>
              <a:t> and </a:t>
            </a:r>
            <a:r>
              <a:rPr lang="es-CL" sz="2000" dirty="0" err="1"/>
              <a:t>not</a:t>
            </a:r>
            <a:r>
              <a:rPr lang="es-CL" sz="2000" dirty="0"/>
              <a:t> </a:t>
            </a:r>
            <a:r>
              <a:rPr lang="es-CL" sz="2000" dirty="0" err="1"/>
              <a:t>assigned</a:t>
            </a:r>
            <a:r>
              <a:rPr lang="es-CL" sz="2000" dirty="0"/>
              <a:t> </a:t>
            </a:r>
            <a:r>
              <a:rPr lang="es-CL" sz="2000" dirty="0" err="1"/>
              <a:t>values</a:t>
            </a:r>
            <a:r>
              <a:rPr lang="es-CL" sz="2000" dirty="0"/>
              <a:t>. </a:t>
            </a:r>
            <a:r>
              <a:rPr lang="es-CL" sz="2000" dirty="0" err="1"/>
              <a:t>Then</a:t>
            </a:r>
            <a:r>
              <a:rPr lang="es-CL" sz="2000" dirty="0"/>
              <a:t> </a:t>
            </a:r>
            <a:r>
              <a:rPr lang="es-CL" sz="2000" dirty="0" err="1"/>
              <a:t>we</a:t>
            </a:r>
            <a:r>
              <a:rPr lang="es-CL" sz="2000" dirty="0"/>
              <a:t> </a:t>
            </a:r>
            <a:r>
              <a:rPr lang="es-CL" sz="2000" dirty="0" err="1"/>
              <a:t>will</a:t>
            </a:r>
            <a:r>
              <a:rPr lang="es-CL" sz="2000" dirty="0"/>
              <a:t> load and </a:t>
            </a:r>
            <a:r>
              <a:rPr lang="es-CL" sz="2000" dirty="0" err="1"/>
              <a:t>merge</a:t>
            </a:r>
            <a:r>
              <a:rPr lang="es-CL" sz="2000" dirty="0"/>
              <a:t> a .</a:t>
            </a:r>
            <a:r>
              <a:rPr lang="es-CL" sz="2000" dirty="0" err="1"/>
              <a:t>csv</a:t>
            </a:r>
            <a:r>
              <a:rPr lang="es-CL" sz="2000" dirty="0"/>
              <a:t> file </a:t>
            </a:r>
            <a:r>
              <a:rPr lang="es-CL" sz="2000" dirty="0" err="1"/>
              <a:t>with</a:t>
            </a:r>
            <a:r>
              <a:rPr lang="es-CL" sz="2000" dirty="0"/>
              <a:t> </a:t>
            </a:r>
            <a:r>
              <a:rPr lang="es-CL" sz="2000" dirty="0" err="1"/>
              <a:t>the</a:t>
            </a:r>
            <a:r>
              <a:rPr lang="es-CL" sz="2000" dirty="0"/>
              <a:t> Latitud and </a:t>
            </a:r>
            <a:r>
              <a:rPr lang="es-CL" sz="2000" dirty="0" err="1"/>
              <a:t>Longitude</a:t>
            </a:r>
            <a:r>
              <a:rPr lang="es-CL" sz="2000" dirty="0"/>
              <a:t> of </a:t>
            </a:r>
            <a:r>
              <a:rPr lang="es-CL" sz="2000" dirty="0" err="1"/>
              <a:t>each</a:t>
            </a:r>
            <a:r>
              <a:rPr lang="es-CL" sz="2000" dirty="0"/>
              <a:t> </a:t>
            </a:r>
            <a:r>
              <a:rPr lang="es-CL" sz="2000" dirty="0" err="1"/>
              <a:t>neighborhood</a:t>
            </a:r>
            <a:r>
              <a:rPr lang="es-CL" sz="2000" dirty="0"/>
              <a:t>. </a:t>
            </a:r>
            <a:r>
              <a:rPr lang="es-CL" sz="2000" dirty="0" err="1"/>
              <a:t>Finally</a:t>
            </a:r>
            <a:r>
              <a:rPr lang="es-CL" sz="2000" dirty="0"/>
              <a:t>, </a:t>
            </a:r>
            <a:r>
              <a:rPr lang="es-CL" sz="2000" dirty="0" err="1"/>
              <a:t>we</a:t>
            </a:r>
            <a:r>
              <a:rPr lang="es-CL" sz="2000" dirty="0"/>
              <a:t> </a:t>
            </a:r>
            <a:r>
              <a:rPr lang="es-CL" sz="2000" dirty="0" err="1"/>
              <a:t>will</a:t>
            </a:r>
            <a:r>
              <a:rPr lang="es-CL" sz="2000" dirty="0"/>
              <a:t> </a:t>
            </a:r>
            <a:r>
              <a:rPr lang="es-CL" sz="2000" dirty="0" err="1"/>
              <a:t>filter</a:t>
            </a:r>
            <a:r>
              <a:rPr lang="es-CL" sz="2000" dirty="0"/>
              <a:t> </a:t>
            </a:r>
            <a:r>
              <a:rPr lang="es-CL" sz="2000" dirty="0" err="1"/>
              <a:t>the</a:t>
            </a:r>
            <a:r>
              <a:rPr lang="es-CL" sz="2000" dirty="0"/>
              <a:t> “North York” </a:t>
            </a:r>
            <a:r>
              <a:rPr lang="es-CL" sz="2000" dirty="0" err="1" smtClean="0"/>
              <a:t>Borough</a:t>
            </a:r>
            <a:endParaRPr lang="es-CL" sz="2000" dirty="0" smtClean="0"/>
          </a:p>
          <a:p>
            <a:pPr algn="just"/>
            <a:endParaRPr lang="es-CL" sz="2000" dirty="0"/>
          </a:p>
          <a:p>
            <a:pPr algn="just"/>
            <a:r>
              <a:rPr lang="es-CL" sz="2000" b="1" dirty="0" err="1" smtClean="0"/>
              <a:t>Forsquare</a:t>
            </a:r>
            <a:r>
              <a:rPr lang="es-CL" sz="2000" b="1" dirty="0" smtClean="0"/>
              <a:t> </a:t>
            </a:r>
            <a:r>
              <a:rPr lang="es-CL" sz="2000" b="1" dirty="0"/>
              <a:t>API</a:t>
            </a:r>
          </a:p>
          <a:p>
            <a:pPr algn="just"/>
            <a:r>
              <a:rPr lang="es-CL" sz="2000" dirty="0" err="1"/>
              <a:t>After</a:t>
            </a:r>
            <a:r>
              <a:rPr lang="es-CL" sz="2000" dirty="0"/>
              <a:t> </a:t>
            </a:r>
            <a:r>
              <a:rPr lang="es-CL" sz="2000" dirty="0" err="1"/>
              <a:t>building</a:t>
            </a:r>
            <a:r>
              <a:rPr lang="es-CL" sz="2000" dirty="0"/>
              <a:t>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dataframe</a:t>
            </a:r>
            <a:r>
              <a:rPr lang="es-CL" sz="2000" dirty="0"/>
              <a:t> </a:t>
            </a:r>
            <a:r>
              <a:rPr lang="es-CL" sz="2000" dirty="0" err="1"/>
              <a:t>we</a:t>
            </a:r>
            <a:r>
              <a:rPr lang="es-CL" sz="2000" dirty="0"/>
              <a:t> </a:t>
            </a:r>
            <a:r>
              <a:rPr lang="es-CL" sz="2000" dirty="0" err="1"/>
              <a:t>will</a:t>
            </a:r>
            <a:r>
              <a:rPr lang="es-CL" sz="2000" dirty="0"/>
              <a:t> use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Forsquare</a:t>
            </a:r>
            <a:r>
              <a:rPr lang="es-CL" sz="2000" dirty="0"/>
              <a:t> API to </a:t>
            </a:r>
            <a:r>
              <a:rPr lang="es-CL" sz="2000" dirty="0" err="1"/>
              <a:t>obtain</a:t>
            </a:r>
            <a:r>
              <a:rPr lang="es-CL" sz="2000" dirty="0"/>
              <a:t>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different</a:t>
            </a:r>
            <a:r>
              <a:rPr lang="es-CL" sz="2000" dirty="0"/>
              <a:t> </a:t>
            </a:r>
            <a:r>
              <a:rPr lang="es-CL" sz="2000" dirty="0" err="1"/>
              <a:t>venue</a:t>
            </a:r>
            <a:r>
              <a:rPr lang="es-CL" sz="2000" dirty="0"/>
              <a:t> </a:t>
            </a:r>
            <a:r>
              <a:rPr lang="es-CL" sz="2000" dirty="0" err="1"/>
              <a:t>categories</a:t>
            </a:r>
            <a:r>
              <a:rPr lang="es-CL" sz="2000" dirty="0"/>
              <a:t> per </a:t>
            </a:r>
            <a:r>
              <a:rPr lang="es-CL" sz="2000" dirty="0" err="1"/>
              <a:t>neighbors</a:t>
            </a:r>
            <a:r>
              <a:rPr lang="es-CL" sz="2000" dirty="0"/>
              <a:t>. </a:t>
            </a:r>
            <a:r>
              <a:rPr lang="es-CL" sz="2000" dirty="0" err="1"/>
              <a:t>After</a:t>
            </a:r>
            <a:r>
              <a:rPr lang="es-CL" sz="2000" dirty="0"/>
              <a:t> </a:t>
            </a:r>
            <a:r>
              <a:rPr lang="es-CL" sz="2000" dirty="0" err="1"/>
              <a:t>that</a:t>
            </a:r>
            <a:r>
              <a:rPr lang="es-CL" sz="2000" dirty="0"/>
              <a:t> </a:t>
            </a:r>
            <a:r>
              <a:rPr lang="es-CL" sz="2000" dirty="0" err="1"/>
              <a:t>we</a:t>
            </a:r>
            <a:r>
              <a:rPr lang="es-CL" sz="2000" dirty="0"/>
              <a:t> </a:t>
            </a:r>
            <a:r>
              <a:rPr lang="es-CL" sz="2000" dirty="0" err="1"/>
              <a:t>will</a:t>
            </a:r>
            <a:r>
              <a:rPr lang="es-CL" sz="2000" dirty="0"/>
              <a:t> </a:t>
            </a:r>
            <a:r>
              <a:rPr lang="es-CL" sz="2000" dirty="0" err="1"/>
              <a:t>filter</a:t>
            </a:r>
            <a:r>
              <a:rPr lang="es-CL" sz="2000" dirty="0"/>
              <a:t> </a:t>
            </a:r>
            <a:r>
              <a:rPr lang="es-CL" sz="2000" dirty="0" err="1"/>
              <a:t>all</a:t>
            </a:r>
            <a:r>
              <a:rPr lang="es-CL" sz="2000" dirty="0"/>
              <a:t>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interesting</a:t>
            </a:r>
            <a:r>
              <a:rPr lang="es-CL" sz="2000" dirty="0"/>
              <a:t> </a:t>
            </a:r>
            <a:r>
              <a:rPr lang="es-CL" sz="2000" dirty="0" err="1"/>
              <a:t>venue</a:t>
            </a:r>
            <a:r>
              <a:rPr lang="es-CL" sz="2000" dirty="0"/>
              <a:t> </a:t>
            </a:r>
            <a:r>
              <a:rPr lang="es-CL" sz="2000" dirty="0" err="1"/>
              <a:t>types</a:t>
            </a:r>
            <a:r>
              <a:rPr lang="es-CL" sz="2000" dirty="0"/>
              <a:t> </a:t>
            </a:r>
            <a:r>
              <a:rPr lang="es-CL" sz="2000" dirty="0" err="1"/>
              <a:t>for</a:t>
            </a:r>
            <a:r>
              <a:rPr lang="es-CL" sz="2000" dirty="0"/>
              <a:t> </a:t>
            </a:r>
            <a:r>
              <a:rPr lang="es-CL" sz="2000" dirty="0" err="1"/>
              <a:t>this</a:t>
            </a:r>
            <a:r>
              <a:rPr lang="es-CL" sz="2000" dirty="0"/>
              <a:t> </a:t>
            </a:r>
            <a:r>
              <a:rPr lang="es-CL" sz="2000" dirty="0" err="1"/>
              <a:t>analysis</a:t>
            </a:r>
            <a:r>
              <a:rPr lang="es-CL" sz="2000" dirty="0"/>
              <a:t> </a:t>
            </a:r>
            <a:r>
              <a:rPr lang="es-CL" sz="2000" dirty="0" err="1"/>
              <a:t>like</a:t>
            </a:r>
            <a:r>
              <a:rPr lang="es-CL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228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555776" y="878454"/>
            <a:ext cx="4065186" cy="5921787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2749683" y="260648"/>
            <a:ext cx="4802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 dirty="0" err="1" smtClean="0"/>
              <a:t>The</a:t>
            </a:r>
            <a:r>
              <a:rPr lang="es-CL" sz="2400" dirty="0" smtClean="0"/>
              <a:t> </a:t>
            </a:r>
            <a:r>
              <a:rPr lang="es-CL" sz="2400" dirty="0" err="1"/>
              <a:t>amount</a:t>
            </a:r>
            <a:r>
              <a:rPr lang="es-CL" sz="2400" dirty="0"/>
              <a:t> of </a:t>
            </a:r>
            <a:r>
              <a:rPr lang="es-CL" sz="2400" dirty="0" err="1"/>
              <a:t>venue</a:t>
            </a:r>
            <a:r>
              <a:rPr lang="es-CL" sz="2400" dirty="0"/>
              <a:t> per </a:t>
            </a:r>
            <a:r>
              <a:rPr lang="es-CL" sz="2400" dirty="0" err="1"/>
              <a:t>neightbord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46557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7992888" cy="4536504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2209941" y="476672"/>
            <a:ext cx="5716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 dirty="0" err="1" smtClean="0"/>
              <a:t>The</a:t>
            </a:r>
            <a:r>
              <a:rPr lang="es-CL" sz="2400" dirty="0" smtClean="0"/>
              <a:t> </a:t>
            </a:r>
            <a:r>
              <a:rPr lang="es-CL" sz="2400" dirty="0" err="1" smtClean="0"/>
              <a:t>most</a:t>
            </a:r>
            <a:r>
              <a:rPr lang="es-CL" sz="2400" dirty="0" smtClean="0"/>
              <a:t> </a:t>
            </a:r>
            <a:r>
              <a:rPr lang="es-CL" sz="2400" dirty="0" err="1"/>
              <a:t>common</a:t>
            </a:r>
            <a:r>
              <a:rPr lang="es-CL" sz="2400" dirty="0"/>
              <a:t> </a:t>
            </a:r>
            <a:r>
              <a:rPr lang="es-CL" sz="2400" dirty="0" err="1"/>
              <a:t>Venue</a:t>
            </a:r>
            <a:r>
              <a:rPr lang="es-CL" sz="2400" dirty="0"/>
              <a:t> of </a:t>
            </a:r>
            <a:r>
              <a:rPr lang="es-CL" sz="2400" dirty="0" err="1"/>
              <a:t>each</a:t>
            </a:r>
            <a:r>
              <a:rPr lang="es-CL" sz="2400" dirty="0"/>
              <a:t> </a:t>
            </a:r>
            <a:r>
              <a:rPr lang="es-CL" sz="2400" dirty="0" err="1"/>
              <a:t>neighbord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09875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 rotWithShape="1">
          <a:blip r:embed="rId2"/>
          <a:srcRect l="3115" t="1" b="2804"/>
          <a:stretch/>
        </p:blipFill>
        <p:spPr bwMode="auto">
          <a:xfrm>
            <a:off x="992591" y="1124744"/>
            <a:ext cx="6984776" cy="46661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347864" y="309761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K-</a:t>
            </a:r>
            <a:r>
              <a:rPr lang="es-MX" sz="2400" dirty="0" err="1" smtClean="0"/>
              <a:t>means</a:t>
            </a:r>
            <a:r>
              <a:rPr lang="es-MX" sz="2400" dirty="0" smtClean="0"/>
              <a:t> </a:t>
            </a:r>
            <a:r>
              <a:rPr lang="es-MX" sz="2400" dirty="0" err="1" smtClean="0"/>
              <a:t>Elbow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400739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47864" y="309761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 smtClean="0"/>
              <a:t>Map</a:t>
            </a:r>
            <a:r>
              <a:rPr lang="es-MX" sz="2400" dirty="0" smtClean="0"/>
              <a:t> </a:t>
            </a:r>
            <a:r>
              <a:rPr lang="es-MX" sz="2400" dirty="0" err="1" smtClean="0"/>
              <a:t>Plot</a:t>
            </a:r>
            <a:endParaRPr lang="es-CL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56897"/>
            <a:ext cx="7395192" cy="314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88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75467" y="257734"/>
            <a:ext cx="80648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000" b="1" dirty="0"/>
              <a:t>5. </a:t>
            </a:r>
            <a:r>
              <a:rPr lang="es-CL" sz="2000" b="1" dirty="0" err="1" smtClean="0"/>
              <a:t>Discussion</a:t>
            </a:r>
            <a:endParaRPr lang="es-CL" sz="2000" b="1" dirty="0" smtClean="0"/>
          </a:p>
          <a:p>
            <a:pPr algn="just"/>
            <a:endParaRPr lang="es-CL" sz="2000" b="1" dirty="0"/>
          </a:p>
          <a:p>
            <a:pPr algn="just"/>
            <a:r>
              <a:rPr lang="es-CL" sz="2000" dirty="0"/>
              <a:t>As </a:t>
            </a:r>
            <a:r>
              <a:rPr lang="es-CL" sz="2000" dirty="0" err="1"/>
              <a:t>we</a:t>
            </a:r>
            <a:r>
              <a:rPr lang="es-CL" sz="2000" dirty="0"/>
              <a:t> can </a:t>
            </a:r>
            <a:r>
              <a:rPr lang="es-CL" sz="2000" dirty="0" err="1"/>
              <a:t>see</a:t>
            </a:r>
            <a:r>
              <a:rPr lang="es-CL" sz="2000" dirty="0"/>
              <a:t> in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Results</a:t>
            </a:r>
            <a:r>
              <a:rPr lang="es-CL" sz="2000" dirty="0"/>
              <a:t> </a:t>
            </a:r>
            <a:r>
              <a:rPr lang="es-CL" sz="2000" dirty="0" err="1"/>
              <a:t>chapter</a:t>
            </a:r>
            <a:r>
              <a:rPr lang="es-CL" sz="2000" dirty="0"/>
              <a:t>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average</a:t>
            </a:r>
            <a:r>
              <a:rPr lang="es-CL" sz="2000" dirty="0"/>
              <a:t> </a:t>
            </a:r>
            <a:r>
              <a:rPr lang="es-CL" sz="2000" dirty="0" err="1"/>
              <a:t>distance</a:t>
            </a:r>
            <a:r>
              <a:rPr lang="es-CL" sz="2000" dirty="0"/>
              <a:t> </a:t>
            </a:r>
            <a:r>
              <a:rPr lang="es-CL" sz="2000" dirty="0" err="1"/>
              <a:t>between</a:t>
            </a:r>
            <a:r>
              <a:rPr lang="es-CL" sz="2000" dirty="0"/>
              <a:t> data </a:t>
            </a:r>
            <a:r>
              <a:rPr lang="es-CL" sz="2000" dirty="0" err="1"/>
              <a:t>points</a:t>
            </a:r>
            <a:r>
              <a:rPr lang="es-CL" sz="2000" dirty="0"/>
              <a:t> and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centroid</a:t>
            </a:r>
            <a:r>
              <a:rPr lang="es-CL" sz="2000" dirty="0"/>
              <a:t> (Error) </a:t>
            </a:r>
            <a:r>
              <a:rPr lang="es-CL" sz="2000" dirty="0" err="1"/>
              <a:t>is</a:t>
            </a:r>
            <a:r>
              <a:rPr lang="es-CL" sz="2000" dirty="0"/>
              <a:t> </a:t>
            </a:r>
            <a:r>
              <a:rPr lang="es-CL" sz="2000" dirty="0" err="1"/>
              <a:t>decreasing,however</a:t>
            </a:r>
            <a:r>
              <a:rPr lang="es-CL" sz="2000" dirty="0"/>
              <a:t>, </a:t>
            </a:r>
            <a:r>
              <a:rPr lang="es-CL" sz="2000" dirty="0" err="1"/>
              <a:t>we</a:t>
            </a:r>
            <a:r>
              <a:rPr lang="es-CL" sz="2000" dirty="0"/>
              <a:t> </a:t>
            </a:r>
            <a:r>
              <a:rPr lang="es-CL" sz="2000" dirty="0" err="1"/>
              <a:t>should</a:t>
            </a:r>
            <a:r>
              <a:rPr lang="es-CL" sz="2000" dirty="0"/>
              <a:t> use 3 </a:t>
            </a:r>
            <a:r>
              <a:rPr lang="es-CL" sz="2000" dirty="0" err="1"/>
              <a:t>different</a:t>
            </a:r>
            <a:r>
              <a:rPr lang="es-CL" sz="2000" dirty="0"/>
              <a:t> </a:t>
            </a:r>
            <a:r>
              <a:rPr lang="es-CL" sz="2000" dirty="0" err="1"/>
              <a:t>Cluster</a:t>
            </a:r>
            <a:r>
              <a:rPr lang="es-CL" sz="2000" dirty="0"/>
              <a:t> </a:t>
            </a:r>
            <a:r>
              <a:rPr lang="es-CL" sz="2000" dirty="0" err="1"/>
              <a:t>according</a:t>
            </a:r>
            <a:r>
              <a:rPr lang="es-CL" sz="2000" dirty="0"/>
              <a:t> to </a:t>
            </a:r>
            <a:r>
              <a:rPr lang="es-CL" sz="2000" dirty="0" err="1"/>
              <a:t>the</a:t>
            </a:r>
            <a:r>
              <a:rPr lang="es-CL" sz="2000" dirty="0"/>
              <a:t> “</a:t>
            </a:r>
            <a:r>
              <a:rPr lang="es-CL" sz="2000" dirty="0" err="1"/>
              <a:t>Elbow</a:t>
            </a:r>
            <a:r>
              <a:rPr lang="es-CL" sz="2000" dirty="0"/>
              <a:t> </a:t>
            </a:r>
            <a:r>
              <a:rPr lang="es-CL" sz="2000" dirty="0" err="1"/>
              <a:t>Method</a:t>
            </a:r>
            <a:r>
              <a:rPr lang="es-CL" sz="2000" dirty="0" smtClean="0"/>
              <a:t>”.</a:t>
            </a:r>
          </a:p>
          <a:p>
            <a:pPr algn="just"/>
            <a:endParaRPr lang="es-CL" sz="2000" dirty="0"/>
          </a:p>
          <a:p>
            <a:pPr algn="just"/>
            <a:r>
              <a:rPr lang="es-CL" sz="2000" b="1" dirty="0"/>
              <a:t>6. </a:t>
            </a:r>
            <a:r>
              <a:rPr lang="es-CL" sz="2000" b="1" dirty="0" err="1" smtClean="0"/>
              <a:t>Conclusion</a:t>
            </a:r>
            <a:endParaRPr lang="es-CL" sz="2000" b="1" dirty="0" smtClean="0"/>
          </a:p>
          <a:p>
            <a:pPr algn="just"/>
            <a:endParaRPr lang="es-CL" sz="2000" b="1" dirty="0"/>
          </a:p>
          <a:p>
            <a:pPr algn="just"/>
            <a:r>
              <a:rPr lang="es-CL" sz="2000" dirty="0"/>
              <a:t>In </a:t>
            </a:r>
            <a:r>
              <a:rPr lang="es-CL" sz="2000" dirty="0" err="1"/>
              <a:t>this</a:t>
            </a:r>
            <a:r>
              <a:rPr lang="es-CL" sz="2000" dirty="0"/>
              <a:t> </a:t>
            </a:r>
            <a:r>
              <a:rPr lang="es-CL" sz="2000" dirty="0" err="1"/>
              <a:t>project</a:t>
            </a:r>
            <a:r>
              <a:rPr lang="es-CL" sz="2000" dirty="0"/>
              <a:t> </a:t>
            </a:r>
            <a:r>
              <a:rPr lang="es-CL" sz="2000" dirty="0" err="1"/>
              <a:t>we</a:t>
            </a:r>
            <a:r>
              <a:rPr lang="es-CL" sz="2000" dirty="0"/>
              <a:t> use Web </a:t>
            </a:r>
            <a:r>
              <a:rPr lang="es-CL" sz="2000" dirty="0" err="1"/>
              <a:t>scraping</a:t>
            </a:r>
            <a:r>
              <a:rPr lang="es-CL" sz="2000" dirty="0"/>
              <a:t> </a:t>
            </a:r>
            <a:r>
              <a:rPr lang="es-CL" sz="2000" dirty="0" err="1"/>
              <a:t>technique</a:t>
            </a:r>
            <a:r>
              <a:rPr lang="es-CL" sz="2000" dirty="0"/>
              <a:t> to </a:t>
            </a:r>
            <a:r>
              <a:rPr lang="es-CL" sz="2000" dirty="0" err="1"/>
              <a:t>obtain</a:t>
            </a:r>
            <a:r>
              <a:rPr lang="es-CL" sz="2000" dirty="0"/>
              <a:t> </a:t>
            </a:r>
            <a:r>
              <a:rPr lang="es-CL" sz="2000" dirty="0" err="1"/>
              <a:t>table</a:t>
            </a:r>
            <a:r>
              <a:rPr lang="es-CL" sz="2000" dirty="0"/>
              <a:t> </a:t>
            </a:r>
            <a:r>
              <a:rPr lang="es-CL" sz="2000" dirty="0" err="1"/>
              <a:t>for</a:t>
            </a:r>
            <a:r>
              <a:rPr lang="es-CL" sz="2000" dirty="0"/>
              <a:t> internet, </a:t>
            </a:r>
            <a:r>
              <a:rPr lang="es-CL" sz="2000" dirty="0" err="1"/>
              <a:t>we</a:t>
            </a:r>
            <a:r>
              <a:rPr lang="es-CL" sz="2000" dirty="0"/>
              <a:t> consume </a:t>
            </a:r>
            <a:r>
              <a:rPr lang="es-CL" sz="2000" dirty="0" err="1"/>
              <a:t>an</a:t>
            </a:r>
            <a:r>
              <a:rPr lang="es-CL" sz="2000" dirty="0"/>
              <a:t> API to </a:t>
            </a:r>
            <a:r>
              <a:rPr lang="es-CL" sz="2000" dirty="0" err="1"/>
              <a:t>obtain</a:t>
            </a:r>
            <a:r>
              <a:rPr lang="es-CL" sz="2000" dirty="0"/>
              <a:t> and </a:t>
            </a:r>
            <a:r>
              <a:rPr lang="es-CL" sz="2000" dirty="0" err="1"/>
              <a:t>build</a:t>
            </a:r>
            <a:r>
              <a:rPr lang="es-CL" sz="2000" dirty="0"/>
              <a:t> </a:t>
            </a:r>
            <a:r>
              <a:rPr lang="es-CL" sz="2000" dirty="0" err="1"/>
              <a:t>features</a:t>
            </a:r>
            <a:r>
              <a:rPr lang="es-CL" sz="2000" dirty="0"/>
              <a:t> to </a:t>
            </a:r>
            <a:r>
              <a:rPr lang="es-CL" sz="2000" dirty="0" err="1"/>
              <a:t>train</a:t>
            </a:r>
            <a:r>
              <a:rPr lang="es-CL" sz="2000" dirty="0"/>
              <a:t> </a:t>
            </a:r>
            <a:r>
              <a:rPr lang="es-CL" sz="2000" dirty="0" err="1"/>
              <a:t>an</a:t>
            </a:r>
            <a:r>
              <a:rPr lang="es-CL" sz="2000" dirty="0"/>
              <a:t> </a:t>
            </a:r>
            <a:r>
              <a:rPr lang="es-CL" sz="2000" dirty="0" err="1"/>
              <a:t>unsupervised</a:t>
            </a:r>
            <a:r>
              <a:rPr lang="es-CL" sz="2000" dirty="0"/>
              <a:t> machine </a:t>
            </a:r>
            <a:r>
              <a:rPr lang="es-CL" sz="2000" dirty="0" err="1"/>
              <a:t>learning</a:t>
            </a:r>
            <a:r>
              <a:rPr lang="es-CL" sz="2000" dirty="0"/>
              <a:t> </a:t>
            </a:r>
            <a:r>
              <a:rPr lang="es-CL" sz="2000" dirty="0" err="1"/>
              <a:t>method</a:t>
            </a:r>
            <a:r>
              <a:rPr lang="es-CL" sz="2000" dirty="0"/>
              <a:t> as K–</a:t>
            </a:r>
            <a:r>
              <a:rPr lang="es-CL" sz="2000" dirty="0" err="1"/>
              <a:t>means</a:t>
            </a:r>
            <a:r>
              <a:rPr lang="es-CL" sz="2000" dirty="0"/>
              <a:t> and </a:t>
            </a:r>
            <a:r>
              <a:rPr lang="es-CL" sz="2000" dirty="0" err="1"/>
              <a:t>find</a:t>
            </a:r>
            <a:r>
              <a:rPr lang="es-CL" sz="2000" dirty="0"/>
              <a:t> </a:t>
            </a:r>
            <a:r>
              <a:rPr lang="es-CL" sz="2000" dirty="0" err="1"/>
              <a:t>similarity</a:t>
            </a:r>
            <a:r>
              <a:rPr lang="es-CL" sz="2000" dirty="0"/>
              <a:t> </a:t>
            </a:r>
            <a:r>
              <a:rPr lang="es-CL" sz="2000" dirty="0" err="1"/>
              <a:t>between</a:t>
            </a:r>
            <a:r>
              <a:rPr lang="es-CL" sz="2000" dirty="0"/>
              <a:t> </a:t>
            </a:r>
            <a:r>
              <a:rPr lang="es-CL" sz="2000" dirty="0" err="1"/>
              <a:t>neighborhood</a:t>
            </a:r>
            <a:r>
              <a:rPr lang="es-CL" sz="2000" dirty="0"/>
              <a:t> </a:t>
            </a:r>
            <a:r>
              <a:rPr lang="es-CL" sz="2000" dirty="0" err="1"/>
              <a:t>using</a:t>
            </a:r>
            <a:r>
              <a:rPr lang="es-CL" sz="2000" dirty="0"/>
              <a:t> </a:t>
            </a:r>
            <a:r>
              <a:rPr lang="es-CL" sz="2000" dirty="0" err="1"/>
              <a:t>only</a:t>
            </a:r>
            <a:r>
              <a:rPr lang="es-CL" sz="2000" dirty="0"/>
              <a:t> </a:t>
            </a:r>
            <a:r>
              <a:rPr lang="es-CL" sz="2000" dirty="0" err="1"/>
              <a:t>information</a:t>
            </a:r>
            <a:r>
              <a:rPr lang="es-CL" sz="2000" dirty="0"/>
              <a:t> </a:t>
            </a:r>
            <a:r>
              <a:rPr lang="es-CL" sz="2000" dirty="0" err="1"/>
              <a:t>about</a:t>
            </a:r>
            <a:r>
              <a:rPr lang="es-CL" sz="2000" dirty="0"/>
              <a:t>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Supermarket</a:t>
            </a:r>
            <a:r>
              <a:rPr lang="es-CL" sz="2000" dirty="0"/>
              <a:t> store. </a:t>
            </a:r>
            <a:r>
              <a:rPr lang="es-CL" sz="2000" dirty="0" err="1"/>
              <a:t>We</a:t>
            </a:r>
            <a:r>
              <a:rPr lang="es-CL" sz="2000" dirty="0"/>
              <a:t> </a:t>
            </a:r>
            <a:r>
              <a:rPr lang="es-CL" sz="2000" dirty="0" err="1"/>
              <a:t>also</a:t>
            </a:r>
            <a:r>
              <a:rPr lang="es-CL" sz="2000" dirty="0"/>
              <a:t> </a:t>
            </a:r>
            <a:r>
              <a:rPr lang="es-CL" sz="2000" dirty="0" err="1"/>
              <a:t>optimize</a:t>
            </a:r>
            <a:r>
              <a:rPr lang="es-CL" sz="2000" dirty="0"/>
              <a:t> </a:t>
            </a:r>
            <a:r>
              <a:rPr lang="es-CL" sz="2000" dirty="0" err="1"/>
              <a:t>the</a:t>
            </a:r>
            <a:r>
              <a:rPr lang="es-CL" sz="2000" dirty="0"/>
              <a:t> </a:t>
            </a:r>
            <a:r>
              <a:rPr lang="es-CL" sz="2000" dirty="0" err="1"/>
              <a:t>number</a:t>
            </a:r>
            <a:r>
              <a:rPr lang="es-CL" sz="2000" dirty="0"/>
              <a:t> of </a:t>
            </a:r>
            <a:r>
              <a:rPr lang="es-CL" sz="2000" dirty="0" err="1"/>
              <a:t>cluster</a:t>
            </a:r>
            <a:r>
              <a:rPr lang="es-CL" sz="2000" dirty="0"/>
              <a:t> </a:t>
            </a:r>
            <a:r>
              <a:rPr lang="es-CL" sz="2000" dirty="0" err="1"/>
              <a:t>that</a:t>
            </a:r>
            <a:r>
              <a:rPr lang="es-CL" sz="2000" dirty="0"/>
              <a:t> </a:t>
            </a:r>
            <a:r>
              <a:rPr lang="es-CL" sz="2000" dirty="0" err="1"/>
              <a:t>we</a:t>
            </a:r>
            <a:r>
              <a:rPr lang="es-CL" sz="2000" dirty="0"/>
              <a:t> </a:t>
            </a:r>
            <a:r>
              <a:rPr lang="es-CL" sz="2000" dirty="0" err="1"/>
              <a:t>should</a:t>
            </a:r>
            <a:r>
              <a:rPr lang="es-CL" sz="2000" dirty="0"/>
              <a:t> use, </a:t>
            </a:r>
            <a:r>
              <a:rPr lang="es-CL" sz="2000" dirty="0" err="1"/>
              <a:t>with</a:t>
            </a:r>
            <a:r>
              <a:rPr lang="es-CL" sz="2000" dirty="0"/>
              <a:t> </a:t>
            </a:r>
            <a:r>
              <a:rPr lang="es-CL" sz="2000" dirty="0" err="1"/>
              <a:t>all</a:t>
            </a:r>
            <a:r>
              <a:rPr lang="es-CL" sz="2000" dirty="0"/>
              <a:t> </a:t>
            </a:r>
            <a:r>
              <a:rPr lang="es-CL" sz="2000" dirty="0" err="1"/>
              <a:t>this</a:t>
            </a:r>
            <a:r>
              <a:rPr lang="es-CL" sz="2000" dirty="0"/>
              <a:t> </a:t>
            </a:r>
            <a:r>
              <a:rPr lang="es-CL" sz="2000" dirty="0" err="1"/>
              <a:t>information</a:t>
            </a:r>
            <a:r>
              <a:rPr lang="es-CL" sz="2000" dirty="0"/>
              <a:t> </a:t>
            </a:r>
            <a:r>
              <a:rPr lang="es-CL" sz="2000" dirty="0" err="1"/>
              <a:t>we</a:t>
            </a:r>
            <a:r>
              <a:rPr lang="es-CL" sz="2000" dirty="0"/>
              <a:t> can </a:t>
            </a:r>
            <a:r>
              <a:rPr lang="es-CL" sz="2000" dirty="0" err="1"/>
              <a:t>evaluate</a:t>
            </a:r>
            <a:r>
              <a:rPr lang="es-CL" sz="2000" dirty="0"/>
              <a:t> </a:t>
            </a:r>
            <a:r>
              <a:rPr lang="es-CL" sz="2000" dirty="0" err="1"/>
              <a:t>which</a:t>
            </a:r>
            <a:r>
              <a:rPr lang="es-CL" sz="2000" dirty="0"/>
              <a:t> </a:t>
            </a:r>
            <a:r>
              <a:rPr lang="es-CL" sz="2000" dirty="0" err="1"/>
              <a:t>cluster</a:t>
            </a:r>
            <a:r>
              <a:rPr lang="es-CL" sz="2000" dirty="0"/>
              <a:t> </a:t>
            </a:r>
            <a:r>
              <a:rPr lang="es-CL" sz="2000" dirty="0" err="1"/>
              <a:t>is</a:t>
            </a:r>
            <a:r>
              <a:rPr lang="es-CL" sz="2000" dirty="0"/>
              <a:t> more similar and </a:t>
            </a:r>
            <a:r>
              <a:rPr lang="es-CL" sz="2000" dirty="0" err="1"/>
              <a:t>which</a:t>
            </a:r>
            <a:r>
              <a:rPr lang="es-CL" sz="2000" dirty="0"/>
              <a:t> </a:t>
            </a:r>
            <a:r>
              <a:rPr lang="es-CL" sz="2000" dirty="0" err="1"/>
              <a:t>location</a:t>
            </a:r>
            <a:r>
              <a:rPr lang="es-CL" sz="2000" dirty="0"/>
              <a:t> </a:t>
            </a:r>
            <a:r>
              <a:rPr lang="es-CL" sz="2000" dirty="0" err="1"/>
              <a:t>is</a:t>
            </a:r>
            <a:r>
              <a:rPr lang="es-CL" sz="2000" dirty="0"/>
              <a:t> </a:t>
            </a:r>
            <a:r>
              <a:rPr lang="es-CL" sz="2000" dirty="0" err="1"/>
              <a:t>optimal</a:t>
            </a:r>
            <a:r>
              <a:rPr lang="es-CL" sz="2000" dirty="0"/>
              <a:t> to open new Store.</a:t>
            </a:r>
          </a:p>
        </p:txBody>
      </p:sp>
    </p:spTree>
    <p:extLst>
      <p:ext uri="{BB962C8B-B14F-4D97-AF65-F5344CB8AC3E}">
        <p14:creationId xmlns:p14="http://schemas.microsoft.com/office/powerpoint/2010/main" val="132115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23</TotalTime>
  <Words>394</Words>
  <Application>Microsoft Office PowerPoint</Application>
  <PresentationFormat>Presentación en pantalla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Ángulos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Adolfo Ignacio Fuentes Jofre</dc:creator>
  <cp:lastModifiedBy>Adolfo Ignacio Fuentes Jofre</cp:lastModifiedBy>
  <cp:revision>4</cp:revision>
  <dcterms:created xsi:type="dcterms:W3CDTF">2020-05-13T23:08:00Z</dcterms:created>
  <dcterms:modified xsi:type="dcterms:W3CDTF">2020-05-14T14:17:23Z</dcterms:modified>
</cp:coreProperties>
</file>