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sldIdLst>
    <p:sldId id="324" r:id="rId2"/>
    <p:sldId id="325" r:id="rId3"/>
    <p:sldId id="326" r:id="rId4"/>
    <p:sldId id="327" r:id="rId5"/>
    <p:sldId id="329" r:id="rId6"/>
    <p:sldId id="330" r:id="rId7"/>
    <p:sldId id="331" r:id="rId8"/>
  </p:sldIdLst>
  <p:sldSz cx="12192000" cy="6858000"/>
  <p:notesSz cx="6858000" cy="9144000"/>
  <p:defaultTextStyle>
    <a:defPPr>
      <a:defRPr lang="es-CL"/>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7550" autoAdjust="0"/>
  </p:normalViewPr>
  <p:slideViewPr>
    <p:cSldViewPr snapToGrid="0">
      <p:cViewPr varScale="1">
        <p:scale>
          <a:sx n="80" d="100"/>
          <a:sy n="80" d="100"/>
        </p:scale>
        <p:origin x="78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84866A-C3C7-4EFF-BD48-5441CE839948}" type="datetimeFigureOut">
              <a:rPr lang="es-CL" smtClean="0"/>
              <a:t>06-06-2023</a:t>
            </a:fld>
            <a:endParaRPr lang="es-C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F0C59-F6D6-42BC-8735-65A060762069}" type="slidenum">
              <a:rPr lang="es-CL" smtClean="0"/>
              <a:t>‹Nº›</a:t>
            </a:fld>
            <a:endParaRPr lang="es-CL"/>
          </a:p>
        </p:txBody>
      </p:sp>
    </p:spTree>
    <p:extLst>
      <p:ext uri="{BB962C8B-B14F-4D97-AF65-F5344CB8AC3E}">
        <p14:creationId xmlns:p14="http://schemas.microsoft.com/office/powerpoint/2010/main" val="635477252"/>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91C41-E926-47E9-B88B-DA3A61502E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CL"/>
          </a:p>
        </p:txBody>
      </p:sp>
      <p:sp>
        <p:nvSpPr>
          <p:cNvPr id="3" name="Subtitle 2">
            <a:extLst>
              <a:ext uri="{FF2B5EF4-FFF2-40B4-BE49-F238E27FC236}">
                <a16:creationId xmlns:a16="http://schemas.microsoft.com/office/drawing/2014/main" id="{B30D17E7-7276-4545-BE52-DFF4F802C1CF}"/>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9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s-CL"/>
          </a:p>
        </p:txBody>
      </p:sp>
      <p:sp>
        <p:nvSpPr>
          <p:cNvPr id="4" name="Date Placeholder 3">
            <a:extLst>
              <a:ext uri="{FF2B5EF4-FFF2-40B4-BE49-F238E27FC236}">
                <a16:creationId xmlns:a16="http://schemas.microsoft.com/office/drawing/2014/main" id="{B06684C9-A285-4A8B-8EDC-168185C88D71}"/>
              </a:ext>
            </a:extLst>
          </p:cNvPr>
          <p:cNvSpPr>
            <a:spLocks noGrp="1"/>
          </p:cNvSpPr>
          <p:nvPr>
            <p:ph type="dt" sz="half" idx="10"/>
          </p:nvPr>
        </p:nvSpPr>
        <p:spPr/>
        <p:txBody>
          <a:bodyPr/>
          <a:lstStyle/>
          <a:p>
            <a:fld id="{D29AC934-9B94-44EF-97ED-39942BFA3669}" type="datetime1">
              <a:rPr lang="es-CL" smtClean="0"/>
              <a:t>06-06-2023</a:t>
            </a:fld>
            <a:endParaRPr lang="es-CL"/>
          </a:p>
        </p:txBody>
      </p:sp>
      <p:sp>
        <p:nvSpPr>
          <p:cNvPr id="5" name="Footer Placeholder 4">
            <a:extLst>
              <a:ext uri="{FF2B5EF4-FFF2-40B4-BE49-F238E27FC236}">
                <a16:creationId xmlns:a16="http://schemas.microsoft.com/office/drawing/2014/main" id="{8DE0E1FC-5832-46B6-B30B-789086688C79}"/>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ABCD08BA-7400-428B-ADE3-2BCC20765545}"/>
              </a:ext>
            </a:extLst>
          </p:cNvPr>
          <p:cNvSpPr>
            <a:spLocks noGrp="1"/>
          </p:cNvSpPr>
          <p:nvPr>
            <p:ph type="sldNum" sz="quarter" idx="12"/>
          </p:nvPr>
        </p:nvSpPr>
        <p:spPr/>
        <p:txBody>
          <a:bodyPr/>
          <a:lstStyle/>
          <a:p>
            <a:fld id="{EAB19210-3CCA-4121-9047-7AF57B268EBC}" type="slidenum">
              <a:rPr lang="es-CL" smtClean="0"/>
              <a:t>‹Nº›</a:t>
            </a:fld>
            <a:endParaRPr lang="es-CL"/>
          </a:p>
        </p:txBody>
      </p:sp>
    </p:spTree>
    <p:extLst>
      <p:ext uri="{BB962C8B-B14F-4D97-AF65-F5344CB8AC3E}">
        <p14:creationId xmlns:p14="http://schemas.microsoft.com/office/powerpoint/2010/main" val="1037106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182BB-A988-4ABD-B6FC-0C938D7AA7F4}"/>
              </a:ext>
            </a:extLst>
          </p:cNvPr>
          <p:cNvSpPr>
            <a:spLocks noGrp="1"/>
          </p:cNvSpPr>
          <p:nvPr>
            <p:ph type="title"/>
          </p:nvPr>
        </p:nvSpPr>
        <p:spPr/>
        <p:txBody>
          <a:bodyPr/>
          <a:lstStyle/>
          <a:p>
            <a:r>
              <a:rPr lang="en-US"/>
              <a:t>Click to edit Master title style</a:t>
            </a:r>
            <a:endParaRPr lang="es-CL"/>
          </a:p>
        </p:txBody>
      </p:sp>
      <p:sp>
        <p:nvSpPr>
          <p:cNvPr id="3" name="Vertical Text Placeholder 2">
            <a:extLst>
              <a:ext uri="{FF2B5EF4-FFF2-40B4-BE49-F238E27FC236}">
                <a16:creationId xmlns:a16="http://schemas.microsoft.com/office/drawing/2014/main" id="{01C97F4E-4AA5-45D3-BB2D-19F21DC943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Date Placeholder 3">
            <a:extLst>
              <a:ext uri="{FF2B5EF4-FFF2-40B4-BE49-F238E27FC236}">
                <a16:creationId xmlns:a16="http://schemas.microsoft.com/office/drawing/2014/main" id="{E7CA6A7A-BD62-47B8-9238-83F3B93F58ED}"/>
              </a:ext>
            </a:extLst>
          </p:cNvPr>
          <p:cNvSpPr>
            <a:spLocks noGrp="1"/>
          </p:cNvSpPr>
          <p:nvPr>
            <p:ph type="dt" sz="half" idx="10"/>
          </p:nvPr>
        </p:nvSpPr>
        <p:spPr/>
        <p:txBody>
          <a:bodyPr/>
          <a:lstStyle/>
          <a:p>
            <a:fld id="{94B16CEB-1459-4368-93B0-D7EDBD53855C}" type="datetime1">
              <a:rPr lang="es-CL" smtClean="0"/>
              <a:t>06-06-2023</a:t>
            </a:fld>
            <a:endParaRPr lang="es-CL"/>
          </a:p>
        </p:txBody>
      </p:sp>
      <p:sp>
        <p:nvSpPr>
          <p:cNvPr id="5" name="Footer Placeholder 4">
            <a:extLst>
              <a:ext uri="{FF2B5EF4-FFF2-40B4-BE49-F238E27FC236}">
                <a16:creationId xmlns:a16="http://schemas.microsoft.com/office/drawing/2014/main" id="{FA0B7D0F-86DC-41E6-919D-86DE300A6884}"/>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8043E7F3-4ACB-4C86-87B1-206C004142A7}"/>
              </a:ext>
            </a:extLst>
          </p:cNvPr>
          <p:cNvSpPr>
            <a:spLocks noGrp="1"/>
          </p:cNvSpPr>
          <p:nvPr>
            <p:ph type="sldNum" sz="quarter" idx="12"/>
          </p:nvPr>
        </p:nvSpPr>
        <p:spPr/>
        <p:txBody>
          <a:bodyPr/>
          <a:lstStyle/>
          <a:p>
            <a:fld id="{EAB19210-3CCA-4121-9047-7AF57B268EBC}" type="slidenum">
              <a:rPr lang="es-CL" smtClean="0"/>
              <a:t>‹Nº›</a:t>
            </a:fld>
            <a:endParaRPr lang="es-CL"/>
          </a:p>
        </p:txBody>
      </p:sp>
    </p:spTree>
    <p:extLst>
      <p:ext uri="{BB962C8B-B14F-4D97-AF65-F5344CB8AC3E}">
        <p14:creationId xmlns:p14="http://schemas.microsoft.com/office/powerpoint/2010/main" val="394377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41D8A1-0719-4218-ADEA-D619ACF46513}"/>
              </a:ext>
            </a:extLst>
          </p:cNvPr>
          <p:cNvSpPr>
            <a:spLocks noGrp="1"/>
          </p:cNvSpPr>
          <p:nvPr>
            <p:ph type="title" orient="vert"/>
          </p:nvPr>
        </p:nvSpPr>
        <p:spPr>
          <a:xfrm>
            <a:off x="8724901" y="365124"/>
            <a:ext cx="2628900" cy="5811839"/>
          </a:xfrm>
        </p:spPr>
        <p:txBody>
          <a:bodyPr vert="eaVert"/>
          <a:lstStyle/>
          <a:p>
            <a:r>
              <a:rPr lang="en-US"/>
              <a:t>Click to edit Master title style</a:t>
            </a:r>
            <a:endParaRPr lang="es-CL"/>
          </a:p>
        </p:txBody>
      </p:sp>
      <p:sp>
        <p:nvSpPr>
          <p:cNvPr id="3" name="Vertical Text Placeholder 2">
            <a:extLst>
              <a:ext uri="{FF2B5EF4-FFF2-40B4-BE49-F238E27FC236}">
                <a16:creationId xmlns:a16="http://schemas.microsoft.com/office/drawing/2014/main" id="{5B45DCB5-868B-4BB1-A100-3A2EE04AF466}"/>
              </a:ext>
            </a:extLst>
          </p:cNvPr>
          <p:cNvSpPr>
            <a:spLocks noGrp="1"/>
          </p:cNvSpPr>
          <p:nvPr>
            <p:ph type="body" orient="vert" idx="1"/>
          </p:nvPr>
        </p:nvSpPr>
        <p:spPr>
          <a:xfrm>
            <a:off x="838201" y="365124"/>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Date Placeholder 3">
            <a:extLst>
              <a:ext uri="{FF2B5EF4-FFF2-40B4-BE49-F238E27FC236}">
                <a16:creationId xmlns:a16="http://schemas.microsoft.com/office/drawing/2014/main" id="{84FF1F2E-BAC1-42D5-9803-7E7B79F05FF4}"/>
              </a:ext>
            </a:extLst>
          </p:cNvPr>
          <p:cNvSpPr>
            <a:spLocks noGrp="1"/>
          </p:cNvSpPr>
          <p:nvPr>
            <p:ph type="dt" sz="half" idx="10"/>
          </p:nvPr>
        </p:nvSpPr>
        <p:spPr/>
        <p:txBody>
          <a:bodyPr/>
          <a:lstStyle/>
          <a:p>
            <a:fld id="{36ED6F1E-B466-4EFC-BC43-15848B73EEF2}" type="datetime1">
              <a:rPr lang="es-CL" smtClean="0"/>
              <a:t>06-06-2023</a:t>
            </a:fld>
            <a:endParaRPr lang="es-CL"/>
          </a:p>
        </p:txBody>
      </p:sp>
      <p:sp>
        <p:nvSpPr>
          <p:cNvPr id="5" name="Footer Placeholder 4">
            <a:extLst>
              <a:ext uri="{FF2B5EF4-FFF2-40B4-BE49-F238E27FC236}">
                <a16:creationId xmlns:a16="http://schemas.microsoft.com/office/drawing/2014/main" id="{E4E08FA4-27CA-402F-BE12-514D0D4D4911}"/>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A4CA0B8C-9F1F-45CE-8220-49F1E50643B2}"/>
              </a:ext>
            </a:extLst>
          </p:cNvPr>
          <p:cNvSpPr>
            <a:spLocks noGrp="1"/>
          </p:cNvSpPr>
          <p:nvPr>
            <p:ph type="sldNum" sz="quarter" idx="12"/>
          </p:nvPr>
        </p:nvSpPr>
        <p:spPr/>
        <p:txBody>
          <a:bodyPr/>
          <a:lstStyle/>
          <a:p>
            <a:fld id="{EAB19210-3CCA-4121-9047-7AF57B268EBC}" type="slidenum">
              <a:rPr lang="es-CL" smtClean="0"/>
              <a:t>‹Nº›</a:t>
            </a:fld>
            <a:endParaRPr lang="es-CL"/>
          </a:p>
        </p:txBody>
      </p:sp>
    </p:spTree>
    <p:extLst>
      <p:ext uri="{BB962C8B-B14F-4D97-AF65-F5344CB8AC3E}">
        <p14:creationId xmlns:p14="http://schemas.microsoft.com/office/powerpoint/2010/main" val="2094929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Opti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1974" y="199862"/>
            <a:ext cx="9204241" cy="369332"/>
          </a:xfrm>
        </p:spPr>
        <p:txBody>
          <a:bodyPr/>
          <a:lstStyle>
            <a:lvl1pPr>
              <a:defRPr sz="2700">
                <a:latin typeface="Times New Roman" panose="02020603050405020304" pitchFamily="18" charset="0"/>
                <a:cs typeface="Times New Roman" panose="02020603050405020304" pitchFamily="18" charset="0"/>
              </a:defRPr>
            </a:lvl1pPr>
          </a:lstStyle>
          <a:p>
            <a:r>
              <a:rPr lang="en-US" dirty="0"/>
              <a:t>Click to add emphasis part of title</a:t>
            </a:r>
          </a:p>
        </p:txBody>
      </p:sp>
      <p:sp>
        <p:nvSpPr>
          <p:cNvPr id="11" name="Text Placeholder 10"/>
          <p:cNvSpPr>
            <a:spLocks noGrp="1"/>
          </p:cNvSpPr>
          <p:nvPr>
            <p:ph type="body" sz="quarter" idx="14" hasCustomPrompt="1"/>
          </p:nvPr>
        </p:nvSpPr>
        <p:spPr>
          <a:xfrm>
            <a:off x="330202" y="1851257"/>
            <a:ext cx="10493855" cy="3524011"/>
          </a:xfrm>
        </p:spPr>
        <p:txBody>
          <a:bodyPr/>
          <a:lstStyle>
            <a:lvl1pPr>
              <a:defRPr cap="none">
                <a:solidFill>
                  <a:schemeClr val="tx1">
                    <a:lumMod val="90000"/>
                    <a:lumOff val="10000"/>
                  </a:schemeClr>
                </a:solidFill>
                <a:latin typeface="Times New Roman" panose="02020603050405020304" pitchFamily="18" charset="0"/>
                <a:cs typeface="Times New Roman" panose="02020603050405020304" pitchFamily="18" charset="0"/>
              </a:defRPr>
            </a:lvl1pPr>
            <a:lvl2pPr>
              <a:defRPr cap="none">
                <a:solidFill>
                  <a:schemeClr val="tx1">
                    <a:lumMod val="90000"/>
                    <a:lumOff val="10000"/>
                  </a:schemeClr>
                </a:solidFill>
                <a:latin typeface="Times New Roman" panose="02020603050405020304" pitchFamily="18" charset="0"/>
                <a:cs typeface="Times New Roman" panose="02020603050405020304" pitchFamily="18" charset="0"/>
              </a:defRPr>
            </a:lvl2pPr>
            <a:lvl3pPr>
              <a:defRPr cap="none">
                <a:solidFill>
                  <a:schemeClr val="tx1">
                    <a:lumMod val="90000"/>
                    <a:lumOff val="10000"/>
                  </a:schemeClr>
                </a:solidFill>
                <a:latin typeface="Times New Roman" panose="02020603050405020304" pitchFamily="18" charset="0"/>
                <a:cs typeface="Times New Roman" panose="02020603050405020304" pitchFamily="18" charset="0"/>
              </a:defRPr>
            </a:lvl3pPr>
            <a:lvl4pPr>
              <a:defRPr cap="none">
                <a:solidFill>
                  <a:schemeClr val="tx1">
                    <a:lumMod val="90000"/>
                    <a:lumOff val="10000"/>
                  </a:schemeClr>
                </a:solidFill>
                <a:latin typeface="Times New Roman" panose="02020603050405020304" pitchFamily="18" charset="0"/>
                <a:cs typeface="Times New Roman" panose="02020603050405020304" pitchFamily="18" charset="0"/>
              </a:defRPr>
            </a:lvl4pPr>
            <a:lvl5pPr>
              <a:defRPr cap="none">
                <a:solidFill>
                  <a:schemeClr val="tx1">
                    <a:lumMod val="90000"/>
                    <a:lumOff val="10000"/>
                  </a:schemeClr>
                </a:solidFill>
                <a:latin typeface="Times New Roman" panose="02020603050405020304" pitchFamily="18" charset="0"/>
                <a:cs typeface="Times New Roman" panose="02020603050405020304" pitchFamily="18"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GB" dirty="0"/>
          </a:p>
        </p:txBody>
      </p:sp>
    </p:spTree>
    <p:extLst>
      <p:ext uri="{BB962C8B-B14F-4D97-AF65-F5344CB8AC3E}">
        <p14:creationId xmlns:p14="http://schemas.microsoft.com/office/powerpoint/2010/main" val="360104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992AC-3E68-494A-BD2C-7E146B39663A}"/>
              </a:ext>
            </a:extLst>
          </p:cNvPr>
          <p:cNvSpPr>
            <a:spLocks noGrp="1"/>
          </p:cNvSpPr>
          <p:nvPr>
            <p:ph type="title"/>
          </p:nvPr>
        </p:nvSpPr>
        <p:spPr/>
        <p:txBody>
          <a:bodyPr/>
          <a:lstStyle/>
          <a:p>
            <a:r>
              <a:rPr lang="en-US"/>
              <a:t>Click to edit Master title style</a:t>
            </a:r>
            <a:endParaRPr lang="es-CL"/>
          </a:p>
        </p:txBody>
      </p:sp>
      <p:sp>
        <p:nvSpPr>
          <p:cNvPr id="3" name="Content Placeholder 2">
            <a:extLst>
              <a:ext uri="{FF2B5EF4-FFF2-40B4-BE49-F238E27FC236}">
                <a16:creationId xmlns:a16="http://schemas.microsoft.com/office/drawing/2014/main" id="{3F1ED79F-215E-45A4-A49A-625F4901A3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Date Placeholder 3">
            <a:extLst>
              <a:ext uri="{FF2B5EF4-FFF2-40B4-BE49-F238E27FC236}">
                <a16:creationId xmlns:a16="http://schemas.microsoft.com/office/drawing/2014/main" id="{5F753F95-1A9A-40AD-BB9A-0009CF9B170F}"/>
              </a:ext>
            </a:extLst>
          </p:cNvPr>
          <p:cNvSpPr>
            <a:spLocks noGrp="1"/>
          </p:cNvSpPr>
          <p:nvPr>
            <p:ph type="dt" sz="half" idx="10"/>
          </p:nvPr>
        </p:nvSpPr>
        <p:spPr/>
        <p:txBody>
          <a:bodyPr/>
          <a:lstStyle/>
          <a:p>
            <a:fld id="{FDD1EB33-44C8-4F45-88E5-512221B5212F}" type="datetime1">
              <a:rPr lang="es-CL" smtClean="0"/>
              <a:t>06-06-2023</a:t>
            </a:fld>
            <a:endParaRPr lang="es-CL"/>
          </a:p>
        </p:txBody>
      </p:sp>
      <p:sp>
        <p:nvSpPr>
          <p:cNvPr id="5" name="Footer Placeholder 4">
            <a:extLst>
              <a:ext uri="{FF2B5EF4-FFF2-40B4-BE49-F238E27FC236}">
                <a16:creationId xmlns:a16="http://schemas.microsoft.com/office/drawing/2014/main" id="{6B3C1F64-0FAC-4ED3-8087-EF167BB3A6F4}"/>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2342E7FE-6848-4B71-B8A3-CF6EA8A7BE67}"/>
              </a:ext>
            </a:extLst>
          </p:cNvPr>
          <p:cNvSpPr>
            <a:spLocks noGrp="1"/>
          </p:cNvSpPr>
          <p:nvPr>
            <p:ph type="sldNum" sz="quarter" idx="12"/>
          </p:nvPr>
        </p:nvSpPr>
        <p:spPr/>
        <p:txBody>
          <a:bodyPr/>
          <a:lstStyle/>
          <a:p>
            <a:fld id="{EAB19210-3CCA-4121-9047-7AF57B268EBC}" type="slidenum">
              <a:rPr lang="es-CL" smtClean="0"/>
              <a:t>‹Nº›</a:t>
            </a:fld>
            <a:endParaRPr lang="es-CL"/>
          </a:p>
        </p:txBody>
      </p:sp>
    </p:spTree>
    <p:extLst>
      <p:ext uri="{BB962C8B-B14F-4D97-AF65-F5344CB8AC3E}">
        <p14:creationId xmlns:p14="http://schemas.microsoft.com/office/powerpoint/2010/main" val="1778249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C4EE9-9285-4FF9-8BD4-DEBE8F713235}"/>
              </a:ext>
            </a:extLst>
          </p:cNvPr>
          <p:cNvSpPr>
            <a:spLocks noGrp="1"/>
          </p:cNvSpPr>
          <p:nvPr>
            <p:ph type="title"/>
          </p:nvPr>
        </p:nvSpPr>
        <p:spPr>
          <a:xfrm>
            <a:off x="831849" y="1709740"/>
            <a:ext cx="10515600" cy="2852737"/>
          </a:xfrm>
        </p:spPr>
        <p:txBody>
          <a:bodyPr anchor="b"/>
          <a:lstStyle>
            <a:lvl1pPr>
              <a:defRPr sz="6000"/>
            </a:lvl1pPr>
          </a:lstStyle>
          <a:p>
            <a:r>
              <a:rPr lang="en-US"/>
              <a:t>Click to edit Master title style</a:t>
            </a:r>
            <a:endParaRPr lang="es-CL"/>
          </a:p>
        </p:txBody>
      </p:sp>
      <p:sp>
        <p:nvSpPr>
          <p:cNvPr id="3" name="Text Placeholder 2">
            <a:extLst>
              <a:ext uri="{FF2B5EF4-FFF2-40B4-BE49-F238E27FC236}">
                <a16:creationId xmlns:a16="http://schemas.microsoft.com/office/drawing/2014/main" id="{1C48C95D-A502-4D39-8C54-AEB258AB6799}"/>
              </a:ext>
            </a:extLst>
          </p:cNvPr>
          <p:cNvSpPr>
            <a:spLocks noGrp="1"/>
          </p:cNvSpPr>
          <p:nvPr>
            <p:ph type="body" idx="1"/>
          </p:nvPr>
        </p:nvSpPr>
        <p:spPr>
          <a:xfrm>
            <a:off x="831849"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9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49E2A9-3CD9-48DD-A0CD-B424610001F6}"/>
              </a:ext>
            </a:extLst>
          </p:cNvPr>
          <p:cNvSpPr>
            <a:spLocks noGrp="1"/>
          </p:cNvSpPr>
          <p:nvPr>
            <p:ph type="dt" sz="half" idx="10"/>
          </p:nvPr>
        </p:nvSpPr>
        <p:spPr/>
        <p:txBody>
          <a:bodyPr/>
          <a:lstStyle/>
          <a:p>
            <a:fld id="{C517B182-BC1D-49DE-9325-5FC729835063}" type="datetime1">
              <a:rPr lang="es-CL" smtClean="0"/>
              <a:t>06-06-2023</a:t>
            </a:fld>
            <a:endParaRPr lang="es-CL"/>
          </a:p>
        </p:txBody>
      </p:sp>
      <p:sp>
        <p:nvSpPr>
          <p:cNvPr id="5" name="Footer Placeholder 4">
            <a:extLst>
              <a:ext uri="{FF2B5EF4-FFF2-40B4-BE49-F238E27FC236}">
                <a16:creationId xmlns:a16="http://schemas.microsoft.com/office/drawing/2014/main" id="{1659C033-0442-4A08-9384-D1CAE2CE0847}"/>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01D06D2D-A941-4124-9110-940CBF32D7BF}"/>
              </a:ext>
            </a:extLst>
          </p:cNvPr>
          <p:cNvSpPr>
            <a:spLocks noGrp="1"/>
          </p:cNvSpPr>
          <p:nvPr>
            <p:ph type="sldNum" sz="quarter" idx="12"/>
          </p:nvPr>
        </p:nvSpPr>
        <p:spPr/>
        <p:txBody>
          <a:bodyPr/>
          <a:lstStyle/>
          <a:p>
            <a:fld id="{EAB19210-3CCA-4121-9047-7AF57B268EBC}" type="slidenum">
              <a:rPr lang="es-CL" smtClean="0"/>
              <a:t>‹Nº›</a:t>
            </a:fld>
            <a:endParaRPr lang="es-CL"/>
          </a:p>
        </p:txBody>
      </p:sp>
    </p:spTree>
    <p:extLst>
      <p:ext uri="{BB962C8B-B14F-4D97-AF65-F5344CB8AC3E}">
        <p14:creationId xmlns:p14="http://schemas.microsoft.com/office/powerpoint/2010/main" val="3212343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CD1D-0AE0-438D-82FC-CBC30E15A06D}"/>
              </a:ext>
            </a:extLst>
          </p:cNvPr>
          <p:cNvSpPr>
            <a:spLocks noGrp="1"/>
          </p:cNvSpPr>
          <p:nvPr>
            <p:ph type="title"/>
          </p:nvPr>
        </p:nvSpPr>
        <p:spPr/>
        <p:txBody>
          <a:bodyPr/>
          <a:lstStyle/>
          <a:p>
            <a:r>
              <a:rPr lang="en-US"/>
              <a:t>Click to edit Master title style</a:t>
            </a:r>
            <a:endParaRPr lang="es-CL"/>
          </a:p>
        </p:txBody>
      </p:sp>
      <p:sp>
        <p:nvSpPr>
          <p:cNvPr id="3" name="Content Placeholder 2">
            <a:extLst>
              <a:ext uri="{FF2B5EF4-FFF2-40B4-BE49-F238E27FC236}">
                <a16:creationId xmlns:a16="http://schemas.microsoft.com/office/drawing/2014/main" id="{9640A356-1575-46AD-8AB2-EFD489F6B5ED}"/>
              </a:ext>
            </a:extLst>
          </p:cNvPr>
          <p:cNvSpPr>
            <a:spLocks noGrp="1"/>
          </p:cNvSpPr>
          <p:nvPr>
            <p:ph sz="half" idx="1"/>
          </p:nvPr>
        </p:nvSpPr>
        <p:spPr>
          <a:xfrm>
            <a:off x="838200" y="1825624"/>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Content Placeholder 3">
            <a:extLst>
              <a:ext uri="{FF2B5EF4-FFF2-40B4-BE49-F238E27FC236}">
                <a16:creationId xmlns:a16="http://schemas.microsoft.com/office/drawing/2014/main" id="{B193CABB-8696-4D79-97D2-597471CCC826}"/>
              </a:ext>
            </a:extLst>
          </p:cNvPr>
          <p:cNvSpPr>
            <a:spLocks noGrp="1"/>
          </p:cNvSpPr>
          <p:nvPr>
            <p:ph sz="half" idx="2"/>
          </p:nvPr>
        </p:nvSpPr>
        <p:spPr>
          <a:xfrm>
            <a:off x="6172200" y="1825624"/>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Date Placeholder 4">
            <a:extLst>
              <a:ext uri="{FF2B5EF4-FFF2-40B4-BE49-F238E27FC236}">
                <a16:creationId xmlns:a16="http://schemas.microsoft.com/office/drawing/2014/main" id="{52AF9815-BDB5-4753-A733-BA612445FE44}"/>
              </a:ext>
            </a:extLst>
          </p:cNvPr>
          <p:cNvSpPr>
            <a:spLocks noGrp="1"/>
          </p:cNvSpPr>
          <p:nvPr>
            <p:ph type="dt" sz="half" idx="10"/>
          </p:nvPr>
        </p:nvSpPr>
        <p:spPr/>
        <p:txBody>
          <a:bodyPr/>
          <a:lstStyle/>
          <a:p>
            <a:fld id="{56A3D91A-5138-4872-A13D-D24F250486EE}" type="datetime1">
              <a:rPr lang="es-CL" smtClean="0"/>
              <a:t>06-06-2023</a:t>
            </a:fld>
            <a:endParaRPr lang="es-CL"/>
          </a:p>
        </p:txBody>
      </p:sp>
      <p:sp>
        <p:nvSpPr>
          <p:cNvPr id="6" name="Footer Placeholder 5">
            <a:extLst>
              <a:ext uri="{FF2B5EF4-FFF2-40B4-BE49-F238E27FC236}">
                <a16:creationId xmlns:a16="http://schemas.microsoft.com/office/drawing/2014/main" id="{084A9536-31A1-412F-95C3-5718F7C6AC17}"/>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FF382533-B5DE-4F30-86FD-601A1F64AA2D}"/>
              </a:ext>
            </a:extLst>
          </p:cNvPr>
          <p:cNvSpPr>
            <a:spLocks noGrp="1"/>
          </p:cNvSpPr>
          <p:nvPr>
            <p:ph type="sldNum" sz="quarter" idx="12"/>
          </p:nvPr>
        </p:nvSpPr>
        <p:spPr/>
        <p:txBody>
          <a:bodyPr/>
          <a:lstStyle/>
          <a:p>
            <a:fld id="{EAB19210-3CCA-4121-9047-7AF57B268EBC}" type="slidenum">
              <a:rPr lang="es-CL" smtClean="0"/>
              <a:t>‹Nº›</a:t>
            </a:fld>
            <a:endParaRPr lang="es-CL"/>
          </a:p>
        </p:txBody>
      </p:sp>
    </p:spTree>
    <p:extLst>
      <p:ext uri="{BB962C8B-B14F-4D97-AF65-F5344CB8AC3E}">
        <p14:creationId xmlns:p14="http://schemas.microsoft.com/office/powerpoint/2010/main" val="2023359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9997-55A1-4014-B0AD-BF8D31468868}"/>
              </a:ext>
            </a:extLst>
          </p:cNvPr>
          <p:cNvSpPr>
            <a:spLocks noGrp="1"/>
          </p:cNvSpPr>
          <p:nvPr>
            <p:ph type="title"/>
          </p:nvPr>
        </p:nvSpPr>
        <p:spPr>
          <a:xfrm>
            <a:off x="839788" y="365125"/>
            <a:ext cx="10515600" cy="1325563"/>
          </a:xfrm>
        </p:spPr>
        <p:txBody>
          <a:bodyPr/>
          <a:lstStyle/>
          <a:p>
            <a:r>
              <a:rPr lang="en-US"/>
              <a:t>Click to edit Master title style</a:t>
            </a:r>
            <a:endParaRPr lang="es-CL"/>
          </a:p>
        </p:txBody>
      </p:sp>
      <p:sp>
        <p:nvSpPr>
          <p:cNvPr id="3" name="Text Placeholder 2">
            <a:extLst>
              <a:ext uri="{FF2B5EF4-FFF2-40B4-BE49-F238E27FC236}">
                <a16:creationId xmlns:a16="http://schemas.microsoft.com/office/drawing/2014/main" id="{DFE02095-CA87-4243-938E-10432CAFDF66}"/>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463A7D-99A9-4DB8-A311-28FF8A255C7C}"/>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Text Placeholder 4">
            <a:extLst>
              <a:ext uri="{FF2B5EF4-FFF2-40B4-BE49-F238E27FC236}">
                <a16:creationId xmlns:a16="http://schemas.microsoft.com/office/drawing/2014/main" id="{885E9C05-CBE7-404B-B7D9-0975027726D3}"/>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07F6B8-AD85-4018-85CD-C6B91FA9A955}"/>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7" name="Date Placeholder 6">
            <a:extLst>
              <a:ext uri="{FF2B5EF4-FFF2-40B4-BE49-F238E27FC236}">
                <a16:creationId xmlns:a16="http://schemas.microsoft.com/office/drawing/2014/main" id="{81F438CC-9226-4EF6-A0FE-4E8A862165E1}"/>
              </a:ext>
            </a:extLst>
          </p:cNvPr>
          <p:cNvSpPr>
            <a:spLocks noGrp="1"/>
          </p:cNvSpPr>
          <p:nvPr>
            <p:ph type="dt" sz="half" idx="10"/>
          </p:nvPr>
        </p:nvSpPr>
        <p:spPr/>
        <p:txBody>
          <a:bodyPr/>
          <a:lstStyle/>
          <a:p>
            <a:fld id="{28598355-EBA6-4A0C-8B94-1BFAE4D73C51}" type="datetime1">
              <a:rPr lang="es-CL" smtClean="0"/>
              <a:t>06-06-2023</a:t>
            </a:fld>
            <a:endParaRPr lang="es-CL"/>
          </a:p>
        </p:txBody>
      </p:sp>
      <p:sp>
        <p:nvSpPr>
          <p:cNvPr id="8" name="Footer Placeholder 7">
            <a:extLst>
              <a:ext uri="{FF2B5EF4-FFF2-40B4-BE49-F238E27FC236}">
                <a16:creationId xmlns:a16="http://schemas.microsoft.com/office/drawing/2014/main" id="{2CF069ED-4A41-41D8-A8D2-6C2DE5EFE18B}"/>
              </a:ext>
            </a:extLst>
          </p:cNvPr>
          <p:cNvSpPr>
            <a:spLocks noGrp="1"/>
          </p:cNvSpPr>
          <p:nvPr>
            <p:ph type="ftr" sz="quarter" idx="11"/>
          </p:nvPr>
        </p:nvSpPr>
        <p:spPr/>
        <p:txBody>
          <a:bodyPr/>
          <a:lstStyle/>
          <a:p>
            <a:endParaRPr lang="es-CL"/>
          </a:p>
        </p:txBody>
      </p:sp>
      <p:sp>
        <p:nvSpPr>
          <p:cNvPr id="9" name="Slide Number Placeholder 8">
            <a:extLst>
              <a:ext uri="{FF2B5EF4-FFF2-40B4-BE49-F238E27FC236}">
                <a16:creationId xmlns:a16="http://schemas.microsoft.com/office/drawing/2014/main" id="{365B1C1D-8223-4943-BB0E-5CEFEDB55D50}"/>
              </a:ext>
            </a:extLst>
          </p:cNvPr>
          <p:cNvSpPr>
            <a:spLocks noGrp="1"/>
          </p:cNvSpPr>
          <p:nvPr>
            <p:ph type="sldNum" sz="quarter" idx="12"/>
          </p:nvPr>
        </p:nvSpPr>
        <p:spPr/>
        <p:txBody>
          <a:bodyPr/>
          <a:lstStyle/>
          <a:p>
            <a:fld id="{EAB19210-3CCA-4121-9047-7AF57B268EBC}" type="slidenum">
              <a:rPr lang="es-CL" smtClean="0"/>
              <a:t>‹Nº›</a:t>
            </a:fld>
            <a:endParaRPr lang="es-CL"/>
          </a:p>
        </p:txBody>
      </p:sp>
    </p:spTree>
    <p:extLst>
      <p:ext uri="{BB962C8B-B14F-4D97-AF65-F5344CB8AC3E}">
        <p14:creationId xmlns:p14="http://schemas.microsoft.com/office/powerpoint/2010/main" val="674332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24AB-8E33-4F7B-99FE-DC0A9A58E76F}"/>
              </a:ext>
            </a:extLst>
          </p:cNvPr>
          <p:cNvSpPr>
            <a:spLocks noGrp="1"/>
          </p:cNvSpPr>
          <p:nvPr>
            <p:ph type="title"/>
          </p:nvPr>
        </p:nvSpPr>
        <p:spPr/>
        <p:txBody>
          <a:bodyPr/>
          <a:lstStyle/>
          <a:p>
            <a:r>
              <a:rPr lang="en-US"/>
              <a:t>Click to edit Master title style</a:t>
            </a:r>
            <a:endParaRPr lang="es-CL"/>
          </a:p>
        </p:txBody>
      </p:sp>
      <p:sp>
        <p:nvSpPr>
          <p:cNvPr id="3" name="Date Placeholder 2">
            <a:extLst>
              <a:ext uri="{FF2B5EF4-FFF2-40B4-BE49-F238E27FC236}">
                <a16:creationId xmlns:a16="http://schemas.microsoft.com/office/drawing/2014/main" id="{C66D9C97-9757-44B0-8CBE-BFFEBFB95C8F}"/>
              </a:ext>
            </a:extLst>
          </p:cNvPr>
          <p:cNvSpPr>
            <a:spLocks noGrp="1"/>
          </p:cNvSpPr>
          <p:nvPr>
            <p:ph type="dt" sz="half" idx="10"/>
          </p:nvPr>
        </p:nvSpPr>
        <p:spPr/>
        <p:txBody>
          <a:bodyPr/>
          <a:lstStyle/>
          <a:p>
            <a:fld id="{EF51CD8F-8C5C-4CC9-81D7-E61D38AD527D}" type="datetime1">
              <a:rPr lang="es-CL" smtClean="0"/>
              <a:t>06-06-2023</a:t>
            </a:fld>
            <a:endParaRPr lang="es-CL"/>
          </a:p>
        </p:txBody>
      </p:sp>
      <p:sp>
        <p:nvSpPr>
          <p:cNvPr id="4" name="Footer Placeholder 3">
            <a:extLst>
              <a:ext uri="{FF2B5EF4-FFF2-40B4-BE49-F238E27FC236}">
                <a16:creationId xmlns:a16="http://schemas.microsoft.com/office/drawing/2014/main" id="{C29956E6-71C7-460D-B1E8-73440CBC7965}"/>
              </a:ext>
            </a:extLst>
          </p:cNvPr>
          <p:cNvSpPr>
            <a:spLocks noGrp="1"/>
          </p:cNvSpPr>
          <p:nvPr>
            <p:ph type="ftr" sz="quarter" idx="11"/>
          </p:nvPr>
        </p:nvSpPr>
        <p:spPr/>
        <p:txBody>
          <a:bodyPr/>
          <a:lstStyle/>
          <a:p>
            <a:endParaRPr lang="es-CL"/>
          </a:p>
        </p:txBody>
      </p:sp>
      <p:sp>
        <p:nvSpPr>
          <p:cNvPr id="5" name="Slide Number Placeholder 4">
            <a:extLst>
              <a:ext uri="{FF2B5EF4-FFF2-40B4-BE49-F238E27FC236}">
                <a16:creationId xmlns:a16="http://schemas.microsoft.com/office/drawing/2014/main" id="{8D1A501B-27E2-4610-902E-FACC3B921E4C}"/>
              </a:ext>
            </a:extLst>
          </p:cNvPr>
          <p:cNvSpPr>
            <a:spLocks noGrp="1"/>
          </p:cNvSpPr>
          <p:nvPr>
            <p:ph type="sldNum" sz="quarter" idx="12"/>
          </p:nvPr>
        </p:nvSpPr>
        <p:spPr/>
        <p:txBody>
          <a:bodyPr/>
          <a:lstStyle/>
          <a:p>
            <a:fld id="{EAB19210-3CCA-4121-9047-7AF57B268EBC}" type="slidenum">
              <a:rPr lang="es-CL" smtClean="0"/>
              <a:t>‹Nº›</a:t>
            </a:fld>
            <a:endParaRPr lang="es-CL"/>
          </a:p>
        </p:txBody>
      </p:sp>
    </p:spTree>
    <p:extLst>
      <p:ext uri="{BB962C8B-B14F-4D97-AF65-F5344CB8AC3E}">
        <p14:creationId xmlns:p14="http://schemas.microsoft.com/office/powerpoint/2010/main" val="1005356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788C1A-93A4-4DC0-8296-230DBC851416}"/>
              </a:ext>
            </a:extLst>
          </p:cNvPr>
          <p:cNvSpPr>
            <a:spLocks noGrp="1"/>
          </p:cNvSpPr>
          <p:nvPr>
            <p:ph type="dt" sz="half" idx="10"/>
          </p:nvPr>
        </p:nvSpPr>
        <p:spPr/>
        <p:txBody>
          <a:bodyPr/>
          <a:lstStyle/>
          <a:p>
            <a:fld id="{9BB4F293-0AA3-41D7-802C-ED8826101144}" type="datetime1">
              <a:rPr lang="es-CL" smtClean="0"/>
              <a:t>06-06-2023</a:t>
            </a:fld>
            <a:endParaRPr lang="es-CL"/>
          </a:p>
        </p:txBody>
      </p:sp>
      <p:sp>
        <p:nvSpPr>
          <p:cNvPr id="3" name="Footer Placeholder 2">
            <a:extLst>
              <a:ext uri="{FF2B5EF4-FFF2-40B4-BE49-F238E27FC236}">
                <a16:creationId xmlns:a16="http://schemas.microsoft.com/office/drawing/2014/main" id="{2EC017A7-09E6-409B-B8B2-5760105ABA0E}"/>
              </a:ext>
            </a:extLst>
          </p:cNvPr>
          <p:cNvSpPr>
            <a:spLocks noGrp="1"/>
          </p:cNvSpPr>
          <p:nvPr>
            <p:ph type="ftr" sz="quarter" idx="11"/>
          </p:nvPr>
        </p:nvSpPr>
        <p:spPr/>
        <p:txBody>
          <a:bodyPr/>
          <a:lstStyle/>
          <a:p>
            <a:endParaRPr lang="es-CL"/>
          </a:p>
        </p:txBody>
      </p:sp>
      <p:sp>
        <p:nvSpPr>
          <p:cNvPr id="4" name="Slide Number Placeholder 3">
            <a:extLst>
              <a:ext uri="{FF2B5EF4-FFF2-40B4-BE49-F238E27FC236}">
                <a16:creationId xmlns:a16="http://schemas.microsoft.com/office/drawing/2014/main" id="{8FD191E0-4E87-4842-90AC-271A4C663516}"/>
              </a:ext>
            </a:extLst>
          </p:cNvPr>
          <p:cNvSpPr>
            <a:spLocks noGrp="1"/>
          </p:cNvSpPr>
          <p:nvPr>
            <p:ph type="sldNum" sz="quarter" idx="12"/>
          </p:nvPr>
        </p:nvSpPr>
        <p:spPr/>
        <p:txBody>
          <a:bodyPr/>
          <a:lstStyle/>
          <a:p>
            <a:fld id="{EAB19210-3CCA-4121-9047-7AF57B268EBC}" type="slidenum">
              <a:rPr lang="es-CL" smtClean="0"/>
              <a:t>‹Nº›</a:t>
            </a:fld>
            <a:endParaRPr lang="es-CL"/>
          </a:p>
        </p:txBody>
      </p:sp>
    </p:spTree>
    <p:extLst>
      <p:ext uri="{BB962C8B-B14F-4D97-AF65-F5344CB8AC3E}">
        <p14:creationId xmlns:p14="http://schemas.microsoft.com/office/powerpoint/2010/main" val="2745083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5BD73-9ED3-4615-A839-4675E47654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L"/>
          </a:p>
        </p:txBody>
      </p:sp>
      <p:sp>
        <p:nvSpPr>
          <p:cNvPr id="3" name="Content Placeholder 2">
            <a:extLst>
              <a:ext uri="{FF2B5EF4-FFF2-40B4-BE49-F238E27FC236}">
                <a16:creationId xmlns:a16="http://schemas.microsoft.com/office/drawing/2014/main" id="{CFF6D746-3018-4A24-AAB5-B6AF118EAC04}"/>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Text Placeholder 3">
            <a:extLst>
              <a:ext uri="{FF2B5EF4-FFF2-40B4-BE49-F238E27FC236}">
                <a16:creationId xmlns:a16="http://schemas.microsoft.com/office/drawing/2014/main" id="{BDBA7984-403C-4AA8-9B47-B00834A4F5B0}"/>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500"/>
            </a:lvl2pPr>
            <a:lvl3pPr marL="914377" indent="0">
              <a:buNone/>
              <a:defRPr sz="1200"/>
            </a:lvl3pPr>
            <a:lvl4pPr marL="1371566" indent="0">
              <a:buNone/>
              <a:defRPr sz="1100"/>
            </a:lvl4pPr>
            <a:lvl5pPr marL="1828754" indent="0">
              <a:buNone/>
              <a:defRPr sz="1100"/>
            </a:lvl5pPr>
            <a:lvl6pPr marL="2285943" indent="0">
              <a:buNone/>
              <a:defRPr sz="1100"/>
            </a:lvl6pPr>
            <a:lvl7pPr marL="2743131" indent="0">
              <a:buNone/>
              <a:defRPr sz="1100"/>
            </a:lvl7pPr>
            <a:lvl8pPr marL="3200320" indent="0">
              <a:buNone/>
              <a:defRPr sz="1100"/>
            </a:lvl8pPr>
            <a:lvl9pPr marL="3657509" indent="0">
              <a:buNone/>
              <a:defRPr sz="1100"/>
            </a:lvl9pPr>
          </a:lstStyle>
          <a:p>
            <a:pPr lvl="0"/>
            <a:r>
              <a:rPr lang="en-US"/>
              <a:t>Click to edit Master text styles</a:t>
            </a:r>
          </a:p>
        </p:txBody>
      </p:sp>
      <p:sp>
        <p:nvSpPr>
          <p:cNvPr id="5" name="Date Placeholder 4">
            <a:extLst>
              <a:ext uri="{FF2B5EF4-FFF2-40B4-BE49-F238E27FC236}">
                <a16:creationId xmlns:a16="http://schemas.microsoft.com/office/drawing/2014/main" id="{3D8E85A6-8924-4857-81DD-44C89FCF7CE1}"/>
              </a:ext>
            </a:extLst>
          </p:cNvPr>
          <p:cNvSpPr>
            <a:spLocks noGrp="1"/>
          </p:cNvSpPr>
          <p:nvPr>
            <p:ph type="dt" sz="half" idx="10"/>
          </p:nvPr>
        </p:nvSpPr>
        <p:spPr/>
        <p:txBody>
          <a:bodyPr/>
          <a:lstStyle/>
          <a:p>
            <a:fld id="{1ABE3632-DCFD-47B5-84B7-377D5FE508F8}" type="datetime1">
              <a:rPr lang="es-CL" smtClean="0"/>
              <a:t>06-06-2023</a:t>
            </a:fld>
            <a:endParaRPr lang="es-CL"/>
          </a:p>
        </p:txBody>
      </p:sp>
      <p:sp>
        <p:nvSpPr>
          <p:cNvPr id="6" name="Footer Placeholder 5">
            <a:extLst>
              <a:ext uri="{FF2B5EF4-FFF2-40B4-BE49-F238E27FC236}">
                <a16:creationId xmlns:a16="http://schemas.microsoft.com/office/drawing/2014/main" id="{F63917FB-B11A-4D60-A3F8-95FE6428DE2F}"/>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765E00EE-8156-4409-BC4D-9AFF6E0EAF9C}"/>
              </a:ext>
            </a:extLst>
          </p:cNvPr>
          <p:cNvSpPr>
            <a:spLocks noGrp="1"/>
          </p:cNvSpPr>
          <p:nvPr>
            <p:ph type="sldNum" sz="quarter" idx="12"/>
          </p:nvPr>
        </p:nvSpPr>
        <p:spPr/>
        <p:txBody>
          <a:bodyPr/>
          <a:lstStyle/>
          <a:p>
            <a:fld id="{EAB19210-3CCA-4121-9047-7AF57B268EBC}" type="slidenum">
              <a:rPr lang="es-CL" smtClean="0"/>
              <a:t>‹Nº›</a:t>
            </a:fld>
            <a:endParaRPr lang="es-CL"/>
          </a:p>
        </p:txBody>
      </p:sp>
    </p:spTree>
    <p:extLst>
      <p:ext uri="{BB962C8B-B14F-4D97-AF65-F5344CB8AC3E}">
        <p14:creationId xmlns:p14="http://schemas.microsoft.com/office/powerpoint/2010/main" val="3938523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ED10-8A87-4BE2-9E3F-B9AF7B14B5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L"/>
          </a:p>
        </p:txBody>
      </p:sp>
      <p:sp>
        <p:nvSpPr>
          <p:cNvPr id="3" name="Picture Placeholder 2">
            <a:extLst>
              <a:ext uri="{FF2B5EF4-FFF2-40B4-BE49-F238E27FC236}">
                <a16:creationId xmlns:a16="http://schemas.microsoft.com/office/drawing/2014/main" id="{A1E70F5D-F948-4B8B-8EE6-E09EC51FFCF0}"/>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s-CL"/>
          </a:p>
        </p:txBody>
      </p:sp>
      <p:sp>
        <p:nvSpPr>
          <p:cNvPr id="4" name="Text Placeholder 3">
            <a:extLst>
              <a:ext uri="{FF2B5EF4-FFF2-40B4-BE49-F238E27FC236}">
                <a16:creationId xmlns:a16="http://schemas.microsoft.com/office/drawing/2014/main" id="{86CF881A-562D-4CC3-B109-8A75D2CE55A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500"/>
            </a:lvl2pPr>
            <a:lvl3pPr marL="914377" indent="0">
              <a:buNone/>
              <a:defRPr sz="1200"/>
            </a:lvl3pPr>
            <a:lvl4pPr marL="1371566" indent="0">
              <a:buNone/>
              <a:defRPr sz="1100"/>
            </a:lvl4pPr>
            <a:lvl5pPr marL="1828754" indent="0">
              <a:buNone/>
              <a:defRPr sz="1100"/>
            </a:lvl5pPr>
            <a:lvl6pPr marL="2285943" indent="0">
              <a:buNone/>
              <a:defRPr sz="1100"/>
            </a:lvl6pPr>
            <a:lvl7pPr marL="2743131" indent="0">
              <a:buNone/>
              <a:defRPr sz="1100"/>
            </a:lvl7pPr>
            <a:lvl8pPr marL="3200320" indent="0">
              <a:buNone/>
              <a:defRPr sz="1100"/>
            </a:lvl8pPr>
            <a:lvl9pPr marL="3657509" indent="0">
              <a:buNone/>
              <a:defRPr sz="1100"/>
            </a:lvl9pPr>
          </a:lstStyle>
          <a:p>
            <a:pPr lvl="0"/>
            <a:r>
              <a:rPr lang="en-US"/>
              <a:t>Click to edit Master text styles</a:t>
            </a:r>
          </a:p>
        </p:txBody>
      </p:sp>
      <p:sp>
        <p:nvSpPr>
          <p:cNvPr id="5" name="Date Placeholder 4">
            <a:extLst>
              <a:ext uri="{FF2B5EF4-FFF2-40B4-BE49-F238E27FC236}">
                <a16:creationId xmlns:a16="http://schemas.microsoft.com/office/drawing/2014/main" id="{4FAA5E03-DA19-417A-9524-D51891F4EC69}"/>
              </a:ext>
            </a:extLst>
          </p:cNvPr>
          <p:cNvSpPr>
            <a:spLocks noGrp="1"/>
          </p:cNvSpPr>
          <p:nvPr>
            <p:ph type="dt" sz="half" idx="10"/>
          </p:nvPr>
        </p:nvSpPr>
        <p:spPr/>
        <p:txBody>
          <a:bodyPr/>
          <a:lstStyle/>
          <a:p>
            <a:fld id="{6B4F87AA-C695-4BB8-807A-D3CEC6E58DC6}" type="datetime1">
              <a:rPr lang="es-CL" smtClean="0"/>
              <a:t>06-06-2023</a:t>
            </a:fld>
            <a:endParaRPr lang="es-CL"/>
          </a:p>
        </p:txBody>
      </p:sp>
      <p:sp>
        <p:nvSpPr>
          <p:cNvPr id="6" name="Footer Placeholder 5">
            <a:extLst>
              <a:ext uri="{FF2B5EF4-FFF2-40B4-BE49-F238E27FC236}">
                <a16:creationId xmlns:a16="http://schemas.microsoft.com/office/drawing/2014/main" id="{20BFA2F2-80DE-4A99-8E05-14D097984717}"/>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EDE0FCF3-03ED-4915-912B-01E25DE1BDD9}"/>
              </a:ext>
            </a:extLst>
          </p:cNvPr>
          <p:cNvSpPr>
            <a:spLocks noGrp="1"/>
          </p:cNvSpPr>
          <p:nvPr>
            <p:ph type="sldNum" sz="quarter" idx="12"/>
          </p:nvPr>
        </p:nvSpPr>
        <p:spPr/>
        <p:txBody>
          <a:bodyPr/>
          <a:lstStyle/>
          <a:p>
            <a:fld id="{EAB19210-3CCA-4121-9047-7AF57B268EBC}" type="slidenum">
              <a:rPr lang="es-CL" smtClean="0"/>
              <a:t>‹Nº›</a:t>
            </a:fld>
            <a:endParaRPr lang="es-CL"/>
          </a:p>
        </p:txBody>
      </p:sp>
    </p:spTree>
    <p:extLst>
      <p:ext uri="{BB962C8B-B14F-4D97-AF65-F5344CB8AC3E}">
        <p14:creationId xmlns:p14="http://schemas.microsoft.com/office/powerpoint/2010/main" val="345375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8AF7D5-C371-461A-A6C7-BFD44E813981}"/>
              </a:ext>
            </a:extLst>
          </p:cNvPr>
          <p:cNvSpPr>
            <a:spLocks noGrp="1"/>
          </p:cNvSpPr>
          <p:nvPr>
            <p:ph type="title"/>
          </p:nvPr>
        </p:nvSpPr>
        <p:spPr>
          <a:xfrm>
            <a:off x="838200" y="365125"/>
            <a:ext cx="10515600" cy="1325563"/>
          </a:xfrm>
          <a:prstGeom prst="rect">
            <a:avLst/>
          </a:prstGeom>
        </p:spPr>
        <p:txBody>
          <a:bodyPr vert="horz" lIns="91438" tIns="45719" rIns="91438" bIns="45719" rtlCol="0" anchor="ctr">
            <a:normAutofit/>
          </a:bodyPr>
          <a:lstStyle/>
          <a:p>
            <a:r>
              <a:rPr lang="en-US"/>
              <a:t>Click to edit Master title style</a:t>
            </a:r>
            <a:endParaRPr lang="es-CL"/>
          </a:p>
        </p:txBody>
      </p:sp>
      <p:sp>
        <p:nvSpPr>
          <p:cNvPr id="3" name="Text Placeholder 2">
            <a:extLst>
              <a:ext uri="{FF2B5EF4-FFF2-40B4-BE49-F238E27FC236}">
                <a16:creationId xmlns:a16="http://schemas.microsoft.com/office/drawing/2014/main" id="{48D7C2BA-7D84-4A67-BAB7-494B3561C64B}"/>
              </a:ext>
            </a:extLst>
          </p:cNvPr>
          <p:cNvSpPr>
            <a:spLocks noGrp="1"/>
          </p:cNvSpPr>
          <p:nvPr>
            <p:ph type="body" idx="1"/>
          </p:nvPr>
        </p:nvSpPr>
        <p:spPr>
          <a:xfrm>
            <a:off x="838200" y="1825624"/>
            <a:ext cx="10515600" cy="4351339"/>
          </a:xfrm>
          <a:prstGeom prst="rect">
            <a:avLst/>
          </a:prstGeom>
        </p:spPr>
        <p:txBody>
          <a:bodyPr vert="horz" lIns="91438" tIns="45719" rIns="91438" bIns="457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Date Placeholder 3">
            <a:extLst>
              <a:ext uri="{FF2B5EF4-FFF2-40B4-BE49-F238E27FC236}">
                <a16:creationId xmlns:a16="http://schemas.microsoft.com/office/drawing/2014/main" id="{2566E0BD-1E59-491F-920D-035ECE25DF50}"/>
              </a:ext>
            </a:extLst>
          </p:cNvPr>
          <p:cNvSpPr>
            <a:spLocks noGrp="1"/>
          </p:cNvSpPr>
          <p:nvPr>
            <p:ph type="dt" sz="half" idx="2"/>
          </p:nvPr>
        </p:nvSpPr>
        <p:spPr>
          <a:xfrm>
            <a:off x="838200" y="6356351"/>
            <a:ext cx="2743200" cy="365125"/>
          </a:xfrm>
          <a:prstGeom prst="rect">
            <a:avLst/>
          </a:prstGeom>
        </p:spPr>
        <p:txBody>
          <a:bodyPr vert="horz" lIns="91438" tIns="45719" rIns="91438" bIns="45719"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143CE017-BDE9-4657-9E52-4603CCE4D9C3}" type="datetime1">
              <a:rPr lang="es-CL" smtClean="0"/>
              <a:t>06-06-2023</a:t>
            </a:fld>
            <a:endParaRPr lang="es-CL"/>
          </a:p>
        </p:txBody>
      </p:sp>
      <p:sp>
        <p:nvSpPr>
          <p:cNvPr id="5" name="Footer Placeholder 4">
            <a:extLst>
              <a:ext uri="{FF2B5EF4-FFF2-40B4-BE49-F238E27FC236}">
                <a16:creationId xmlns:a16="http://schemas.microsoft.com/office/drawing/2014/main" id="{A0DD06BC-AA04-4D47-8715-E036B7AF3B14}"/>
              </a:ext>
            </a:extLst>
          </p:cNvPr>
          <p:cNvSpPr>
            <a:spLocks noGrp="1"/>
          </p:cNvSpPr>
          <p:nvPr>
            <p:ph type="ftr" sz="quarter" idx="3"/>
          </p:nvPr>
        </p:nvSpPr>
        <p:spPr>
          <a:xfrm>
            <a:off x="4038600" y="6356351"/>
            <a:ext cx="4114800" cy="365125"/>
          </a:xfrm>
          <a:prstGeom prst="rect">
            <a:avLst/>
          </a:prstGeom>
        </p:spPr>
        <p:txBody>
          <a:bodyPr vert="horz" lIns="91438" tIns="45719" rIns="91438" bIns="45719"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s-CL"/>
          </a:p>
        </p:txBody>
      </p:sp>
      <p:sp>
        <p:nvSpPr>
          <p:cNvPr id="6" name="Slide Number Placeholder 5">
            <a:extLst>
              <a:ext uri="{FF2B5EF4-FFF2-40B4-BE49-F238E27FC236}">
                <a16:creationId xmlns:a16="http://schemas.microsoft.com/office/drawing/2014/main" id="{B2A23542-4886-4DCB-AC8C-0A3AE141F64C}"/>
              </a:ext>
            </a:extLst>
          </p:cNvPr>
          <p:cNvSpPr>
            <a:spLocks noGrp="1"/>
          </p:cNvSpPr>
          <p:nvPr>
            <p:ph type="sldNum" sz="quarter" idx="4"/>
          </p:nvPr>
        </p:nvSpPr>
        <p:spPr>
          <a:xfrm>
            <a:off x="8610600" y="6356351"/>
            <a:ext cx="2743200" cy="365125"/>
          </a:xfrm>
          <a:prstGeom prst="rect">
            <a:avLst/>
          </a:prstGeom>
        </p:spPr>
        <p:txBody>
          <a:bodyPr vert="horz" lIns="91438" tIns="45719" rIns="91438" bIns="45719"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EAB19210-3CCA-4121-9047-7AF57B268EBC}" type="slidenum">
              <a:rPr lang="es-CL" smtClean="0"/>
              <a:pPr/>
              <a:t>‹Nº›</a:t>
            </a:fld>
            <a:endParaRPr lang="es-CL"/>
          </a:p>
        </p:txBody>
      </p:sp>
    </p:spTree>
    <p:extLst>
      <p:ext uri="{BB962C8B-B14F-4D97-AF65-F5344CB8AC3E}">
        <p14:creationId xmlns:p14="http://schemas.microsoft.com/office/powerpoint/2010/main" val="2369512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377"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Times New Roman" panose="02020603050405020304" pitchFamily="18" charset="0"/>
          <a:ea typeface="+mn-ea"/>
          <a:cs typeface="Times New Roman" panose="02020603050405020304" pitchFamily="18"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Times New Roman" panose="02020603050405020304" pitchFamily="18" charset="0"/>
          <a:ea typeface="+mn-ea"/>
          <a:cs typeface="Times New Roman" panose="02020603050405020304" pitchFamily="18"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s-CL"/>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localhost:8088/"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adroTexto 26">
            <a:extLst>
              <a:ext uri="{FF2B5EF4-FFF2-40B4-BE49-F238E27FC236}">
                <a16:creationId xmlns:a16="http://schemas.microsoft.com/office/drawing/2014/main" id="{E77FAE60-A17A-46A5-874A-B88736C40050}"/>
              </a:ext>
            </a:extLst>
          </p:cNvPr>
          <p:cNvSpPr txBox="1"/>
          <p:nvPr/>
        </p:nvSpPr>
        <p:spPr>
          <a:xfrm>
            <a:off x="427120" y="354702"/>
            <a:ext cx="9668349" cy="415492"/>
          </a:xfrm>
          <a:prstGeom prst="rect">
            <a:avLst/>
          </a:prstGeom>
          <a:noFill/>
        </p:spPr>
        <p:txBody>
          <a:bodyPr wrap="square" lIns="121914" tIns="60957" rIns="121914" bIns="60957" rtlCol="0">
            <a:spAutoFit/>
          </a:bodyPr>
          <a:lstStyle/>
          <a:p>
            <a:pPr defTabSz="609570"/>
            <a:r>
              <a:rPr lang="es-CL" dirty="0">
                <a:solidFill>
                  <a:srgbClr val="FD8008"/>
                </a:solidFill>
                <a:latin typeface="Gotham Medium"/>
                <a:cs typeface="Gotham Medium"/>
              </a:rPr>
              <a:t>Tensorboard </a:t>
            </a:r>
            <a:r>
              <a:rPr lang="es-CL" b="1" dirty="0">
                <a:solidFill>
                  <a:srgbClr val="484C56"/>
                </a:solidFill>
                <a:latin typeface="Gotham Book"/>
                <a:cs typeface="Gotham Book"/>
              </a:rPr>
              <a:t>| Requisitos para usar tensorboard con modelos de </a:t>
            </a:r>
            <a:r>
              <a:rPr lang="es-CL" b="1" dirty="0" err="1">
                <a:solidFill>
                  <a:srgbClr val="484C56"/>
                </a:solidFill>
                <a:latin typeface="Gotham Book"/>
                <a:cs typeface="Gotham Book"/>
              </a:rPr>
              <a:t>Tensorflow</a:t>
            </a:r>
            <a:endParaRPr lang="es-CL" b="1" dirty="0">
              <a:solidFill>
                <a:srgbClr val="484C56"/>
              </a:solidFill>
              <a:latin typeface="Gotham Book"/>
              <a:cs typeface="Gotham Book"/>
            </a:endParaRPr>
          </a:p>
        </p:txBody>
      </p:sp>
      <p:sp>
        <p:nvSpPr>
          <p:cNvPr id="33" name="Content Placeholder 2">
            <a:extLst>
              <a:ext uri="{FF2B5EF4-FFF2-40B4-BE49-F238E27FC236}">
                <a16:creationId xmlns:a16="http://schemas.microsoft.com/office/drawing/2014/main" id="{0145D306-1510-4CC4-BFC0-612F0768B952}"/>
              </a:ext>
            </a:extLst>
          </p:cNvPr>
          <p:cNvSpPr txBox="1">
            <a:spLocks/>
          </p:cNvSpPr>
          <p:nvPr/>
        </p:nvSpPr>
        <p:spPr>
          <a:xfrm>
            <a:off x="427120" y="927418"/>
            <a:ext cx="11226164" cy="4351338"/>
          </a:xfrm>
          <a:prstGeom prst="rect">
            <a:avLst/>
          </a:prstGeom>
        </p:spPr>
        <p:txBody>
          <a:bodyPr lIns="91438" tIns="45719" rIns="91438" bIns="45719">
            <a:noAutofit/>
          </a:bodyPr>
          <a:lstStyle>
            <a:lvl1pPr marL="0" indent="0" algn="ctr" defTabSz="609585" rtl="0" eaLnBrk="1" latinLnBrk="0" hangingPunct="1">
              <a:spcBef>
                <a:spcPct val="20000"/>
              </a:spcBef>
              <a:buFont typeface="Arial"/>
              <a:buNone/>
              <a:defRPr sz="2400" kern="1200">
                <a:solidFill>
                  <a:schemeClr val="tx1"/>
                </a:solidFill>
                <a:latin typeface="+mn-lt"/>
                <a:ea typeface="+mn-ea"/>
                <a:cs typeface="+mn-cs"/>
              </a:defRPr>
            </a:lvl1pPr>
            <a:lvl2pPr marL="457189" indent="0" algn="ctr" defTabSz="609585" rtl="0" eaLnBrk="1" latinLnBrk="0" hangingPunct="1">
              <a:spcBef>
                <a:spcPct val="20000"/>
              </a:spcBef>
              <a:buFont typeface="Arial"/>
              <a:buNone/>
              <a:defRPr sz="2000" kern="1200">
                <a:solidFill>
                  <a:schemeClr val="tx1"/>
                </a:solidFill>
                <a:latin typeface="+mn-lt"/>
                <a:ea typeface="+mn-ea"/>
                <a:cs typeface="+mn-cs"/>
              </a:defRPr>
            </a:lvl2pPr>
            <a:lvl3pPr marL="914377" indent="0" algn="ctr" defTabSz="609585" rtl="0" eaLnBrk="1" latinLnBrk="0" hangingPunct="1">
              <a:spcBef>
                <a:spcPct val="20000"/>
              </a:spcBef>
              <a:buFont typeface="Arial"/>
              <a:buNone/>
              <a:defRPr sz="1900" kern="1200">
                <a:solidFill>
                  <a:schemeClr val="tx1"/>
                </a:solidFill>
                <a:latin typeface="+mn-lt"/>
                <a:ea typeface="+mn-ea"/>
                <a:cs typeface="+mn-cs"/>
              </a:defRPr>
            </a:lvl3pPr>
            <a:lvl4pPr marL="1371566" indent="0" algn="ctr" defTabSz="609585" rtl="0" eaLnBrk="1" latinLnBrk="0" hangingPunct="1">
              <a:spcBef>
                <a:spcPct val="20000"/>
              </a:spcBef>
              <a:buFont typeface="Arial"/>
              <a:buNone/>
              <a:defRPr sz="1600" kern="1200">
                <a:solidFill>
                  <a:schemeClr val="tx1"/>
                </a:solidFill>
                <a:latin typeface="+mn-lt"/>
                <a:ea typeface="+mn-ea"/>
                <a:cs typeface="+mn-cs"/>
              </a:defRPr>
            </a:lvl4pPr>
            <a:lvl5pPr marL="1828754" indent="0" algn="ctr" defTabSz="609585" rtl="0" eaLnBrk="1" latinLnBrk="0" hangingPunct="1">
              <a:spcBef>
                <a:spcPct val="20000"/>
              </a:spcBef>
              <a:buFont typeface="Arial"/>
              <a:buNone/>
              <a:defRPr sz="1600" kern="1200">
                <a:solidFill>
                  <a:schemeClr val="tx1"/>
                </a:solidFill>
                <a:latin typeface="+mn-lt"/>
                <a:ea typeface="+mn-ea"/>
                <a:cs typeface="+mn-cs"/>
              </a:defRPr>
            </a:lvl5pPr>
            <a:lvl6pPr marL="2285943" indent="0" algn="ctr" defTabSz="609585" rtl="0" eaLnBrk="1" latinLnBrk="0" hangingPunct="1">
              <a:spcBef>
                <a:spcPct val="20000"/>
              </a:spcBef>
              <a:buFont typeface="Arial"/>
              <a:buNone/>
              <a:defRPr sz="1600" kern="1200">
                <a:solidFill>
                  <a:schemeClr val="tx1"/>
                </a:solidFill>
                <a:latin typeface="+mn-lt"/>
                <a:ea typeface="+mn-ea"/>
                <a:cs typeface="+mn-cs"/>
              </a:defRPr>
            </a:lvl6pPr>
            <a:lvl7pPr marL="2743131" indent="0" algn="ctr" defTabSz="609585" rtl="0" eaLnBrk="1" latinLnBrk="0" hangingPunct="1">
              <a:spcBef>
                <a:spcPct val="20000"/>
              </a:spcBef>
              <a:buFont typeface="Arial"/>
              <a:buNone/>
              <a:defRPr sz="1600" kern="1200">
                <a:solidFill>
                  <a:schemeClr val="tx1"/>
                </a:solidFill>
                <a:latin typeface="+mn-lt"/>
                <a:ea typeface="+mn-ea"/>
                <a:cs typeface="+mn-cs"/>
              </a:defRPr>
            </a:lvl7pPr>
            <a:lvl8pPr marL="3200320" indent="0" algn="ctr" defTabSz="609585" rtl="0" eaLnBrk="1" latinLnBrk="0" hangingPunct="1">
              <a:spcBef>
                <a:spcPct val="20000"/>
              </a:spcBef>
              <a:buFont typeface="Arial"/>
              <a:buNone/>
              <a:defRPr sz="1600" kern="1200">
                <a:solidFill>
                  <a:schemeClr val="tx1"/>
                </a:solidFill>
                <a:latin typeface="+mn-lt"/>
                <a:ea typeface="+mn-ea"/>
                <a:cs typeface="+mn-cs"/>
              </a:defRPr>
            </a:lvl8pPr>
            <a:lvl9pPr marL="3657509" indent="0" algn="ctr" defTabSz="609585" rtl="0" eaLnBrk="1" latinLnBrk="0" hangingPunct="1">
              <a:spcBef>
                <a:spcPct val="20000"/>
              </a:spcBef>
              <a:buFont typeface="Arial"/>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s-CL" sz="1600" dirty="0"/>
              <a:t>Primero usar el callback durante el entrenamiento:</a:t>
            </a:r>
          </a:p>
          <a:p>
            <a:pPr lvl="1" algn="l"/>
            <a:r>
              <a:rPr lang="es-CL" sz="1600" i="1" dirty="0"/>
              <a:t>tensorboad_cb = keras.callbacks.TensorBoard(log_dir = &lt;path/run_name&gt;)</a:t>
            </a:r>
          </a:p>
          <a:p>
            <a:pPr lvl="1" algn="l"/>
            <a:r>
              <a:rPr lang="es-CL" sz="1600" dirty="0"/>
              <a:t>Ej:</a:t>
            </a:r>
            <a:br>
              <a:rPr lang="es-CL" sz="1600" dirty="0"/>
            </a:br>
            <a:r>
              <a:rPr lang="es-CL" sz="1600" i="1" dirty="0"/>
              <a:t>tensorboad_cb = keras.callbacks.TensorBoard(log_dir = “logs/run_001”)</a:t>
            </a:r>
          </a:p>
          <a:p>
            <a:pPr lvl="1" algn="l"/>
            <a:endParaRPr lang="es-CL" sz="1600" i="1" dirty="0"/>
          </a:p>
          <a:p>
            <a:pPr marL="285750" indent="-285750" algn="l">
              <a:buFont typeface="Arial" panose="020B0604020202020204" pitchFamily="34" charset="0"/>
              <a:buChar char="•"/>
            </a:pPr>
            <a:r>
              <a:rPr lang="es-CL" sz="1600" dirty="0"/>
              <a:t>Un punto importante, cada experimento debe tener su propia carpeta dentro de “logs”. Por ej., si se corren 3 experimentos, run_001, run_002, y run_003 son tres carpetas dentro de la carpeta “logs” </a:t>
            </a:r>
          </a:p>
          <a:p>
            <a:pPr lvl="1" algn="l"/>
            <a:endParaRPr lang="es-CL" sz="1600" dirty="0"/>
          </a:p>
          <a:p>
            <a:pPr marL="285750" indent="-285750" algn="l">
              <a:buFont typeface="Arial" panose="020B0604020202020204" pitchFamily="34" charset="0"/>
              <a:buChar char="•"/>
            </a:pPr>
            <a:r>
              <a:rPr lang="es-CL" sz="1600" dirty="0"/>
              <a:t>Luego se llama a tensorboard desde command prompt con el path donde estan los logs de tensorboard:</a:t>
            </a:r>
          </a:p>
          <a:p>
            <a:pPr lvl="1" algn="l"/>
            <a:r>
              <a:rPr lang="es-CL" sz="1600" i="1" dirty="0"/>
              <a:t>python -m tensorboard.main --logdir &lt;path&gt; --host localhost --port 8088</a:t>
            </a:r>
          </a:p>
          <a:p>
            <a:pPr lvl="1" algn="l"/>
            <a:r>
              <a:rPr lang="es-CL" sz="1600" dirty="0"/>
              <a:t>Ej</a:t>
            </a:r>
            <a:r>
              <a:rPr lang="es-CL" sz="1600" i="1" dirty="0"/>
              <a:t>:</a:t>
            </a:r>
            <a:br>
              <a:rPr lang="es-CL" sz="1600" i="1" dirty="0"/>
            </a:br>
            <a:r>
              <a:rPr lang="es-CL" sz="1600" i="1" dirty="0"/>
              <a:t>python -m tensorboard.main --logdir logs --host localhost --port 8088</a:t>
            </a:r>
            <a:br>
              <a:rPr lang="es-CL" sz="1600" i="1" dirty="0"/>
            </a:br>
            <a:endParaRPr lang="es-CL" sz="1600" dirty="0"/>
          </a:p>
          <a:p>
            <a:pPr lvl="1" algn="l"/>
            <a:r>
              <a:rPr lang="es-CL" sz="1600" dirty="0"/>
              <a:t>Ahora abrir en la web: </a:t>
            </a:r>
            <a:r>
              <a:rPr lang="es-CL" sz="1600" dirty="0">
                <a:hlinkClick r:id="rId2"/>
              </a:rPr>
              <a:t>http://localhost:8088</a:t>
            </a:r>
            <a:br>
              <a:rPr lang="es-CL" sz="1600" dirty="0"/>
            </a:br>
            <a:endParaRPr lang="es-CL" sz="1600" dirty="0"/>
          </a:p>
          <a:p>
            <a:pPr marL="285750" indent="-285750" algn="l">
              <a:buFont typeface="Arial" panose="020B0604020202020204" pitchFamily="34" charset="0"/>
              <a:buChar char="•"/>
            </a:pPr>
            <a:r>
              <a:rPr lang="es-CL" sz="1600" dirty="0"/>
              <a:t>NOTA: Si se usa Tensorboard desde </a:t>
            </a:r>
            <a:r>
              <a:rPr lang="es-CL" sz="1600" dirty="0" err="1"/>
              <a:t>Jupyter</a:t>
            </a:r>
            <a:r>
              <a:rPr lang="es-CL" sz="1600" dirty="0"/>
              <a:t> en vez de </a:t>
            </a:r>
            <a:r>
              <a:rPr lang="es-CL" sz="1600" dirty="0" err="1"/>
              <a:t>spyder</a:t>
            </a:r>
            <a:r>
              <a:rPr lang="es-CL" sz="1600" dirty="0"/>
              <a:t>, se puede llamar directamente a Tensorboard sin usar </a:t>
            </a:r>
            <a:r>
              <a:rPr lang="es-CL" sz="1600" dirty="0" err="1"/>
              <a:t>cmd</a:t>
            </a:r>
            <a:r>
              <a:rPr lang="es-CL" sz="1600" dirty="0"/>
              <a:t>, con:</a:t>
            </a:r>
            <a:br>
              <a:rPr lang="es-CL" sz="1600" dirty="0"/>
            </a:br>
            <a:r>
              <a:rPr lang="es-CL" sz="1600" i="1" dirty="0"/>
              <a:t>	%</a:t>
            </a:r>
            <a:r>
              <a:rPr lang="es-CL" sz="1600" i="1" dirty="0" err="1"/>
              <a:t>load_ext</a:t>
            </a:r>
            <a:r>
              <a:rPr lang="es-CL" sz="1600" i="1" dirty="0"/>
              <a:t> tensorboard 		</a:t>
            </a:r>
            <a:r>
              <a:rPr lang="en-US" sz="1600" i="1" dirty="0"/>
              <a:t># Load the </a:t>
            </a:r>
            <a:r>
              <a:rPr lang="en-US" sz="1600" i="1" dirty="0" err="1"/>
              <a:t>TensorBoard</a:t>
            </a:r>
            <a:r>
              <a:rPr lang="en-US" sz="1600" i="1" dirty="0"/>
              <a:t> notebook extension</a:t>
            </a:r>
            <a:br>
              <a:rPr lang="es-CL" sz="1600" i="1" dirty="0"/>
            </a:br>
            <a:r>
              <a:rPr lang="es-CL" sz="1600" i="1" dirty="0"/>
              <a:t>	%tensorboard --logdir logs 		# Open tensorboard</a:t>
            </a:r>
          </a:p>
          <a:p>
            <a:pPr lvl="1" algn="l"/>
            <a:br>
              <a:rPr lang="es-CL" dirty="0"/>
            </a:br>
            <a:endParaRPr lang="es-CL" dirty="0"/>
          </a:p>
          <a:p>
            <a:pPr algn="l"/>
            <a:endParaRPr lang="es-CL" sz="1600" dirty="0"/>
          </a:p>
        </p:txBody>
      </p:sp>
    </p:spTree>
    <p:extLst>
      <p:ext uri="{BB962C8B-B14F-4D97-AF65-F5344CB8AC3E}">
        <p14:creationId xmlns:p14="http://schemas.microsoft.com/office/powerpoint/2010/main" val="4263065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9325" y="-23813"/>
            <a:ext cx="6162675" cy="6905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uadroTexto 26">
            <a:extLst>
              <a:ext uri="{FF2B5EF4-FFF2-40B4-BE49-F238E27FC236}">
                <a16:creationId xmlns:a16="http://schemas.microsoft.com/office/drawing/2014/main" id="{E77FAE60-A17A-46A5-874A-B88736C40050}"/>
              </a:ext>
            </a:extLst>
          </p:cNvPr>
          <p:cNvSpPr txBox="1"/>
          <p:nvPr/>
        </p:nvSpPr>
        <p:spPr>
          <a:xfrm>
            <a:off x="427120" y="354702"/>
            <a:ext cx="9668349" cy="415492"/>
          </a:xfrm>
          <a:prstGeom prst="rect">
            <a:avLst/>
          </a:prstGeom>
          <a:noFill/>
        </p:spPr>
        <p:txBody>
          <a:bodyPr wrap="square" lIns="121914" tIns="60957" rIns="121914" bIns="60957" rtlCol="0">
            <a:spAutoFit/>
          </a:bodyPr>
          <a:lstStyle/>
          <a:p>
            <a:pPr defTabSz="609570"/>
            <a:r>
              <a:rPr lang="es-CL" dirty="0">
                <a:solidFill>
                  <a:srgbClr val="FD8008"/>
                </a:solidFill>
                <a:latin typeface="Gotham Medium"/>
                <a:cs typeface="Gotham Medium"/>
              </a:rPr>
              <a:t>Tensorboard </a:t>
            </a:r>
            <a:r>
              <a:rPr lang="es-CL" b="1" dirty="0">
                <a:solidFill>
                  <a:srgbClr val="484C56"/>
                </a:solidFill>
                <a:latin typeface="Gotham Book"/>
                <a:cs typeface="Gotham Book"/>
              </a:rPr>
              <a:t>| SCALARS</a:t>
            </a:r>
          </a:p>
        </p:txBody>
      </p:sp>
      <p:sp>
        <p:nvSpPr>
          <p:cNvPr id="7" name="Content Placeholder 2">
            <a:extLst>
              <a:ext uri="{FF2B5EF4-FFF2-40B4-BE49-F238E27FC236}">
                <a16:creationId xmlns:a16="http://schemas.microsoft.com/office/drawing/2014/main" id="{0145D306-1510-4CC4-BFC0-612F0768B952}"/>
              </a:ext>
            </a:extLst>
          </p:cNvPr>
          <p:cNvSpPr txBox="1">
            <a:spLocks/>
          </p:cNvSpPr>
          <p:nvPr/>
        </p:nvSpPr>
        <p:spPr>
          <a:xfrm>
            <a:off x="427121" y="1150711"/>
            <a:ext cx="5293196" cy="4351338"/>
          </a:xfrm>
          <a:prstGeom prst="rect">
            <a:avLst/>
          </a:prstGeom>
        </p:spPr>
        <p:txBody>
          <a:bodyPr lIns="91438" tIns="45719" rIns="91438" bIns="45719">
            <a:noAutofit/>
          </a:bodyPr>
          <a:lstStyle>
            <a:lvl1pPr marL="0" indent="0" algn="ctr" defTabSz="609585" rtl="0" eaLnBrk="1" latinLnBrk="0" hangingPunct="1">
              <a:spcBef>
                <a:spcPct val="20000"/>
              </a:spcBef>
              <a:buFont typeface="Arial"/>
              <a:buNone/>
              <a:defRPr sz="2400" kern="1200">
                <a:solidFill>
                  <a:schemeClr val="tx1"/>
                </a:solidFill>
                <a:latin typeface="+mn-lt"/>
                <a:ea typeface="+mn-ea"/>
                <a:cs typeface="+mn-cs"/>
              </a:defRPr>
            </a:lvl1pPr>
            <a:lvl2pPr marL="457189" indent="0" algn="ctr" defTabSz="609585" rtl="0" eaLnBrk="1" latinLnBrk="0" hangingPunct="1">
              <a:spcBef>
                <a:spcPct val="20000"/>
              </a:spcBef>
              <a:buFont typeface="Arial"/>
              <a:buNone/>
              <a:defRPr sz="2000" kern="1200">
                <a:solidFill>
                  <a:schemeClr val="tx1"/>
                </a:solidFill>
                <a:latin typeface="+mn-lt"/>
                <a:ea typeface="+mn-ea"/>
                <a:cs typeface="+mn-cs"/>
              </a:defRPr>
            </a:lvl2pPr>
            <a:lvl3pPr marL="914377" indent="0" algn="ctr" defTabSz="609585" rtl="0" eaLnBrk="1" latinLnBrk="0" hangingPunct="1">
              <a:spcBef>
                <a:spcPct val="20000"/>
              </a:spcBef>
              <a:buFont typeface="Arial"/>
              <a:buNone/>
              <a:defRPr sz="1900" kern="1200">
                <a:solidFill>
                  <a:schemeClr val="tx1"/>
                </a:solidFill>
                <a:latin typeface="+mn-lt"/>
                <a:ea typeface="+mn-ea"/>
                <a:cs typeface="+mn-cs"/>
              </a:defRPr>
            </a:lvl3pPr>
            <a:lvl4pPr marL="1371566" indent="0" algn="ctr" defTabSz="609585" rtl="0" eaLnBrk="1" latinLnBrk="0" hangingPunct="1">
              <a:spcBef>
                <a:spcPct val="20000"/>
              </a:spcBef>
              <a:buFont typeface="Arial"/>
              <a:buNone/>
              <a:defRPr sz="1600" kern="1200">
                <a:solidFill>
                  <a:schemeClr val="tx1"/>
                </a:solidFill>
                <a:latin typeface="+mn-lt"/>
                <a:ea typeface="+mn-ea"/>
                <a:cs typeface="+mn-cs"/>
              </a:defRPr>
            </a:lvl4pPr>
            <a:lvl5pPr marL="1828754" indent="0" algn="ctr" defTabSz="609585" rtl="0" eaLnBrk="1" latinLnBrk="0" hangingPunct="1">
              <a:spcBef>
                <a:spcPct val="20000"/>
              </a:spcBef>
              <a:buFont typeface="Arial"/>
              <a:buNone/>
              <a:defRPr sz="1600" kern="1200">
                <a:solidFill>
                  <a:schemeClr val="tx1"/>
                </a:solidFill>
                <a:latin typeface="+mn-lt"/>
                <a:ea typeface="+mn-ea"/>
                <a:cs typeface="+mn-cs"/>
              </a:defRPr>
            </a:lvl5pPr>
            <a:lvl6pPr marL="2285943" indent="0" algn="ctr" defTabSz="609585" rtl="0" eaLnBrk="1" latinLnBrk="0" hangingPunct="1">
              <a:spcBef>
                <a:spcPct val="20000"/>
              </a:spcBef>
              <a:buFont typeface="Arial"/>
              <a:buNone/>
              <a:defRPr sz="1600" kern="1200">
                <a:solidFill>
                  <a:schemeClr val="tx1"/>
                </a:solidFill>
                <a:latin typeface="+mn-lt"/>
                <a:ea typeface="+mn-ea"/>
                <a:cs typeface="+mn-cs"/>
              </a:defRPr>
            </a:lvl6pPr>
            <a:lvl7pPr marL="2743131" indent="0" algn="ctr" defTabSz="609585" rtl="0" eaLnBrk="1" latinLnBrk="0" hangingPunct="1">
              <a:spcBef>
                <a:spcPct val="20000"/>
              </a:spcBef>
              <a:buFont typeface="Arial"/>
              <a:buNone/>
              <a:defRPr sz="1600" kern="1200">
                <a:solidFill>
                  <a:schemeClr val="tx1"/>
                </a:solidFill>
                <a:latin typeface="+mn-lt"/>
                <a:ea typeface="+mn-ea"/>
                <a:cs typeface="+mn-cs"/>
              </a:defRPr>
            </a:lvl7pPr>
            <a:lvl8pPr marL="3200320" indent="0" algn="ctr" defTabSz="609585" rtl="0" eaLnBrk="1" latinLnBrk="0" hangingPunct="1">
              <a:spcBef>
                <a:spcPct val="20000"/>
              </a:spcBef>
              <a:buFont typeface="Arial"/>
              <a:buNone/>
              <a:defRPr sz="1600" kern="1200">
                <a:solidFill>
                  <a:schemeClr val="tx1"/>
                </a:solidFill>
                <a:latin typeface="+mn-lt"/>
                <a:ea typeface="+mn-ea"/>
                <a:cs typeface="+mn-cs"/>
              </a:defRPr>
            </a:lvl8pPr>
            <a:lvl9pPr marL="3657509" indent="0" algn="ctr" defTabSz="609585" rtl="0" eaLnBrk="1" latinLnBrk="0" hangingPunct="1">
              <a:spcBef>
                <a:spcPct val="20000"/>
              </a:spcBef>
              <a:buFont typeface="Arial"/>
              <a:buNone/>
              <a:defRPr sz="1600" kern="1200">
                <a:solidFill>
                  <a:schemeClr val="tx1"/>
                </a:solidFill>
                <a:latin typeface="+mn-lt"/>
                <a:ea typeface="+mn-ea"/>
                <a:cs typeface="+mn-cs"/>
              </a:defRPr>
            </a:lvl9pPr>
          </a:lstStyle>
          <a:p>
            <a:pPr algn="l"/>
            <a:r>
              <a:rPr lang="es-CL" sz="1600" dirty="0"/>
              <a:t>La pestaña “scalars” muestra las métricas de performance durante el entrenamiento. Se puede cambiar las unidades del eje x:</a:t>
            </a:r>
          </a:p>
          <a:p>
            <a:pPr algn="l"/>
            <a:endParaRPr lang="es-CL" sz="1600" dirty="0"/>
          </a:p>
          <a:p>
            <a:pPr marL="285750" indent="-285750" algn="l">
              <a:buFont typeface="Arial" panose="020B0604020202020204" pitchFamily="34" charset="0"/>
              <a:buChar char="•"/>
            </a:pPr>
            <a:r>
              <a:rPr lang="es-CL" sz="1600" dirty="0"/>
              <a:t>Step: el eje x son las épocas del entrenamiento</a:t>
            </a:r>
          </a:p>
          <a:p>
            <a:pPr marL="285750" indent="-285750" algn="l">
              <a:buFont typeface="Arial" panose="020B0604020202020204" pitchFamily="34" charset="0"/>
              <a:buChar char="•"/>
            </a:pPr>
            <a:r>
              <a:rPr lang="es-CL" sz="1600" dirty="0"/>
              <a:t>Relative: el eje x es el tiempo en horas</a:t>
            </a:r>
          </a:p>
          <a:p>
            <a:pPr marL="285750" indent="-285750" algn="l">
              <a:buFont typeface="Arial" panose="020B0604020202020204" pitchFamily="34" charset="0"/>
              <a:buChar char="•"/>
            </a:pPr>
            <a:r>
              <a:rPr lang="es-CL" sz="1600" dirty="0"/>
              <a:t>Wall: el eje x es la hora de acuerdo al reloj (no útil aquí)</a:t>
            </a:r>
          </a:p>
          <a:p>
            <a:pPr marL="285750" indent="-285750" algn="l">
              <a:buFont typeface="Arial" panose="020B0604020202020204" pitchFamily="34" charset="0"/>
              <a:buChar char="•"/>
            </a:pPr>
            <a:endParaRPr lang="es-CL" sz="1600" dirty="0"/>
          </a:p>
          <a:p>
            <a:pPr algn="l"/>
            <a:r>
              <a:rPr lang="es-CL" sz="1600" dirty="0"/>
              <a:t>Smoothing es simplemente un moving average. No tiene un uso práctico más allá de que sea más suave, el verdadero valor es con smoothing = 0</a:t>
            </a:r>
          </a:p>
        </p:txBody>
      </p:sp>
    </p:spTree>
    <p:extLst>
      <p:ext uri="{BB962C8B-B14F-4D97-AF65-F5344CB8AC3E}">
        <p14:creationId xmlns:p14="http://schemas.microsoft.com/office/powerpoint/2010/main" val="3739969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1423"/>
          <a:stretch/>
        </p:blipFill>
        <p:spPr bwMode="auto">
          <a:xfrm>
            <a:off x="5758247" y="478465"/>
            <a:ext cx="6433753" cy="48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uadroTexto 26">
            <a:extLst>
              <a:ext uri="{FF2B5EF4-FFF2-40B4-BE49-F238E27FC236}">
                <a16:creationId xmlns:a16="http://schemas.microsoft.com/office/drawing/2014/main" id="{E77FAE60-A17A-46A5-874A-B88736C40050}"/>
              </a:ext>
            </a:extLst>
          </p:cNvPr>
          <p:cNvSpPr txBox="1"/>
          <p:nvPr/>
        </p:nvSpPr>
        <p:spPr>
          <a:xfrm>
            <a:off x="427120" y="354702"/>
            <a:ext cx="9668349" cy="415492"/>
          </a:xfrm>
          <a:prstGeom prst="rect">
            <a:avLst/>
          </a:prstGeom>
          <a:noFill/>
        </p:spPr>
        <p:txBody>
          <a:bodyPr wrap="square" lIns="121914" tIns="60957" rIns="121914" bIns="60957" rtlCol="0">
            <a:spAutoFit/>
          </a:bodyPr>
          <a:lstStyle/>
          <a:p>
            <a:pPr defTabSz="609570"/>
            <a:r>
              <a:rPr lang="es-CL" dirty="0">
                <a:solidFill>
                  <a:srgbClr val="FD8008"/>
                </a:solidFill>
                <a:latin typeface="Gotham Medium"/>
                <a:cs typeface="Gotham Medium"/>
              </a:rPr>
              <a:t>Tensorboard </a:t>
            </a:r>
            <a:r>
              <a:rPr lang="es-CL" b="1" dirty="0">
                <a:solidFill>
                  <a:srgbClr val="484C56"/>
                </a:solidFill>
                <a:latin typeface="Gotham Book"/>
                <a:cs typeface="Gotham Book"/>
              </a:rPr>
              <a:t>| HISTOGRAMS</a:t>
            </a:r>
          </a:p>
        </p:txBody>
      </p:sp>
      <p:sp>
        <p:nvSpPr>
          <p:cNvPr id="6" name="Content Placeholder 2">
            <a:extLst>
              <a:ext uri="{FF2B5EF4-FFF2-40B4-BE49-F238E27FC236}">
                <a16:creationId xmlns:a16="http://schemas.microsoft.com/office/drawing/2014/main" id="{0145D306-1510-4CC4-BFC0-612F0768B952}"/>
              </a:ext>
            </a:extLst>
          </p:cNvPr>
          <p:cNvSpPr txBox="1">
            <a:spLocks/>
          </p:cNvSpPr>
          <p:nvPr/>
        </p:nvSpPr>
        <p:spPr>
          <a:xfrm>
            <a:off x="427121" y="1150711"/>
            <a:ext cx="5293196" cy="4351338"/>
          </a:xfrm>
          <a:prstGeom prst="rect">
            <a:avLst/>
          </a:prstGeom>
        </p:spPr>
        <p:txBody>
          <a:bodyPr lIns="91438" tIns="45719" rIns="91438" bIns="45719">
            <a:noAutofit/>
          </a:bodyPr>
          <a:lstStyle>
            <a:lvl1pPr marL="0" indent="0" algn="ctr" defTabSz="609585" rtl="0" eaLnBrk="1" latinLnBrk="0" hangingPunct="1">
              <a:spcBef>
                <a:spcPct val="20000"/>
              </a:spcBef>
              <a:buFont typeface="Arial"/>
              <a:buNone/>
              <a:defRPr sz="2400" kern="1200">
                <a:solidFill>
                  <a:schemeClr val="tx1"/>
                </a:solidFill>
                <a:latin typeface="+mn-lt"/>
                <a:ea typeface="+mn-ea"/>
                <a:cs typeface="+mn-cs"/>
              </a:defRPr>
            </a:lvl1pPr>
            <a:lvl2pPr marL="457189" indent="0" algn="ctr" defTabSz="609585" rtl="0" eaLnBrk="1" latinLnBrk="0" hangingPunct="1">
              <a:spcBef>
                <a:spcPct val="20000"/>
              </a:spcBef>
              <a:buFont typeface="Arial"/>
              <a:buNone/>
              <a:defRPr sz="2000" kern="1200">
                <a:solidFill>
                  <a:schemeClr val="tx1"/>
                </a:solidFill>
                <a:latin typeface="+mn-lt"/>
                <a:ea typeface="+mn-ea"/>
                <a:cs typeface="+mn-cs"/>
              </a:defRPr>
            </a:lvl2pPr>
            <a:lvl3pPr marL="914377" indent="0" algn="ctr" defTabSz="609585" rtl="0" eaLnBrk="1" latinLnBrk="0" hangingPunct="1">
              <a:spcBef>
                <a:spcPct val="20000"/>
              </a:spcBef>
              <a:buFont typeface="Arial"/>
              <a:buNone/>
              <a:defRPr sz="1900" kern="1200">
                <a:solidFill>
                  <a:schemeClr val="tx1"/>
                </a:solidFill>
                <a:latin typeface="+mn-lt"/>
                <a:ea typeface="+mn-ea"/>
                <a:cs typeface="+mn-cs"/>
              </a:defRPr>
            </a:lvl3pPr>
            <a:lvl4pPr marL="1371566" indent="0" algn="ctr" defTabSz="609585" rtl="0" eaLnBrk="1" latinLnBrk="0" hangingPunct="1">
              <a:spcBef>
                <a:spcPct val="20000"/>
              </a:spcBef>
              <a:buFont typeface="Arial"/>
              <a:buNone/>
              <a:defRPr sz="1600" kern="1200">
                <a:solidFill>
                  <a:schemeClr val="tx1"/>
                </a:solidFill>
                <a:latin typeface="+mn-lt"/>
                <a:ea typeface="+mn-ea"/>
                <a:cs typeface="+mn-cs"/>
              </a:defRPr>
            </a:lvl4pPr>
            <a:lvl5pPr marL="1828754" indent="0" algn="ctr" defTabSz="609585" rtl="0" eaLnBrk="1" latinLnBrk="0" hangingPunct="1">
              <a:spcBef>
                <a:spcPct val="20000"/>
              </a:spcBef>
              <a:buFont typeface="Arial"/>
              <a:buNone/>
              <a:defRPr sz="1600" kern="1200">
                <a:solidFill>
                  <a:schemeClr val="tx1"/>
                </a:solidFill>
                <a:latin typeface="+mn-lt"/>
                <a:ea typeface="+mn-ea"/>
                <a:cs typeface="+mn-cs"/>
              </a:defRPr>
            </a:lvl5pPr>
            <a:lvl6pPr marL="2285943" indent="0" algn="ctr" defTabSz="609585" rtl="0" eaLnBrk="1" latinLnBrk="0" hangingPunct="1">
              <a:spcBef>
                <a:spcPct val="20000"/>
              </a:spcBef>
              <a:buFont typeface="Arial"/>
              <a:buNone/>
              <a:defRPr sz="1600" kern="1200">
                <a:solidFill>
                  <a:schemeClr val="tx1"/>
                </a:solidFill>
                <a:latin typeface="+mn-lt"/>
                <a:ea typeface="+mn-ea"/>
                <a:cs typeface="+mn-cs"/>
              </a:defRPr>
            </a:lvl6pPr>
            <a:lvl7pPr marL="2743131" indent="0" algn="ctr" defTabSz="609585" rtl="0" eaLnBrk="1" latinLnBrk="0" hangingPunct="1">
              <a:spcBef>
                <a:spcPct val="20000"/>
              </a:spcBef>
              <a:buFont typeface="Arial"/>
              <a:buNone/>
              <a:defRPr sz="1600" kern="1200">
                <a:solidFill>
                  <a:schemeClr val="tx1"/>
                </a:solidFill>
                <a:latin typeface="+mn-lt"/>
                <a:ea typeface="+mn-ea"/>
                <a:cs typeface="+mn-cs"/>
              </a:defRPr>
            </a:lvl7pPr>
            <a:lvl8pPr marL="3200320" indent="0" algn="ctr" defTabSz="609585" rtl="0" eaLnBrk="1" latinLnBrk="0" hangingPunct="1">
              <a:spcBef>
                <a:spcPct val="20000"/>
              </a:spcBef>
              <a:buFont typeface="Arial"/>
              <a:buNone/>
              <a:defRPr sz="1600" kern="1200">
                <a:solidFill>
                  <a:schemeClr val="tx1"/>
                </a:solidFill>
                <a:latin typeface="+mn-lt"/>
                <a:ea typeface="+mn-ea"/>
                <a:cs typeface="+mn-cs"/>
              </a:defRPr>
            </a:lvl8pPr>
            <a:lvl9pPr marL="3657509" indent="0" algn="ctr" defTabSz="609585" rtl="0" eaLnBrk="1" latinLnBrk="0" hangingPunct="1">
              <a:spcBef>
                <a:spcPct val="20000"/>
              </a:spcBef>
              <a:buFont typeface="Arial"/>
              <a:buNone/>
              <a:defRPr sz="1600" kern="1200">
                <a:solidFill>
                  <a:schemeClr val="tx1"/>
                </a:solidFill>
                <a:latin typeface="+mn-lt"/>
                <a:ea typeface="+mn-ea"/>
                <a:cs typeface="+mn-cs"/>
              </a:defRPr>
            </a:lvl9pPr>
          </a:lstStyle>
          <a:p>
            <a:pPr algn="l"/>
            <a:r>
              <a:rPr lang="es-CL" sz="1600" dirty="0"/>
              <a:t>La pestaña “histograms” muestra </a:t>
            </a:r>
            <a:r>
              <a:rPr lang="es-MX" sz="1600" dirty="0"/>
              <a:t>el valor de los pesos y bias vs las épocas del entrenamiento, . </a:t>
            </a:r>
          </a:p>
          <a:p>
            <a:pPr marL="285750" indent="-285750" algn="l">
              <a:buFont typeface="Arial" panose="020B0604020202020204" pitchFamily="34" charset="0"/>
              <a:buChar char="•"/>
            </a:pPr>
            <a:r>
              <a:rPr lang="es-MX" sz="1600" dirty="0"/>
              <a:t>El eje x es el valor del peso/</a:t>
            </a:r>
            <a:r>
              <a:rPr lang="es-MX" sz="1600" dirty="0" err="1"/>
              <a:t>bias</a:t>
            </a:r>
            <a:r>
              <a:rPr lang="es-MX" sz="1600" dirty="0"/>
              <a:t> </a:t>
            </a:r>
          </a:p>
          <a:p>
            <a:pPr marL="285750" indent="-285750" algn="l">
              <a:buFont typeface="Arial" panose="020B0604020202020204" pitchFamily="34" charset="0"/>
              <a:buChar char="•"/>
            </a:pPr>
            <a:r>
              <a:rPr lang="es-MX" sz="1600" dirty="0"/>
              <a:t>eje y es la época </a:t>
            </a:r>
          </a:p>
          <a:p>
            <a:pPr marL="285750" indent="-285750" algn="l">
              <a:buFont typeface="Arial" panose="020B0604020202020204" pitchFamily="34" charset="0"/>
              <a:buChar char="•"/>
            </a:pPr>
            <a:r>
              <a:rPr lang="es-MX" sz="1600" dirty="0"/>
              <a:t>eje z es el histograma (# de neuronas con dicho peso/</a:t>
            </a:r>
            <a:r>
              <a:rPr lang="es-MX" sz="1600" dirty="0" err="1"/>
              <a:t>bias</a:t>
            </a:r>
            <a:r>
              <a:rPr lang="es-MX" sz="1600" dirty="0"/>
              <a:t>)</a:t>
            </a:r>
            <a:endParaRPr lang="es-CL" sz="1600" dirty="0"/>
          </a:p>
          <a:p>
            <a:pPr algn="l"/>
            <a:endParaRPr lang="es-CL" sz="1600" dirty="0"/>
          </a:p>
          <a:p>
            <a:pPr algn="l"/>
            <a:r>
              <a:rPr lang="es-CL" sz="1600" dirty="0"/>
              <a:t>En este caso es más obvio cambiar el eje y entre </a:t>
            </a:r>
            <a:r>
              <a:rPr lang="es-CL" sz="1600" dirty="0" err="1"/>
              <a:t>step</a:t>
            </a:r>
            <a:r>
              <a:rPr lang="es-CL" sz="1600" dirty="0"/>
              <a:t> (</a:t>
            </a:r>
            <a:r>
              <a:rPr lang="es-CL" sz="1600" dirty="0" err="1"/>
              <a:t>epocas</a:t>
            </a:r>
            <a:r>
              <a:rPr lang="es-CL" sz="1600" dirty="0"/>
              <a:t>), </a:t>
            </a:r>
            <a:r>
              <a:rPr lang="es-CL" sz="1600" dirty="0" err="1"/>
              <a:t>relative</a:t>
            </a:r>
            <a:r>
              <a:rPr lang="es-CL" sz="1600" dirty="0"/>
              <a:t> (tiempo), y </a:t>
            </a:r>
            <a:r>
              <a:rPr lang="es-CL" sz="1600" dirty="0" err="1"/>
              <a:t>wall</a:t>
            </a:r>
            <a:r>
              <a:rPr lang="es-CL" sz="1600" dirty="0"/>
              <a:t> (hora del reloj)</a:t>
            </a:r>
          </a:p>
          <a:p>
            <a:pPr algn="l"/>
            <a:endParaRPr lang="es-CL" sz="1600" dirty="0"/>
          </a:p>
          <a:p>
            <a:pPr algn="l"/>
            <a:r>
              <a:rPr lang="es-CL" sz="1600" dirty="0"/>
              <a:t>La utilidad de este gráfico es que uno puede ver cómo la red va aprendiendo al irse modificando los pesos. Cuando los pesos dejan de cambiar, significa que la red dejó de aprender.</a:t>
            </a:r>
          </a:p>
        </p:txBody>
      </p:sp>
    </p:spTree>
    <p:extLst>
      <p:ext uri="{BB962C8B-B14F-4D97-AF65-F5344CB8AC3E}">
        <p14:creationId xmlns:p14="http://schemas.microsoft.com/office/powerpoint/2010/main" val="7801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5923" y="457197"/>
            <a:ext cx="6586077" cy="4890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uadroTexto 26">
            <a:extLst>
              <a:ext uri="{FF2B5EF4-FFF2-40B4-BE49-F238E27FC236}">
                <a16:creationId xmlns:a16="http://schemas.microsoft.com/office/drawing/2014/main" id="{E77FAE60-A17A-46A5-874A-B88736C40050}"/>
              </a:ext>
            </a:extLst>
          </p:cNvPr>
          <p:cNvSpPr txBox="1"/>
          <p:nvPr/>
        </p:nvSpPr>
        <p:spPr>
          <a:xfrm>
            <a:off x="427120" y="354702"/>
            <a:ext cx="9668349" cy="415492"/>
          </a:xfrm>
          <a:prstGeom prst="rect">
            <a:avLst/>
          </a:prstGeom>
          <a:noFill/>
        </p:spPr>
        <p:txBody>
          <a:bodyPr wrap="square" lIns="121914" tIns="60957" rIns="121914" bIns="60957" rtlCol="0">
            <a:spAutoFit/>
          </a:bodyPr>
          <a:lstStyle/>
          <a:p>
            <a:pPr defTabSz="609570"/>
            <a:r>
              <a:rPr lang="es-CL" dirty="0">
                <a:solidFill>
                  <a:srgbClr val="FD8008"/>
                </a:solidFill>
                <a:latin typeface="Gotham Medium"/>
                <a:cs typeface="Gotham Medium"/>
              </a:rPr>
              <a:t>Tensorboard </a:t>
            </a:r>
            <a:r>
              <a:rPr lang="es-CL" b="1" dirty="0">
                <a:solidFill>
                  <a:srgbClr val="484C56"/>
                </a:solidFill>
                <a:latin typeface="Gotham Book"/>
                <a:cs typeface="Gotham Book"/>
              </a:rPr>
              <a:t>| DISTRIBUTIONS</a:t>
            </a:r>
          </a:p>
        </p:txBody>
      </p:sp>
      <p:sp>
        <p:nvSpPr>
          <p:cNvPr id="6" name="Content Placeholder 2">
            <a:extLst>
              <a:ext uri="{FF2B5EF4-FFF2-40B4-BE49-F238E27FC236}">
                <a16:creationId xmlns:a16="http://schemas.microsoft.com/office/drawing/2014/main" id="{0145D306-1510-4CC4-BFC0-612F0768B952}"/>
              </a:ext>
            </a:extLst>
          </p:cNvPr>
          <p:cNvSpPr txBox="1">
            <a:spLocks/>
          </p:cNvSpPr>
          <p:nvPr/>
        </p:nvSpPr>
        <p:spPr>
          <a:xfrm>
            <a:off x="193204" y="998345"/>
            <a:ext cx="5293196" cy="4351338"/>
          </a:xfrm>
          <a:prstGeom prst="rect">
            <a:avLst/>
          </a:prstGeom>
        </p:spPr>
        <p:txBody>
          <a:bodyPr lIns="91438" tIns="45719" rIns="91438" bIns="45719">
            <a:noAutofit/>
          </a:bodyPr>
          <a:lstStyle>
            <a:lvl1pPr marL="0" indent="0" algn="ctr" defTabSz="609585" rtl="0" eaLnBrk="1" latinLnBrk="0" hangingPunct="1">
              <a:spcBef>
                <a:spcPct val="20000"/>
              </a:spcBef>
              <a:buFont typeface="Arial"/>
              <a:buNone/>
              <a:defRPr sz="2400" kern="1200">
                <a:solidFill>
                  <a:schemeClr val="tx1"/>
                </a:solidFill>
                <a:latin typeface="+mn-lt"/>
                <a:ea typeface="+mn-ea"/>
                <a:cs typeface="+mn-cs"/>
              </a:defRPr>
            </a:lvl1pPr>
            <a:lvl2pPr marL="457189" indent="0" algn="ctr" defTabSz="609585" rtl="0" eaLnBrk="1" latinLnBrk="0" hangingPunct="1">
              <a:spcBef>
                <a:spcPct val="20000"/>
              </a:spcBef>
              <a:buFont typeface="Arial"/>
              <a:buNone/>
              <a:defRPr sz="2000" kern="1200">
                <a:solidFill>
                  <a:schemeClr val="tx1"/>
                </a:solidFill>
                <a:latin typeface="+mn-lt"/>
                <a:ea typeface="+mn-ea"/>
                <a:cs typeface="+mn-cs"/>
              </a:defRPr>
            </a:lvl2pPr>
            <a:lvl3pPr marL="914377" indent="0" algn="ctr" defTabSz="609585" rtl="0" eaLnBrk="1" latinLnBrk="0" hangingPunct="1">
              <a:spcBef>
                <a:spcPct val="20000"/>
              </a:spcBef>
              <a:buFont typeface="Arial"/>
              <a:buNone/>
              <a:defRPr sz="1900" kern="1200">
                <a:solidFill>
                  <a:schemeClr val="tx1"/>
                </a:solidFill>
                <a:latin typeface="+mn-lt"/>
                <a:ea typeface="+mn-ea"/>
                <a:cs typeface="+mn-cs"/>
              </a:defRPr>
            </a:lvl3pPr>
            <a:lvl4pPr marL="1371566" indent="0" algn="ctr" defTabSz="609585" rtl="0" eaLnBrk="1" latinLnBrk="0" hangingPunct="1">
              <a:spcBef>
                <a:spcPct val="20000"/>
              </a:spcBef>
              <a:buFont typeface="Arial"/>
              <a:buNone/>
              <a:defRPr sz="1600" kern="1200">
                <a:solidFill>
                  <a:schemeClr val="tx1"/>
                </a:solidFill>
                <a:latin typeface="+mn-lt"/>
                <a:ea typeface="+mn-ea"/>
                <a:cs typeface="+mn-cs"/>
              </a:defRPr>
            </a:lvl4pPr>
            <a:lvl5pPr marL="1828754" indent="0" algn="ctr" defTabSz="609585" rtl="0" eaLnBrk="1" latinLnBrk="0" hangingPunct="1">
              <a:spcBef>
                <a:spcPct val="20000"/>
              </a:spcBef>
              <a:buFont typeface="Arial"/>
              <a:buNone/>
              <a:defRPr sz="1600" kern="1200">
                <a:solidFill>
                  <a:schemeClr val="tx1"/>
                </a:solidFill>
                <a:latin typeface="+mn-lt"/>
                <a:ea typeface="+mn-ea"/>
                <a:cs typeface="+mn-cs"/>
              </a:defRPr>
            </a:lvl5pPr>
            <a:lvl6pPr marL="2285943" indent="0" algn="ctr" defTabSz="609585" rtl="0" eaLnBrk="1" latinLnBrk="0" hangingPunct="1">
              <a:spcBef>
                <a:spcPct val="20000"/>
              </a:spcBef>
              <a:buFont typeface="Arial"/>
              <a:buNone/>
              <a:defRPr sz="1600" kern="1200">
                <a:solidFill>
                  <a:schemeClr val="tx1"/>
                </a:solidFill>
                <a:latin typeface="+mn-lt"/>
                <a:ea typeface="+mn-ea"/>
                <a:cs typeface="+mn-cs"/>
              </a:defRPr>
            </a:lvl6pPr>
            <a:lvl7pPr marL="2743131" indent="0" algn="ctr" defTabSz="609585" rtl="0" eaLnBrk="1" latinLnBrk="0" hangingPunct="1">
              <a:spcBef>
                <a:spcPct val="20000"/>
              </a:spcBef>
              <a:buFont typeface="Arial"/>
              <a:buNone/>
              <a:defRPr sz="1600" kern="1200">
                <a:solidFill>
                  <a:schemeClr val="tx1"/>
                </a:solidFill>
                <a:latin typeface="+mn-lt"/>
                <a:ea typeface="+mn-ea"/>
                <a:cs typeface="+mn-cs"/>
              </a:defRPr>
            </a:lvl7pPr>
            <a:lvl8pPr marL="3200320" indent="0" algn="ctr" defTabSz="609585" rtl="0" eaLnBrk="1" latinLnBrk="0" hangingPunct="1">
              <a:spcBef>
                <a:spcPct val="20000"/>
              </a:spcBef>
              <a:buFont typeface="Arial"/>
              <a:buNone/>
              <a:defRPr sz="1600" kern="1200">
                <a:solidFill>
                  <a:schemeClr val="tx1"/>
                </a:solidFill>
                <a:latin typeface="+mn-lt"/>
                <a:ea typeface="+mn-ea"/>
                <a:cs typeface="+mn-cs"/>
              </a:defRPr>
            </a:lvl8pPr>
            <a:lvl9pPr marL="3657509" indent="0" algn="ctr" defTabSz="609585" rtl="0" eaLnBrk="1" latinLnBrk="0" hangingPunct="1">
              <a:spcBef>
                <a:spcPct val="20000"/>
              </a:spcBef>
              <a:buFont typeface="Arial"/>
              <a:buNone/>
              <a:defRPr sz="1600" kern="1200">
                <a:solidFill>
                  <a:schemeClr val="tx1"/>
                </a:solidFill>
                <a:latin typeface="+mn-lt"/>
                <a:ea typeface="+mn-ea"/>
                <a:cs typeface="+mn-cs"/>
              </a:defRPr>
            </a:lvl9pPr>
          </a:lstStyle>
          <a:p>
            <a:pPr algn="l"/>
            <a:r>
              <a:rPr lang="es-CL" sz="1600" dirty="0"/>
              <a:t>La pestaña “</a:t>
            </a:r>
            <a:r>
              <a:rPr lang="es-CL" sz="1600" dirty="0" err="1"/>
              <a:t>distributions</a:t>
            </a:r>
            <a:r>
              <a:rPr lang="es-CL" sz="1600" dirty="0"/>
              <a:t>” muestra </a:t>
            </a:r>
            <a:r>
              <a:rPr lang="es-MX" sz="1600" dirty="0"/>
              <a:t>la misma información que “</a:t>
            </a:r>
            <a:r>
              <a:rPr lang="es-MX" sz="1600" dirty="0" err="1"/>
              <a:t>histograms</a:t>
            </a:r>
            <a:r>
              <a:rPr lang="es-MX" sz="1600" dirty="0"/>
              <a:t>” pero en 2D. </a:t>
            </a:r>
          </a:p>
          <a:p>
            <a:pPr marL="285750" indent="-285750" algn="l">
              <a:buFont typeface="Arial" panose="020B0604020202020204" pitchFamily="34" charset="0"/>
              <a:buChar char="•"/>
            </a:pPr>
            <a:r>
              <a:rPr lang="es-MX" sz="1600" dirty="0"/>
              <a:t>El eje x son las épocas/tiempo</a:t>
            </a:r>
          </a:p>
          <a:p>
            <a:pPr marL="285750" indent="-285750" algn="l">
              <a:buFont typeface="Arial" panose="020B0604020202020204" pitchFamily="34" charset="0"/>
              <a:buChar char="•"/>
            </a:pPr>
            <a:r>
              <a:rPr lang="es-MX" sz="1600" dirty="0"/>
              <a:t>eje y son los valores de los pesos</a:t>
            </a:r>
            <a:endParaRPr lang="es-CL" sz="1600" dirty="0"/>
          </a:p>
          <a:p>
            <a:pPr algn="l"/>
            <a:endParaRPr lang="es-CL" sz="1600" dirty="0"/>
          </a:p>
        </p:txBody>
      </p:sp>
    </p:spTree>
    <p:extLst>
      <p:ext uri="{BB962C8B-B14F-4D97-AF65-F5344CB8AC3E}">
        <p14:creationId xmlns:p14="http://schemas.microsoft.com/office/powerpoint/2010/main" val="1300963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5553" y="566737"/>
            <a:ext cx="6686447" cy="471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uadroTexto 26">
            <a:extLst>
              <a:ext uri="{FF2B5EF4-FFF2-40B4-BE49-F238E27FC236}">
                <a16:creationId xmlns:a16="http://schemas.microsoft.com/office/drawing/2014/main" id="{E77FAE60-A17A-46A5-874A-B88736C40050}"/>
              </a:ext>
            </a:extLst>
          </p:cNvPr>
          <p:cNvSpPr txBox="1"/>
          <p:nvPr/>
        </p:nvSpPr>
        <p:spPr>
          <a:xfrm>
            <a:off x="427120" y="354702"/>
            <a:ext cx="9668349" cy="415492"/>
          </a:xfrm>
          <a:prstGeom prst="rect">
            <a:avLst/>
          </a:prstGeom>
          <a:noFill/>
        </p:spPr>
        <p:txBody>
          <a:bodyPr wrap="square" lIns="121914" tIns="60957" rIns="121914" bIns="60957" rtlCol="0">
            <a:spAutoFit/>
          </a:bodyPr>
          <a:lstStyle/>
          <a:p>
            <a:pPr defTabSz="609570"/>
            <a:r>
              <a:rPr lang="es-CL" dirty="0">
                <a:solidFill>
                  <a:srgbClr val="FD8008"/>
                </a:solidFill>
                <a:latin typeface="Gotham Medium"/>
                <a:cs typeface="Gotham Medium"/>
              </a:rPr>
              <a:t>Tensorboard </a:t>
            </a:r>
            <a:r>
              <a:rPr lang="es-CL" b="1" dirty="0">
                <a:solidFill>
                  <a:srgbClr val="484C56"/>
                </a:solidFill>
                <a:latin typeface="Gotham Book"/>
                <a:cs typeface="Gotham Book"/>
              </a:rPr>
              <a:t>| GRAPHS</a:t>
            </a:r>
          </a:p>
        </p:txBody>
      </p:sp>
      <p:sp>
        <p:nvSpPr>
          <p:cNvPr id="4" name="Content Placeholder 2">
            <a:extLst>
              <a:ext uri="{FF2B5EF4-FFF2-40B4-BE49-F238E27FC236}">
                <a16:creationId xmlns:a16="http://schemas.microsoft.com/office/drawing/2014/main" id="{0145D306-1510-4CC4-BFC0-612F0768B952}"/>
              </a:ext>
            </a:extLst>
          </p:cNvPr>
          <p:cNvSpPr txBox="1">
            <a:spLocks/>
          </p:cNvSpPr>
          <p:nvPr/>
        </p:nvSpPr>
        <p:spPr>
          <a:xfrm>
            <a:off x="193204" y="998345"/>
            <a:ext cx="5293196" cy="4351338"/>
          </a:xfrm>
          <a:prstGeom prst="rect">
            <a:avLst/>
          </a:prstGeom>
        </p:spPr>
        <p:txBody>
          <a:bodyPr lIns="91438" tIns="45719" rIns="91438" bIns="45719">
            <a:noAutofit/>
          </a:bodyPr>
          <a:lstStyle>
            <a:lvl1pPr marL="0" indent="0" algn="ctr" defTabSz="609585" rtl="0" eaLnBrk="1" latinLnBrk="0" hangingPunct="1">
              <a:spcBef>
                <a:spcPct val="20000"/>
              </a:spcBef>
              <a:buFont typeface="Arial"/>
              <a:buNone/>
              <a:defRPr sz="2400" kern="1200">
                <a:solidFill>
                  <a:schemeClr val="tx1"/>
                </a:solidFill>
                <a:latin typeface="+mn-lt"/>
                <a:ea typeface="+mn-ea"/>
                <a:cs typeface="+mn-cs"/>
              </a:defRPr>
            </a:lvl1pPr>
            <a:lvl2pPr marL="457189" indent="0" algn="ctr" defTabSz="609585" rtl="0" eaLnBrk="1" latinLnBrk="0" hangingPunct="1">
              <a:spcBef>
                <a:spcPct val="20000"/>
              </a:spcBef>
              <a:buFont typeface="Arial"/>
              <a:buNone/>
              <a:defRPr sz="2000" kern="1200">
                <a:solidFill>
                  <a:schemeClr val="tx1"/>
                </a:solidFill>
                <a:latin typeface="+mn-lt"/>
                <a:ea typeface="+mn-ea"/>
                <a:cs typeface="+mn-cs"/>
              </a:defRPr>
            </a:lvl2pPr>
            <a:lvl3pPr marL="914377" indent="0" algn="ctr" defTabSz="609585" rtl="0" eaLnBrk="1" latinLnBrk="0" hangingPunct="1">
              <a:spcBef>
                <a:spcPct val="20000"/>
              </a:spcBef>
              <a:buFont typeface="Arial"/>
              <a:buNone/>
              <a:defRPr sz="1900" kern="1200">
                <a:solidFill>
                  <a:schemeClr val="tx1"/>
                </a:solidFill>
                <a:latin typeface="+mn-lt"/>
                <a:ea typeface="+mn-ea"/>
                <a:cs typeface="+mn-cs"/>
              </a:defRPr>
            </a:lvl3pPr>
            <a:lvl4pPr marL="1371566" indent="0" algn="ctr" defTabSz="609585" rtl="0" eaLnBrk="1" latinLnBrk="0" hangingPunct="1">
              <a:spcBef>
                <a:spcPct val="20000"/>
              </a:spcBef>
              <a:buFont typeface="Arial"/>
              <a:buNone/>
              <a:defRPr sz="1600" kern="1200">
                <a:solidFill>
                  <a:schemeClr val="tx1"/>
                </a:solidFill>
                <a:latin typeface="+mn-lt"/>
                <a:ea typeface="+mn-ea"/>
                <a:cs typeface="+mn-cs"/>
              </a:defRPr>
            </a:lvl4pPr>
            <a:lvl5pPr marL="1828754" indent="0" algn="ctr" defTabSz="609585" rtl="0" eaLnBrk="1" latinLnBrk="0" hangingPunct="1">
              <a:spcBef>
                <a:spcPct val="20000"/>
              </a:spcBef>
              <a:buFont typeface="Arial"/>
              <a:buNone/>
              <a:defRPr sz="1600" kern="1200">
                <a:solidFill>
                  <a:schemeClr val="tx1"/>
                </a:solidFill>
                <a:latin typeface="+mn-lt"/>
                <a:ea typeface="+mn-ea"/>
                <a:cs typeface="+mn-cs"/>
              </a:defRPr>
            </a:lvl5pPr>
            <a:lvl6pPr marL="2285943" indent="0" algn="ctr" defTabSz="609585" rtl="0" eaLnBrk="1" latinLnBrk="0" hangingPunct="1">
              <a:spcBef>
                <a:spcPct val="20000"/>
              </a:spcBef>
              <a:buFont typeface="Arial"/>
              <a:buNone/>
              <a:defRPr sz="1600" kern="1200">
                <a:solidFill>
                  <a:schemeClr val="tx1"/>
                </a:solidFill>
                <a:latin typeface="+mn-lt"/>
                <a:ea typeface="+mn-ea"/>
                <a:cs typeface="+mn-cs"/>
              </a:defRPr>
            </a:lvl6pPr>
            <a:lvl7pPr marL="2743131" indent="0" algn="ctr" defTabSz="609585" rtl="0" eaLnBrk="1" latinLnBrk="0" hangingPunct="1">
              <a:spcBef>
                <a:spcPct val="20000"/>
              </a:spcBef>
              <a:buFont typeface="Arial"/>
              <a:buNone/>
              <a:defRPr sz="1600" kern="1200">
                <a:solidFill>
                  <a:schemeClr val="tx1"/>
                </a:solidFill>
                <a:latin typeface="+mn-lt"/>
                <a:ea typeface="+mn-ea"/>
                <a:cs typeface="+mn-cs"/>
              </a:defRPr>
            </a:lvl7pPr>
            <a:lvl8pPr marL="3200320" indent="0" algn="ctr" defTabSz="609585" rtl="0" eaLnBrk="1" latinLnBrk="0" hangingPunct="1">
              <a:spcBef>
                <a:spcPct val="20000"/>
              </a:spcBef>
              <a:buFont typeface="Arial"/>
              <a:buNone/>
              <a:defRPr sz="1600" kern="1200">
                <a:solidFill>
                  <a:schemeClr val="tx1"/>
                </a:solidFill>
                <a:latin typeface="+mn-lt"/>
                <a:ea typeface="+mn-ea"/>
                <a:cs typeface="+mn-cs"/>
              </a:defRPr>
            </a:lvl8pPr>
            <a:lvl9pPr marL="3657509" indent="0" algn="ctr" defTabSz="609585" rtl="0" eaLnBrk="1" latinLnBrk="0" hangingPunct="1">
              <a:spcBef>
                <a:spcPct val="20000"/>
              </a:spcBef>
              <a:buFont typeface="Arial"/>
              <a:buNone/>
              <a:defRPr sz="1600" kern="1200">
                <a:solidFill>
                  <a:schemeClr val="tx1"/>
                </a:solidFill>
                <a:latin typeface="+mn-lt"/>
                <a:ea typeface="+mn-ea"/>
                <a:cs typeface="+mn-cs"/>
              </a:defRPr>
            </a:lvl9pPr>
          </a:lstStyle>
          <a:p>
            <a:pPr algn="l"/>
            <a:r>
              <a:rPr lang="es-CL" sz="1600" dirty="0"/>
              <a:t>La pestaña “</a:t>
            </a:r>
            <a:r>
              <a:rPr lang="es-CL" sz="1600" dirty="0" err="1"/>
              <a:t>graphs</a:t>
            </a:r>
            <a:r>
              <a:rPr lang="es-CL" sz="1600" dirty="0"/>
              <a:t>” </a:t>
            </a:r>
            <a:r>
              <a:rPr lang="es-MX" sz="1600" dirty="0"/>
              <a:t>permite visualizar la arquitectura del modelo, desde el input hasta la última capa. Para modelos simples puede ser trivial, pero para modelos complejos puede ser muy útil para explicar el modelo.</a:t>
            </a:r>
            <a:endParaRPr lang="es-CL" sz="1600" dirty="0"/>
          </a:p>
        </p:txBody>
      </p:sp>
    </p:spTree>
    <p:extLst>
      <p:ext uri="{BB962C8B-B14F-4D97-AF65-F5344CB8AC3E}">
        <p14:creationId xmlns:p14="http://schemas.microsoft.com/office/powerpoint/2010/main" val="3563517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0595" y="562448"/>
            <a:ext cx="1572784" cy="388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3419" y="562448"/>
            <a:ext cx="2324100"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uadroTexto 26">
            <a:extLst>
              <a:ext uri="{FF2B5EF4-FFF2-40B4-BE49-F238E27FC236}">
                <a16:creationId xmlns:a16="http://schemas.microsoft.com/office/drawing/2014/main" id="{E77FAE60-A17A-46A5-874A-B88736C40050}"/>
              </a:ext>
            </a:extLst>
          </p:cNvPr>
          <p:cNvSpPr txBox="1"/>
          <p:nvPr/>
        </p:nvSpPr>
        <p:spPr>
          <a:xfrm>
            <a:off x="427120" y="354702"/>
            <a:ext cx="9668349" cy="415492"/>
          </a:xfrm>
          <a:prstGeom prst="rect">
            <a:avLst/>
          </a:prstGeom>
          <a:noFill/>
        </p:spPr>
        <p:txBody>
          <a:bodyPr wrap="square" lIns="121914" tIns="60957" rIns="121914" bIns="60957" rtlCol="0">
            <a:spAutoFit/>
          </a:bodyPr>
          <a:lstStyle/>
          <a:p>
            <a:pPr defTabSz="609570"/>
            <a:r>
              <a:rPr lang="es-CL" dirty="0">
                <a:solidFill>
                  <a:srgbClr val="FD8008"/>
                </a:solidFill>
                <a:latin typeface="Gotham Medium"/>
                <a:cs typeface="Gotham Medium"/>
              </a:rPr>
              <a:t>Tensorboard </a:t>
            </a:r>
            <a:r>
              <a:rPr lang="es-CL" b="1" dirty="0">
                <a:solidFill>
                  <a:srgbClr val="484C56"/>
                </a:solidFill>
                <a:latin typeface="Gotham Book"/>
                <a:cs typeface="Gotham Book"/>
              </a:rPr>
              <a:t>| GRAPHS</a:t>
            </a:r>
          </a:p>
        </p:txBody>
      </p:sp>
      <p:sp>
        <p:nvSpPr>
          <p:cNvPr id="5" name="Content Placeholder 2">
            <a:extLst>
              <a:ext uri="{FF2B5EF4-FFF2-40B4-BE49-F238E27FC236}">
                <a16:creationId xmlns:a16="http://schemas.microsoft.com/office/drawing/2014/main" id="{0145D306-1510-4CC4-BFC0-612F0768B952}"/>
              </a:ext>
            </a:extLst>
          </p:cNvPr>
          <p:cNvSpPr txBox="1">
            <a:spLocks/>
          </p:cNvSpPr>
          <p:nvPr/>
        </p:nvSpPr>
        <p:spPr>
          <a:xfrm>
            <a:off x="193204" y="998345"/>
            <a:ext cx="5293196" cy="4351338"/>
          </a:xfrm>
          <a:prstGeom prst="rect">
            <a:avLst/>
          </a:prstGeom>
        </p:spPr>
        <p:txBody>
          <a:bodyPr lIns="91438" tIns="45719" rIns="91438" bIns="45719">
            <a:noAutofit/>
          </a:bodyPr>
          <a:lstStyle>
            <a:lvl1pPr marL="0" indent="0" algn="ctr" defTabSz="609585" rtl="0" eaLnBrk="1" latinLnBrk="0" hangingPunct="1">
              <a:spcBef>
                <a:spcPct val="20000"/>
              </a:spcBef>
              <a:buFont typeface="Arial"/>
              <a:buNone/>
              <a:defRPr sz="2400" kern="1200">
                <a:solidFill>
                  <a:schemeClr val="tx1"/>
                </a:solidFill>
                <a:latin typeface="+mn-lt"/>
                <a:ea typeface="+mn-ea"/>
                <a:cs typeface="+mn-cs"/>
              </a:defRPr>
            </a:lvl1pPr>
            <a:lvl2pPr marL="457189" indent="0" algn="ctr" defTabSz="609585" rtl="0" eaLnBrk="1" latinLnBrk="0" hangingPunct="1">
              <a:spcBef>
                <a:spcPct val="20000"/>
              </a:spcBef>
              <a:buFont typeface="Arial"/>
              <a:buNone/>
              <a:defRPr sz="2000" kern="1200">
                <a:solidFill>
                  <a:schemeClr val="tx1"/>
                </a:solidFill>
                <a:latin typeface="+mn-lt"/>
                <a:ea typeface="+mn-ea"/>
                <a:cs typeface="+mn-cs"/>
              </a:defRPr>
            </a:lvl2pPr>
            <a:lvl3pPr marL="914377" indent="0" algn="ctr" defTabSz="609585" rtl="0" eaLnBrk="1" latinLnBrk="0" hangingPunct="1">
              <a:spcBef>
                <a:spcPct val="20000"/>
              </a:spcBef>
              <a:buFont typeface="Arial"/>
              <a:buNone/>
              <a:defRPr sz="1900" kern="1200">
                <a:solidFill>
                  <a:schemeClr val="tx1"/>
                </a:solidFill>
                <a:latin typeface="+mn-lt"/>
                <a:ea typeface="+mn-ea"/>
                <a:cs typeface="+mn-cs"/>
              </a:defRPr>
            </a:lvl3pPr>
            <a:lvl4pPr marL="1371566" indent="0" algn="ctr" defTabSz="609585" rtl="0" eaLnBrk="1" latinLnBrk="0" hangingPunct="1">
              <a:spcBef>
                <a:spcPct val="20000"/>
              </a:spcBef>
              <a:buFont typeface="Arial"/>
              <a:buNone/>
              <a:defRPr sz="1600" kern="1200">
                <a:solidFill>
                  <a:schemeClr val="tx1"/>
                </a:solidFill>
                <a:latin typeface="+mn-lt"/>
                <a:ea typeface="+mn-ea"/>
                <a:cs typeface="+mn-cs"/>
              </a:defRPr>
            </a:lvl4pPr>
            <a:lvl5pPr marL="1828754" indent="0" algn="ctr" defTabSz="609585" rtl="0" eaLnBrk="1" latinLnBrk="0" hangingPunct="1">
              <a:spcBef>
                <a:spcPct val="20000"/>
              </a:spcBef>
              <a:buFont typeface="Arial"/>
              <a:buNone/>
              <a:defRPr sz="1600" kern="1200">
                <a:solidFill>
                  <a:schemeClr val="tx1"/>
                </a:solidFill>
                <a:latin typeface="+mn-lt"/>
                <a:ea typeface="+mn-ea"/>
                <a:cs typeface="+mn-cs"/>
              </a:defRPr>
            </a:lvl5pPr>
            <a:lvl6pPr marL="2285943" indent="0" algn="ctr" defTabSz="609585" rtl="0" eaLnBrk="1" latinLnBrk="0" hangingPunct="1">
              <a:spcBef>
                <a:spcPct val="20000"/>
              </a:spcBef>
              <a:buFont typeface="Arial"/>
              <a:buNone/>
              <a:defRPr sz="1600" kern="1200">
                <a:solidFill>
                  <a:schemeClr val="tx1"/>
                </a:solidFill>
                <a:latin typeface="+mn-lt"/>
                <a:ea typeface="+mn-ea"/>
                <a:cs typeface="+mn-cs"/>
              </a:defRPr>
            </a:lvl6pPr>
            <a:lvl7pPr marL="2743131" indent="0" algn="ctr" defTabSz="609585" rtl="0" eaLnBrk="1" latinLnBrk="0" hangingPunct="1">
              <a:spcBef>
                <a:spcPct val="20000"/>
              </a:spcBef>
              <a:buFont typeface="Arial"/>
              <a:buNone/>
              <a:defRPr sz="1600" kern="1200">
                <a:solidFill>
                  <a:schemeClr val="tx1"/>
                </a:solidFill>
                <a:latin typeface="+mn-lt"/>
                <a:ea typeface="+mn-ea"/>
                <a:cs typeface="+mn-cs"/>
              </a:defRPr>
            </a:lvl7pPr>
            <a:lvl8pPr marL="3200320" indent="0" algn="ctr" defTabSz="609585" rtl="0" eaLnBrk="1" latinLnBrk="0" hangingPunct="1">
              <a:spcBef>
                <a:spcPct val="20000"/>
              </a:spcBef>
              <a:buFont typeface="Arial"/>
              <a:buNone/>
              <a:defRPr sz="1600" kern="1200">
                <a:solidFill>
                  <a:schemeClr val="tx1"/>
                </a:solidFill>
                <a:latin typeface="+mn-lt"/>
                <a:ea typeface="+mn-ea"/>
                <a:cs typeface="+mn-cs"/>
              </a:defRPr>
            </a:lvl8pPr>
            <a:lvl9pPr marL="3657509" indent="0" algn="ctr" defTabSz="609585" rtl="0" eaLnBrk="1" latinLnBrk="0" hangingPunct="1">
              <a:spcBef>
                <a:spcPct val="20000"/>
              </a:spcBef>
              <a:buFont typeface="Arial"/>
              <a:buNone/>
              <a:defRPr sz="1600" kern="1200">
                <a:solidFill>
                  <a:schemeClr val="tx1"/>
                </a:solidFill>
                <a:latin typeface="+mn-lt"/>
                <a:ea typeface="+mn-ea"/>
                <a:cs typeface="+mn-cs"/>
              </a:defRPr>
            </a:lvl9pPr>
          </a:lstStyle>
          <a:p>
            <a:pPr algn="l"/>
            <a:r>
              <a:rPr lang="es-MX" sz="1600" dirty="0"/>
              <a:t>Este es un buen ejemplo de la utilidad de la visualización de graphs. La figura de la izquierda muestra una red densa secuencial, en donde cada capa esta conectada en forma secuencial.</a:t>
            </a:r>
          </a:p>
          <a:p>
            <a:pPr algn="l"/>
            <a:endParaRPr lang="es-MX" sz="1600" dirty="0"/>
          </a:p>
          <a:p>
            <a:pPr algn="l"/>
            <a:r>
              <a:rPr lang="es-MX" sz="1600" dirty="0"/>
              <a:t>En la figura de la derecha se muestra un modelo funcional del estilo “Wide and Deep”, en donde una rama es densa (todas las capas conectadas), y otra rama que tiene una capa que se conecta con el input y el output. Este tipo de arquitectura no podría crearse con un modelo secuencial.</a:t>
            </a:r>
          </a:p>
          <a:p>
            <a:pPr algn="l"/>
            <a:endParaRPr lang="es-MX" sz="1600" dirty="0"/>
          </a:p>
          <a:p>
            <a:pPr algn="l"/>
            <a:r>
              <a:rPr lang="es-MX" sz="1600" dirty="0"/>
              <a:t>Otro tipo de arquitecturas complejas que no pueden hacerse con modelos secuenciales son, por ejemplo, que tengan más de un input (ej., texto y tablas) y más de un output (ej., clasificar una foto y además ubicar un objeto en la foto).</a:t>
            </a:r>
            <a:endParaRPr lang="es-CL" sz="1600" dirty="0"/>
          </a:p>
        </p:txBody>
      </p:sp>
      <p:sp>
        <p:nvSpPr>
          <p:cNvPr id="2" name="1 CuadroTexto"/>
          <p:cNvSpPr txBox="1"/>
          <p:nvPr/>
        </p:nvSpPr>
        <p:spPr>
          <a:xfrm>
            <a:off x="6551989" y="180753"/>
            <a:ext cx="1063112" cy="338554"/>
          </a:xfrm>
          <a:prstGeom prst="rect">
            <a:avLst/>
          </a:prstGeom>
          <a:noFill/>
        </p:spPr>
        <p:txBody>
          <a:bodyPr wrap="none" rtlCol="0">
            <a:spAutoFit/>
          </a:bodyPr>
          <a:lstStyle/>
          <a:p>
            <a:r>
              <a:rPr lang="es-CL" sz="1600" dirty="0"/>
              <a:t>Secuencial</a:t>
            </a:r>
          </a:p>
        </p:txBody>
      </p:sp>
      <p:sp>
        <p:nvSpPr>
          <p:cNvPr id="7" name="6 CuadroTexto"/>
          <p:cNvSpPr txBox="1"/>
          <p:nvPr/>
        </p:nvSpPr>
        <p:spPr>
          <a:xfrm>
            <a:off x="9128613" y="180753"/>
            <a:ext cx="987771" cy="338554"/>
          </a:xfrm>
          <a:prstGeom prst="rect">
            <a:avLst/>
          </a:prstGeom>
          <a:noFill/>
        </p:spPr>
        <p:txBody>
          <a:bodyPr wrap="none" rtlCol="0">
            <a:spAutoFit/>
          </a:bodyPr>
          <a:lstStyle/>
          <a:p>
            <a:r>
              <a:rPr lang="es-CL" sz="1600" dirty="0"/>
              <a:t>Funcional</a:t>
            </a:r>
          </a:p>
        </p:txBody>
      </p:sp>
    </p:spTree>
    <p:extLst>
      <p:ext uri="{BB962C8B-B14F-4D97-AF65-F5344CB8AC3E}">
        <p14:creationId xmlns:p14="http://schemas.microsoft.com/office/powerpoint/2010/main" val="2204226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26">
            <a:extLst>
              <a:ext uri="{FF2B5EF4-FFF2-40B4-BE49-F238E27FC236}">
                <a16:creationId xmlns:a16="http://schemas.microsoft.com/office/drawing/2014/main" id="{E77FAE60-A17A-46A5-874A-B88736C40050}"/>
              </a:ext>
            </a:extLst>
          </p:cNvPr>
          <p:cNvSpPr txBox="1"/>
          <p:nvPr/>
        </p:nvSpPr>
        <p:spPr>
          <a:xfrm>
            <a:off x="427120" y="354702"/>
            <a:ext cx="9668349" cy="415492"/>
          </a:xfrm>
          <a:prstGeom prst="rect">
            <a:avLst/>
          </a:prstGeom>
          <a:noFill/>
        </p:spPr>
        <p:txBody>
          <a:bodyPr wrap="square" lIns="121914" tIns="60957" rIns="121914" bIns="60957" rtlCol="0">
            <a:spAutoFit/>
          </a:bodyPr>
          <a:lstStyle/>
          <a:p>
            <a:pPr defTabSz="609570"/>
            <a:r>
              <a:rPr lang="es-CL" dirty="0">
                <a:solidFill>
                  <a:srgbClr val="FD8008"/>
                </a:solidFill>
                <a:latin typeface="Gotham Medium"/>
                <a:cs typeface="Gotham Medium"/>
              </a:rPr>
              <a:t>Tensorboard </a:t>
            </a:r>
            <a:r>
              <a:rPr lang="es-CL" b="1" dirty="0">
                <a:solidFill>
                  <a:srgbClr val="484C56"/>
                </a:solidFill>
                <a:latin typeface="Gotham Book"/>
                <a:cs typeface="Gotham Book"/>
              </a:rPr>
              <a:t>| Otras observaciones</a:t>
            </a:r>
          </a:p>
        </p:txBody>
      </p:sp>
      <p:sp>
        <p:nvSpPr>
          <p:cNvPr id="3" name="Content Placeholder 2">
            <a:extLst>
              <a:ext uri="{FF2B5EF4-FFF2-40B4-BE49-F238E27FC236}">
                <a16:creationId xmlns:a16="http://schemas.microsoft.com/office/drawing/2014/main" id="{0145D306-1510-4CC4-BFC0-612F0768B952}"/>
              </a:ext>
            </a:extLst>
          </p:cNvPr>
          <p:cNvSpPr txBox="1">
            <a:spLocks/>
          </p:cNvSpPr>
          <p:nvPr/>
        </p:nvSpPr>
        <p:spPr>
          <a:xfrm>
            <a:off x="193204" y="998345"/>
            <a:ext cx="11502610" cy="4351338"/>
          </a:xfrm>
          <a:prstGeom prst="rect">
            <a:avLst/>
          </a:prstGeom>
        </p:spPr>
        <p:txBody>
          <a:bodyPr lIns="91438" tIns="45719" rIns="91438" bIns="45719">
            <a:noAutofit/>
          </a:bodyPr>
          <a:lstStyle>
            <a:lvl1pPr marL="0" indent="0" algn="ctr" defTabSz="609585" rtl="0" eaLnBrk="1" latinLnBrk="0" hangingPunct="1">
              <a:spcBef>
                <a:spcPct val="20000"/>
              </a:spcBef>
              <a:buFont typeface="Arial"/>
              <a:buNone/>
              <a:defRPr sz="2400" kern="1200">
                <a:solidFill>
                  <a:schemeClr val="tx1"/>
                </a:solidFill>
                <a:latin typeface="+mn-lt"/>
                <a:ea typeface="+mn-ea"/>
                <a:cs typeface="+mn-cs"/>
              </a:defRPr>
            </a:lvl1pPr>
            <a:lvl2pPr marL="457189" indent="0" algn="ctr" defTabSz="609585" rtl="0" eaLnBrk="1" latinLnBrk="0" hangingPunct="1">
              <a:spcBef>
                <a:spcPct val="20000"/>
              </a:spcBef>
              <a:buFont typeface="Arial"/>
              <a:buNone/>
              <a:defRPr sz="2000" kern="1200">
                <a:solidFill>
                  <a:schemeClr val="tx1"/>
                </a:solidFill>
                <a:latin typeface="+mn-lt"/>
                <a:ea typeface="+mn-ea"/>
                <a:cs typeface="+mn-cs"/>
              </a:defRPr>
            </a:lvl2pPr>
            <a:lvl3pPr marL="914377" indent="0" algn="ctr" defTabSz="609585" rtl="0" eaLnBrk="1" latinLnBrk="0" hangingPunct="1">
              <a:spcBef>
                <a:spcPct val="20000"/>
              </a:spcBef>
              <a:buFont typeface="Arial"/>
              <a:buNone/>
              <a:defRPr sz="1900" kern="1200">
                <a:solidFill>
                  <a:schemeClr val="tx1"/>
                </a:solidFill>
                <a:latin typeface="+mn-lt"/>
                <a:ea typeface="+mn-ea"/>
                <a:cs typeface="+mn-cs"/>
              </a:defRPr>
            </a:lvl3pPr>
            <a:lvl4pPr marL="1371566" indent="0" algn="ctr" defTabSz="609585" rtl="0" eaLnBrk="1" latinLnBrk="0" hangingPunct="1">
              <a:spcBef>
                <a:spcPct val="20000"/>
              </a:spcBef>
              <a:buFont typeface="Arial"/>
              <a:buNone/>
              <a:defRPr sz="1600" kern="1200">
                <a:solidFill>
                  <a:schemeClr val="tx1"/>
                </a:solidFill>
                <a:latin typeface="+mn-lt"/>
                <a:ea typeface="+mn-ea"/>
                <a:cs typeface="+mn-cs"/>
              </a:defRPr>
            </a:lvl4pPr>
            <a:lvl5pPr marL="1828754" indent="0" algn="ctr" defTabSz="609585" rtl="0" eaLnBrk="1" latinLnBrk="0" hangingPunct="1">
              <a:spcBef>
                <a:spcPct val="20000"/>
              </a:spcBef>
              <a:buFont typeface="Arial"/>
              <a:buNone/>
              <a:defRPr sz="1600" kern="1200">
                <a:solidFill>
                  <a:schemeClr val="tx1"/>
                </a:solidFill>
                <a:latin typeface="+mn-lt"/>
                <a:ea typeface="+mn-ea"/>
                <a:cs typeface="+mn-cs"/>
              </a:defRPr>
            </a:lvl5pPr>
            <a:lvl6pPr marL="2285943" indent="0" algn="ctr" defTabSz="609585" rtl="0" eaLnBrk="1" latinLnBrk="0" hangingPunct="1">
              <a:spcBef>
                <a:spcPct val="20000"/>
              </a:spcBef>
              <a:buFont typeface="Arial"/>
              <a:buNone/>
              <a:defRPr sz="1600" kern="1200">
                <a:solidFill>
                  <a:schemeClr val="tx1"/>
                </a:solidFill>
                <a:latin typeface="+mn-lt"/>
                <a:ea typeface="+mn-ea"/>
                <a:cs typeface="+mn-cs"/>
              </a:defRPr>
            </a:lvl6pPr>
            <a:lvl7pPr marL="2743131" indent="0" algn="ctr" defTabSz="609585" rtl="0" eaLnBrk="1" latinLnBrk="0" hangingPunct="1">
              <a:spcBef>
                <a:spcPct val="20000"/>
              </a:spcBef>
              <a:buFont typeface="Arial"/>
              <a:buNone/>
              <a:defRPr sz="1600" kern="1200">
                <a:solidFill>
                  <a:schemeClr val="tx1"/>
                </a:solidFill>
                <a:latin typeface="+mn-lt"/>
                <a:ea typeface="+mn-ea"/>
                <a:cs typeface="+mn-cs"/>
              </a:defRPr>
            </a:lvl7pPr>
            <a:lvl8pPr marL="3200320" indent="0" algn="ctr" defTabSz="609585" rtl="0" eaLnBrk="1" latinLnBrk="0" hangingPunct="1">
              <a:spcBef>
                <a:spcPct val="20000"/>
              </a:spcBef>
              <a:buFont typeface="Arial"/>
              <a:buNone/>
              <a:defRPr sz="1600" kern="1200">
                <a:solidFill>
                  <a:schemeClr val="tx1"/>
                </a:solidFill>
                <a:latin typeface="+mn-lt"/>
                <a:ea typeface="+mn-ea"/>
                <a:cs typeface="+mn-cs"/>
              </a:defRPr>
            </a:lvl8pPr>
            <a:lvl9pPr marL="3657509" indent="0" algn="ctr" defTabSz="609585" rtl="0" eaLnBrk="1" latinLnBrk="0" hangingPunct="1">
              <a:spcBef>
                <a:spcPct val="20000"/>
              </a:spcBef>
              <a:buFont typeface="Arial"/>
              <a:buNone/>
              <a:defRPr sz="1600" kern="1200">
                <a:solidFill>
                  <a:schemeClr val="tx1"/>
                </a:solidFill>
                <a:latin typeface="+mn-lt"/>
                <a:ea typeface="+mn-ea"/>
                <a:cs typeface="+mn-cs"/>
              </a:defRPr>
            </a:lvl9pPr>
          </a:lstStyle>
          <a:p>
            <a:pPr marL="285750" indent="-285750" algn="l">
              <a:lnSpc>
                <a:spcPct val="150000"/>
              </a:lnSpc>
              <a:buFont typeface="Arial" panose="020B0604020202020204" pitchFamily="34" charset="0"/>
              <a:buChar char="•"/>
            </a:pPr>
            <a:r>
              <a:rPr lang="es-CL" sz="1600" dirty="0"/>
              <a:t>Después de correr muchos experimentos puede ser útil limpiar la carpeta “logs”, porque Tensorboard leerá todos los experimentos que estén adentro, y con mucha data puede ser difícil de visualizar</a:t>
            </a:r>
          </a:p>
          <a:p>
            <a:pPr marL="285750" indent="-285750" algn="l">
              <a:lnSpc>
                <a:spcPct val="150000"/>
              </a:lnSpc>
              <a:buFont typeface="Arial" panose="020B0604020202020204" pitchFamily="34" charset="0"/>
              <a:buChar char="•"/>
            </a:pPr>
            <a:r>
              <a:rPr lang="es-CL" sz="1600" dirty="0"/>
              <a:t>Tensorboard tiene útiles herramientas para explicar modelos de texto (NLP), imágenes, performance, </a:t>
            </a:r>
            <a:r>
              <a:rPr lang="es-CL" sz="1600" dirty="0" err="1"/>
              <a:t>hypterparameter</a:t>
            </a:r>
            <a:r>
              <a:rPr lang="es-CL" sz="1600" dirty="0"/>
              <a:t> </a:t>
            </a:r>
            <a:r>
              <a:rPr lang="es-CL" sz="1600" dirty="0" err="1"/>
              <a:t>tuning</a:t>
            </a:r>
            <a:r>
              <a:rPr lang="es-CL" sz="1600" dirty="0"/>
              <a:t> (similar a </a:t>
            </a:r>
            <a:r>
              <a:rPr lang="es-CL" sz="1600" dirty="0" err="1"/>
              <a:t>gridsearch</a:t>
            </a:r>
            <a:r>
              <a:rPr lang="es-CL" sz="1600" dirty="0"/>
              <a:t>), entre otros. Mientras usemos modelos simples de redes neuronales no es muy útil usarlos, pero es algo que podemos explorar para modelos más complejos.</a:t>
            </a:r>
          </a:p>
        </p:txBody>
      </p:sp>
    </p:spTree>
    <p:extLst>
      <p:ext uri="{BB962C8B-B14F-4D97-AF65-F5344CB8AC3E}">
        <p14:creationId xmlns:p14="http://schemas.microsoft.com/office/powerpoint/2010/main" val="1025018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5417</TotalTime>
  <Words>749</Words>
  <Application>Microsoft Office PowerPoint</Application>
  <PresentationFormat>Panorámica</PresentationFormat>
  <Paragraphs>47</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Calibri</vt:lpstr>
      <vt:lpstr>Gotham Book</vt:lpstr>
      <vt:lpstr>Gotham Medium</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dc:creator>
  <cp:lastModifiedBy>Adolfo Ignacio Fuentes Jofre</cp:lastModifiedBy>
  <cp:revision>256</cp:revision>
  <dcterms:created xsi:type="dcterms:W3CDTF">2020-08-26T21:28:30Z</dcterms:created>
  <dcterms:modified xsi:type="dcterms:W3CDTF">2023-06-06T18:29:25Z</dcterms:modified>
</cp:coreProperties>
</file>