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7942-3084-49AD-AEE3-E95FE6CA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8054B-F863-4311-B3F6-B32FC020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30170-FE99-43B6-89AA-8C78F84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4C2F2-BCD3-4745-B5A3-2991C1D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79D06-5F0C-4EA1-BA8A-9E11F959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63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1CA43-8C2E-40B6-AD4E-4E52117E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AA8203-11B8-43DF-8F6E-4CB5583C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9C4EB-98DE-49D5-B6B5-7C3207E3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B8F8D-EE5B-44BD-B70B-F8D897AE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AA958-52A5-434B-B446-403003AC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767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F85DB5-3339-4059-964A-E1DA13AB9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CDE958-9BCB-4435-B554-19E07973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89E7A-562E-43E3-ADA0-CA132C33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85874-86C3-4FE5-929E-0C8C53C2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D8F3B-A850-4C19-8E16-68E73FDA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3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DA88-C897-43F5-BCB7-F8E3610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6892F-47C0-4E62-8B5D-04110A52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651B9-C3FD-4B5B-AD85-C638A961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60334-8EE9-4B9F-BC46-506B56C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36803-35A2-4EA4-9CD4-C93BDE7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00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ABAC5-5D76-42D9-9AC4-7E91400C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2DE50-23B4-40F2-840E-774385C5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E5140-420B-423D-B186-CB5790A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839C7-18A8-4DFC-9FE9-376F160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040695-48CA-408C-8CFB-39C5106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39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46084-FA00-463E-ACC7-5961367B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88893-77B7-4924-9B04-291144BE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0787C-A625-4C5C-A58A-D1EC994FE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81CEF-2509-440A-819A-1B802125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DBAD0-A2B6-47D8-A428-89DF1905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382A9-9159-4CA1-9DC9-DD92566F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3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5144D-848D-4FF3-863C-DBFBB5CA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B22ED-5894-44CC-BDB3-DC23B807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FFC0F3-623C-44F7-A0D3-035F9611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71CB06-6180-4174-8B7B-C86872826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E7C862-7DC7-45E4-9D78-25A6318DF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3B2DD5-AF00-463B-BC66-8C47E1FB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94346A-28DB-4337-990C-8F4D0BC2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3729C-7C2D-460E-9A48-FA6685D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07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D0CD6-3389-42E7-849C-66582B09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0E065F-22C9-4511-AC9E-BE736214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808059-E0CA-4831-8BA6-46FEA0D7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F12C20-F2CD-4D4E-9E3F-C258BEF3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26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E027B2-E7A0-4E1D-BFC0-C01B24D6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53B2F-1B04-4EC1-B269-DCE7862B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43D00-C792-4E60-B7A3-01870D11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75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7691D-DAF5-4ACC-9ED2-46E12B47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BD0F-E4A5-43C1-8E04-2599E0A5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1BDBC-B1C2-4CFD-A247-C4EBFB27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7F7F00-A47A-4276-8D56-8733BFC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AE42D-35E6-44DE-9920-23A92BDF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7B338-D180-4AC6-A264-6D7420E3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98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FF2E-0325-4B44-819B-FF12969C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7D0E69-9D6B-43B9-9AD3-923E424BB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3A3945-39E6-4523-A73A-57E3CBEF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A1E9D-008B-4924-876B-38B48219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75006-8FE4-422E-967E-55413A45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E5869-3DE3-40F7-B201-451CB2D5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151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28C7CC-9ECD-4428-8F69-DB87FD1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7207-1D0E-404B-9E7B-640D20D3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C6F2A-7D21-4389-98A1-F97652BA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857-ABEA-4A05-950C-C34C3CAE169F}" type="datetimeFigureOut">
              <a:rPr lang="es-EC" smtClean="0"/>
              <a:t>19/11/2020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D1C1A-270B-4E0B-8E79-A0EE9F1A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C2161-B0AE-42BA-8EBE-879646B6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F14F-0A3C-4E5A-86E2-0FA097BDBF4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47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setrem.com.br/index.php/reabtic/article/view/42" TargetMode="External"/><Relationship Id="rId2" Type="http://schemas.openxmlformats.org/officeDocument/2006/relationships/hyperlink" Target="https://refactoring.guru/es/design-patterns/observer/java/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5281/zenodo.594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FB656-7123-42B5-A7FF-58DB9825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MX" sz="7200"/>
              <a:t>PATRON DE COMPORTAMIENTO OBSERVER	</a:t>
            </a:r>
            <a:endParaRPr lang="es-EC" sz="7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C4AA7-2A22-4549-9744-C4820169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MX"/>
              <a:t>Adolfo Sebastián Jara Gavilanes</a:t>
            </a:r>
            <a:endParaRPr lang="es-EC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68ADA-710A-4415-A496-3DFB71A5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¿En qué consiste?	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86D18-36AE-4632-BD15-670B47B38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Consiste en que una clase(Subject o Obsevable) es observada por otra(s) clases(Observer).</a:t>
            </a:r>
          </a:p>
          <a:p>
            <a:r>
              <a:rPr lang="en-US" sz="2000"/>
              <a:t>El objeto de la clase Subject avisa a los objetos de la clase Obsever.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58060ED-211F-4D2D-A678-29B6546C6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86" b="243"/>
          <a:stretch/>
        </p:blipFill>
        <p:spPr>
          <a:xfrm>
            <a:off x="5627850" y="1756944"/>
            <a:ext cx="6067466" cy="37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accent4">
                <a:lumMod val="97000"/>
                <a:lumOff val="3000"/>
              </a:schemeClr>
            </a:gs>
            <a:gs pos="20000">
              <a:schemeClr val="bg1"/>
            </a:gs>
            <a:gs pos="0">
              <a:schemeClr val="accent4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FC5608-1ED0-4863-917C-8068302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88467"/>
            <a:ext cx="5157787" cy="823912"/>
          </a:xfrm>
        </p:spPr>
        <p:txBody>
          <a:bodyPr/>
          <a:lstStyle/>
          <a:p>
            <a:r>
              <a:rPr lang="es-MX" dirty="0"/>
              <a:t>VENTAJAS	</a:t>
            </a:r>
            <a:endParaRPr lang="es-EC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134CF6-1C69-47C4-A9BB-C2A5986D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0504"/>
            <a:ext cx="5157787" cy="4639159"/>
          </a:xfrm>
        </p:spPr>
        <p:txBody>
          <a:bodyPr/>
          <a:lstStyle/>
          <a:p>
            <a:pPr lvl="0"/>
            <a:r>
              <a:rPr lang="es-EC" dirty="0"/>
              <a:t>Puedes introducir nuevas clases suscriptoras sin tener que cambiar el código de la notificadora (y viceversa si hay una interfaz notificadora). </a:t>
            </a:r>
          </a:p>
          <a:p>
            <a:pPr lvl="0"/>
            <a:r>
              <a:rPr lang="es-EC" dirty="0"/>
              <a:t> Puedes establecer relaciones entre objetos durante el tiempo de ejecución. </a:t>
            </a:r>
          </a:p>
          <a:p>
            <a:pPr lvl="0"/>
            <a:r>
              <a:rPr lang="es-EC" dirty="0"/>
              <a:t>Permite agregar un número ilimitado de Observadores que desean enterarse del cambio.</a:t>
            </a:r>
          </a:p>
          <a:p>
            <a:endParaRPr lang="es-EC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695B577-746B-4D7D-A421-89B62D8E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488467"/>
            <a:ext cx="5183188" cy="823912"/>
          </a:xfrm>
        </p:spPr>
        <p:txBody>
          <a:bodyPr/>
          <a:lstStyle/>
          <a:p>
            <a:r>
              <a:rPr lang="es-MX" dirty="0"/>
              <a:t>DESVENTAJAS</a:t>
            </a:r>
            <a:endParaRPr lang="es-EC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AC8BF8B-9873-4CE5-87C7-B9D69228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0504"/>
            <a:ext cx="5183188" cy="4639159"/>
          </a:xfrm>
        </p:spPr>
        <p:txBody>
          <a:bodyPr/>
          <a:lstStyle/>
          <a:p>
            <a:pPr lvl="0"/>
            <a:r>
              <a:rPr lang="es-EC" dirty="0"/>
              <a:t>Los suscriptores son notificados en un orden aleatorio. </a:t>
            </a:r>
          </a:p>
          <a:p>
            <a:pPr lvl="0"/>
            <a:r>
              <a:rPr lang="es-EC" dirty="0"/>
              <a:t>Si existe una gran cantidad de objetos observadores, tardaría mucho tiempo en notificarlo a todos. </a:t>
            </a:r>
          </a:p>
          <a:p>
            <a:pPr lvl="0"/>
            <a:r>
              <a:rPr lang="es-EC" dirty="0"/>
              <a:t>Las informaciones de cambios transmitidas pueden ser irrelevantes para ciertos observadores.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26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FCCAB9-D591-4706-86B6-BDF460FD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EJEMPLO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B1C52F2-6FC4-4067-8304-72183B16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-529" r="-381" b="14"/>
          <a:stretch/>
        </p:blipFill>
        <p:spPr>
          <a:xfrm>
            <a:off x="3967658" y="682055"/>
            <a:ext cx="7684780" cy="5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CE86C8-70E1-4E57-9FBD-51960C28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MX" sz="4800"/>
              <a:t>BIBLIOGRAFIA</a:t>
            </a:r>
            <a:endParaRPr lang="es-EC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76646-05B8-4F90-A68C-683BB7AE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EC" sz="1900">
                <a:hlinkClick r:id="rId2"/>
              </a:rPr>
              <a:t>https://refactoring.guru/es/design-patterns/observer/java/example</a:t>
            </a:r>
            <a:endParaRPr lang="es-EC" sz="1900"/>
          </a:p>
          <a:p>
            <a:r>
              <a:rPr lang="pt-BR" sz="1900"/>
              <a:t>CORTEZ, Alberto Alejandro et al. Validación de Patrones de Diseño de Comportamiento a través de Perfiles UML: Observer, un caso de estudio. </a:t>
            </a:r>
            <a:r>
              <a:rPr lang="pt-BR" sz="1900" b="1"/>
              <a:t>Revista Eletrônica Argentina-Brasil de Tecnologias da Informação e da Comunicação</a:t>
            </a:r>
            <a:r>
              <a:rPr lang="pt-BR" sz="1900"/>
              <a:t>, [S.l.], v. 1, n. 2, mar. 2015. ISSN 2446-7634. Disponível em: &lt;</a:t>
            </a:r>
            <a:r>
              <a:rPr lang="pt-BR" sz="1900">
                <a:hlinkClick r:id="rId3"/>
              </a:rPr>
              <a:t>https://revistas.setrem.com.br/index.php/reabtic/article/view/42</a:t>
            </a:r>
            <a:r>
              <a:rPr lang="pt-BR" sz="1900"/>
              <a:t>&gt;. Acesso em: 19 nov. 2020. doi: </a:t>
            </a:r>
            <a:r>
              <a:rPr lang="pt-BR" sz="1900">
                <a:hlinkClick r:id="rId4"/>
              </a:rPr>
              <a:t>http://dx.doi.org/10.5281/zenodo.59444</a:t>
            </a:r>
            <a:r>
              <a:rPr lang="pt-BR" sz="1900"/>
              <a:t>.</a:t>
            </a:r>
          </a:p>
          <a:p>
            <a:r>
              <a:rPr lang="es-MX" sz="1900"/>
              <a:t>Gomez, N. (16 de Enero de 2020). ida blog. Obtenido de Para que sirve el patrón Observador: https://blog.ida.cl/desarrollo/para-que-sirve-el-patron-observador/</a:t>
            </a:r>
          </a:p>
          <a:p>
            <a:endParaRPr lang="es-MX" sz="1900"/>
          </a:p>
          <a:p>
            <a:endParaRPr lang="es-EC" sz="1900"/>
          </a:p>
        </p:txBody>
      </p:sp>
    </p:spTree>
    <p:extLst>
      <p:ext uri="{BB962C8B-B14F-4D97-AF65-F5344CB8AC3E}">
        <p14:creationId xmlns:p14="http://schemas.microsoft.com/office/powerpoint/2010/main" val="1913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PATRON DE COMPORTAMIENTO OBSERVER </vt:lpstr>
      <vt:lpstr>¿En qué consiste? </vt:lpstr>
      <vt:lpstr>Presentación de PowerPoint</vt:lpstr>
      <vt:lpstr>EJEMPLO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COMPORTAMIENTO OBSERVER </dc:title>
  <dc:creator>Est. Adolfo Sebastian Jara Gavilanes</dc:creator>
  <cp:lastModifiedBy>Est. Adolfo Sebastian Jara Gavilanes</cp:lastModifiedBy>
  <cp:revision>1</cp:revision>
  <dcterms:created xsi:type="dcterms:W3CDTF">2020-11-19T17:01:09Z</dcterms:created>
  <dcterms:modified xsi:type="dcterms:W3CDTF">2020-11-19T17:01:14Z</dcterms:modified>
</cp:coreProperties>
</file>