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1" r:id="rId9"/>
    <p:sldId id="262" r:id="rId10"/>
    <p:sldId id="263" r:id="rId11"/>
    <p:sldId id="272" r:id="rId12"/>
    <p:sldId id="264" r:id="rId13"/>
    <p:sldId id="265" r:id="rId14"/>
    <p:sldId id="266" r:id="rId15"/>
    <p:sldId id="273" r:id="rId16"/>
    <p:sldId id="267" r:id="rId17"/>
    <p:sldId id="268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8E42F-C6A4-4A4E-ACB6-D2E663D14D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EBB4851-6EBE-41B0-B604-6F079B88DFE1}">
      <dgm:prSet/>
      <dgm:spPr/>
      <dgm:t>
        <a:bodyPr/>
        <a:lstStyle/>
        <a:p>
          <a:pPr>
            <a:defRPr cap="all"/>
          </a:pPr>
          <a:r>
            <a:rPr lang="es-US" dirty="0"/>
            <a:t>Inferencia de las variables locales</a:t>
          </a:r>
          <a:endParaRPr lang="en-US" dirty="0"/>
        </a:p>
      </dgm:t>
    </dgm:pt>
    <dgm:pt modelId="{D156B80B-0CED-48D2-9BAC-BBC38DFB1F09}" type="parTrans" cxnId="{64F852B0-561A-426B-8628-AB094EE27836}">
      <dgm:prSet/>
      <dgm:spPr/>
      <dgm:t>
        <a:bodyPr/>
        <a:lstStyle/>
        <a:p>
          <a:endParaRPr lang="en-US"/>
        </a:p>
      </dgm:t>
    </dgm:pt>
    <dgm:pt modelId="{0D0CDD8C-1DA1-4D4F-A3DF-2C45BBF95593}" type="sibTrans" cxnId="{64F852B0-561A-426B-8628-AB094EE27836}">
      <dgm:prSet/>
      <dgm:spPr/>
      <dgm:t>
        <a:bodyPr/>
        <a:lstStyle/>
        <a:p>
          <a:endParaRPr lang="en-US"/>
        </a:p>
      </dgm:t>
    </dgm:pt>
    <dgm:pt modelId="{52EF92BF-564D-4ECD-AE4B-5BD70C7C17EA}">
      <dgm:prSet/>
      <dgm:spPr/>
      <dgm:t>
        <a:bodyPr/>
        <a:lstStyle/>
        <a:p>
          <a:pPr>
            <a:defRPr cap="all"/>
          </a:pPr>
          <a:r>
            <a:rPr lang="es-US"/>
            <a:t>Versión de lanzamientos basados en la fecha.</a:t>
          </a:r>
          <a:endParaRPr lang="en-US"/>
        </a:p>
      </dgm:t>
    </dgm:pt>
    <dgm:pt modelId="{A0D2625D-CD0F-4DA8-AF43-8546B655BDC2}" type="parTrans" cxnId="{435DF4D1-00C0-4B75-B28C-59E195169F67}">
      <dgm:prSet/>
      <dgm:spPr/>
      <dgm:t>
        <a:bodyPr/>
        <a:lstStyle/>
        <a:p>
          <a:endParaRPr lang="en-US"/>
        </a:p>
      </dgm:t>
    </dgm:pt>
    <dgm:pt modelId="{6FD6FCDB-0A3D-41F4-B6D0-98C67E291D33}" type="sibTrans" cxnId="{435DF4D1-00C0-4B75-B28C-59E195169F67}">
      <dgm:prSet/>
      <dgm:spPr/>
      <dgm:t>
        <a:bodyPr/>
        <a:lstStyle/>
        <a:p>
          <a:endParaRPr lang="en-US"/>
        </a:p>
      </dgm:t>
    </dgm:pt>
    <dgm:pt modelId="{DF12CAE8-674E-4A09-8B68-5E80F10887BF}">
      <dgm:prSet/>
      <dgm:spPr/>
      <dgm:t>
        <a:bodyPr/>
        <a:lstStyle/>
        <a:p>
          <a:pPr>
            <a:defRPr cap="all"/>
          </a:pPr>
          <a:r>
            <a:rPr lang="es-US" dirty="0"/>
            <a:t>Extensiones de etiqueta de idioma UNICODE adicionales.</a:t>
          </a:r>
          <a:endParaRPr lang="en-US" dirty="0"/>
        </a:p>
      </dgm:t>
    </dgm:pt>
    <dgm:pt modelId="{0EDF365A-7F83-4A41-927D-DC998F079C6C}" type="parTrans" cxnId="{DFE3FFB0-734C-4C1F-926A-092B08A6A86D}">
      <dgm:prSet/>
      <dgm:spPr/>
      <dgm:t>
        <a:bodyPr/>
        <a:lstStyle/>
        <a:p>
          <a:endParaRPr lang="en-US"/>
        </a:p>
      </dgm:t>
    </dgm:pt>
    <dgm:pt modelId="{E17FFBDC-6EE4-4513-B749-16615C4C1CAE}" type="sibTrans" cxnId="{DFE3FFB0-734C-4C1F-926A-092B08A6A86D}">
      <dgm:prSet/>
      <dgm:spPr/>
      <dgm:t>
        <a:bodyPr/>
        <a:lstStyle/>
        <a:p>
          <a:endParaRPr lang="en-US"/>
        </a:p>
      </dgm:t>
    </dgm:pt>
    <dgm:pt modelId="{16306590-F765-49D9-AD9D-29CD365D2103}">
      <dgm:prSet/>
      <dgm:spPr/>
      <dgm:t>
        <a:bodyPr/>
        <a:lstStyle/>
        <a:p>
          <a:pPr>
            <a:defRPr cap="all"/>
          </a:pPr>
          <a:r>
            <a:rPr lang="es-US" dirty="0" err="1"/>
            <a:t>Thread</a:t>
          </a:r>
          <a:r>
            <a:rPr lang="es-US" dirty="0"/>
            <a:t> local-</a:t>
          </a:r>
          <a:r>
            <a:rPr lang="es-US" dirty="0" err="1"/>
            <a:t>handshakes</a:t>
          </a:r>
          <a:r>
            <a:rPr lang="es-US" dirty="0"/>
            <a:t>.</a:t>
          </a:r>
          <a:endParaRPr lang="en-US" dirty="0"/>
        </a:p>
      </dgm:t>
    </dgm:pt>
    <dgm:pt modelId="{FCA01D96-2708-462A-A78C-AB70DD7DA7FB}" type="parTrans" cxnId="{721B797A-11C7-4606-8339-A231A4440864}">
      <dgm:prSet/>
      <dgm:spPr/>
      <dgm:t>
        <a:bodyPr/>
        <a:lstStyle/>
        <a:p>
          <a:endParaRPr lang="en-US"/>
        </a:p>
      </dgm:t>
    </dgm:pt>
    <dgm:pt modelId="{DD3A63ED-6F0C-4C96-A965-A8FDB1E8E7ED}" type="sibTrans" cxnId="{721B797A-11C7-4606-8339-A231A4440864}">
      <dgm:prSet/>
      <dgm:spPr/>
      <dgm:t>
        <a:bodyPr/>
        <a:lstStyle/>
        <a:p>
          <a:endParaRPr lang="en-US"/>
        </a:p>
      </dgm:t>
    </dgm:pt>
    <dgm:pt modelId="{6D35E208-9586-49A2-A886-71222D0BFC14}">
      <dgm:prSet/>
      <dgm:spPr/>
      <dgm:t>
        <a:bodyPr/>
        <a:lstStyle/>
        <a:p>
          <a:pPr>
            <a:defRPr cap="all"/>
          </a:pPr>
          <a:r>
            <a:rPr lang="es-US" dirty="0" err="1"/>
            <a:t>Garbage</a:t>
          </a:r>
          <a:r>
            <a:rPr lang="es-US" dirty="0"/>
            <a:t> </a:t>
          </a:r>
          <a:r>
            <a:rPr lang="es-US" dirty="0" err="1"/>
            <a:t>collection</a:t>
          </a:r>
          <a:r>
            <a:rPr lang="es-US" dirty="0"/>
            <a:t> en paralelo para G1.</a:t>
          </a:r>
          <a:endParaRPr lang="en-US" dirty="0"/>
        </a:p>
      </dgm:t>
    </dgm:pt>
    <dgm:pt modelId="{E37D777C-5628-48A5-8244-1F3F51BDDA9D}" type="parTrans" cxnId="{F0CD45DA-90E4-4621-BB0B-B74471520D88}">
      <dgm:prSet/>
      <dgm:spPr/>
      <dgm:t>
        <a:bodyPr/>
        <a:lstStyle/>
        <a:p>
          <a:endParaRPr lang="en-US"/>
        </a:p>
      </dgm:t>
    </dgm:pt>
    <dgm:pt modelId="{1A506CC8-8946-4FC3-8E22-F72FB52C4B05}" type="sibTrans" cxnId="{F0CD45DA-90E4-4621-BB0B-B74471520D88}">
      <dgm:prSet/>
      <dgm:spPr/>
      <dgm:t>
        <a:bodyPr/>
        <a:lstStyle/>
        <a:p>
          <a:endParaRPr lang="en-US"/>
        </a:p>
      </dgm:t>
    </dgm:pt>
    <dgm:pt modelId="{3E64063A-C15E-4D2A-BFCF-F87C72098408}">
      <dgm:prSet/>
      <dgm:spPr/>
      <dgm:t>
        <a:bodyPr/>
        <a:lstStyle/>
        <a:p>
          <a:pPr>
            <a:defRPr cap="all"/>
          </a:pPr>
          <a:r>
            <a:rPr lang="es-US" dirty="0"/>
            <a:t>Interfaz mejorada de </a:t>
          </a:r>
          <a:r>
            <a:rPr lang="es-US" dirty="0" err="1"/>
            <a:t>GarbageCollector</a:t>
          </a:r>
          <a:r>
            <a:rPr lang="es-US" dirty="0"/>
            <a:t>.</a:t>
          </a:r>
          <a:endParaRPr lang="en-US" dirty="0"/>
        </a:p>
      </dgm:t>
    </dgm:pt>
    <dgm:pt modelId="{F07C0BA6-D87F-4CE4-9DED-6BD100B8A550}" type="parTrans" cxnId="{E83E697A-7BEE-465E-9D4C-38D7A757FC21}">
      <dgm:prSet/>
      <dgm:spPr/>
      <dgm:t>
        <a:bodyPr/>
        <a:lstStyle/>
        <a:p>
          <a:endParaRPr lang="en-US"/>
        </a:p>
      </dgm:t>
    </dgm:pt>
    <dgm:pt modelId="{9783AA8C-110C-4148-A490-A7992425486A}" type="sibTrans" cxnId="{E83E697A-7BEE-465E-9D4C-38D7A757FC21}">
      <dgm:prSet/>
      <dgm:spPr/>
      <dgm:t>
        <a:bodyPr/>
        <a:lstStyle/>
        <a:p>
          <a:endParaRPr lang="en-US"/>
        </a:p>
      </dgm:t>
    </dgm:pt>
    <dgm:pt modelId="{6A0BFA32-158F-4E8A-B1D5-E4A5249E17AF}">
      <dgm:prSet/>
      <dgm:spPr/>
      <dgm:t>
        <a:bodyPr/>
        <a:lstStyle/>
        <a:p>
          <a:pPr>
            <a:defRPr cap="all"/>
          </a:pPr>
          <a:r>
            <a:rPr lang="es-US" dirty="0"/>
            <a:t>Cambios de API(para colecciones no modificables).</a:t>
          </a:r>
          <a:endParaRPr lang="en-US" dirty="0"/>
        </a:p>
      </dgm:t>
    </dgm:pt>
    <dgm:pt modelId="{E161E139-1C12-4882-9282-3B4FF3F763C8}" type="parTrans" cxnId="{4F6D98D7-BDB6-45BC-8840-8C9888F6D687}">
      <dgm:prSet/>
      <dgm:spPr/>
      <dgm:t>
        <a:bodyPr/>
        <a:lstStyle/>
        <a:p>
          <a:endParaRPr lang="en-US"/>
        </a:p>
      </dgm:t>
    </dgm:pt>
    <dgm:pt modelId="{E4FF5E96-176A-49DE-A06C-19D5BA7C460E}" type="sibTrans" cxnId="{4F6D98D7-BDB6-45BC-8840-8C9888F6D687}">
      <dgm:prSet/>
      <dgm:spPr/>
      <dgm:t>
        <a:bodyPr/>
        <a:lstStyle/>
        <a:p>
          <a:endParaRPr lang="en-US"/>
        </a:p>
      </dgm:t>
    </dgm:pt>
    <dgm:pt modelId="{6B54B71F-C6F8-4F82-BAC9-0AB442CBB131}" type="pres">
      <dgm:prSet presAssocID="{CA28E42F-C6A4-4A4E-ACB6-D2E663D14D45}" presName="root" presStyleCnt="0">
        <dgm:presLayoutVars>
          <dgm:dir/>
          <dgm:resizeHandles val="exact"/>
        </dgm:presLayoutVars>
      </dgm:prSet>
      <dgm:spPr/>
    </dgm:pt>
    <dgm:pt modelId="{4001B153-1871-442D-AA20-FAA3233D01BC}" type="pres">
      <dgm:prSet presAssocID="{6EBB4851-6EBE-41B0-B604-6F079B88DFE1}" presName="compNode" presStyleCnt="0"/>
      <dgm:spPr/>
    </dgm:pt>
    <dgm:pt modelId="{70B96868-A3BC-485F-9CC6-CD06E65E65C6}" type="pres">
      <dgm:prSet presAssocID="{6EBB4851-6EBE-41B0-B604-6F079B88DFE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13F42A9-9047-4457-BEC8-8F164A2B1A5A}" type="pres">
      <dgm:prSet presAssocID="{6EBB4851-6EBE-41B0-B604-6F079B88DFE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F0B6459-BD48-4F51-9265-C8C24F764560}" type="pres">
      <dgm:prSet presAssocID="{6EBB4851-6EBE-41B0-B604-6F079B88DFE1}" presName="spaceRect" presStyleCnt="0"/>
      <dgm:spPr/>
    </dgm:pt>
    <dgm:pt modelId="{65188E39-BAD0-4797-9724-AC51E654E6E9}" type="pres">
      <dgm:prSet presAssocID="{6EBB4851-6EBE-41B0-B604-6F079B88DFE1}" presName="textRect" presStyleLbl="revTx" presStyleIdx="0" presStyleCnt="7">
        <dgm:presLayoutVars>
          <dgm:chMax val="1"/>
          <dgm:chPref val="1"/>
        </dgm:presLayoutVars>
      </dgm:prSet>
      <dgm:spPr/>
    </dgm:pt>
    <dgm:pt modelId="{46530348-FA50-4BCC-84ED-7853542790FD}" type="pres">
      <dgm:prSet presAssocID="{0D0CDD8C-1DA1-4D4F-A3DF-2C45BBF95593}" presName="sibTrans" presStyleCnt="0"/>
      <dgm:spPr/>
    </dgm:pt>
    <dgm:pt modelId="{85BB1DDC-33CA-4D2C-8D7F-188246D0D11E}" type="pres">
      <dgm:prSet presAssocID="{52EF92BF-564D-4ECD-AE4B-5BD70C7C17EA}" presName="compNode" presStyleCnt="0"/>
      <dgm:spPr/>
    </dgm:pt>
    <dgm:pt modelId="{A31F341D-B29D-4A29-8813-66D684896805}" type="pres">
      <dgm:prSet presAssocID="{52EF92BF-564D-4ECD-AE4B-5BD70C7C17EA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A5F745E-9C25-4FA0-A2A3-25177327AC1F}" type="pres">
      <dgm:prSet presAssocID="{52EF92BF-564D-4ECD-AE4B-5BD70C7C17E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1A0D568B-1186-4DDB-8D4D-7F602DBDFBD4}" type="pres">
      <dgm:prSet presAssocID="{52EF92BF-564D-4ECD-AE4B-5BD70C7C17EA}" presName="spaceRect" presStyleCnt="0"/>
      <dgm:spPr/>
    </dgm:pt>
    <dgm:pt modelId="{96A1DC97-8EC8-45C9-8B1E-861E920717BB}" type="pres">
      <dgm:prSet presAssocID="{52EF92BF-564D-4ECD-AE4B-5BD70C7C17EA}" presName="textRect" presStyleLbl="revTx" presStyleIdx="1" presStyleCnt="7">
        <dgm:presLayoutVars>
          <dgm:chMax val="1"/>
          <dgm:chPref val="1"/>
        </dgm:presLayoutVars>
      </dgm:prSet>
      <dgm:spPr/>
    </dgm:pt>
    <dgm:pt modelId="{1F9E3D8C-AE59-47DD-83A4-0C7D125F5224}" type="pres">
      <dgm:prSet presAssocID="{6FD6FCDB-0A3D-41F4-B6D0-98C67E291D33}" presName="sibTrans" presStyleCnt="0"/>
      <dgm:spPr/>
    </dgm:pt>
    <dgm:pt modelId="{8DBFC256-4AA9-4B15-83BF-B44EACAED404}" type="pres">
      <dgm:prSet presAssocID="{DF12CAE8-674E-4A09-8B68-5E80F10887BF}" presName="compNode" presStyleCnt="0"/>
      <dgm:spPr/>
    </dgm:pt>
    <dgm:pt modelId="{9774E2DF-D212-4D8F-A847-AA901F552B78}" type="pres">
      <dgm:prSet presAssocID="{DF12CAE8-674E-4A09-8B68-5E80F10887BF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EE31521-D632-4E30-B9C1-2D42716A79FD}" type="pres">
      <dgm:prSet presAssocID="{DF12CAE8-674E-4A09-8B68-5E80F10887B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8642B7C8-6CF4-449C-8F86-6AED66FA8D38}" type="pres">
      <dgm:prSet presAssocID="{DF12CAE8-674E-4A09-8B68-5E80F10887BF}" presName="spaceRect" presStyleCnt="0"/>
      <dgm:spPr/>
    </dgm:pt>
    <dgm:pt modelId="{F598C2F4-2095-4B7F-8F4B-D45E23CCCDB4}" type="pres">
      <dgm:prSet presAssocID="{DF12CAE8-674E-4A09-8B68-5E80F10887BF}" presName="textRect" presStyleLbl="revTx" presStyleIdx="2" presStyleCnt="7">
        <dgm:presLayoutVars>
          <dgm:chMax val="1"/>
          <dgm:chPref val="1"/>
        </dgm:presLayoutVars>
      </dgm:prSet>
      <dgm:spPr/>
    </dgm:pt>
    <dgm:pt modelId="{D599A849-ADCD-4C18-B29E-CD478F404A55}" type="pres">
      <dgm:prSet presAssocID="{E17FFBDC-6EE4-4513-B749-16615C4C1CAE}" presName="sibTrans" presStyleCnt="0"/>
      <dgm:spPr/>
    </dgm:pt>
    <dgm:pt modelId="{530D9275-1506-4354-BA36-18729588BBCE}" type="pres">
      <dgm:prSet presAssocID="{16306590-F765-49D9-AD9D-29CD365D2103}" presName="compNode" presStyleCnt="0"/>
      <dgm:spPr/>
    </dgm:pt>
    <dgm:pt modelId="{9EDA5A07-7121-4969-AC44-CFD8D9FD4450}" type="pres">
      <dgm:prSet presAssocID="{16306590-F765-49D9-AD9D-29CD365D2103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BF23207-C705-4EDF-84E9-B83879DD469E}" type="pres">
      <dgm:prSet presAssocID="{16306590-F765-49D9-AD9D-29CD365D21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9944C4-7B58-431B-95F8-2CA84B4896E9}" type="pres">
      <dgm:prSet presAssocID="{16306590-F765-49D9-AD9D-29CD365D2103}" presName="spaceRect" presStyleCnt="0"/>
      <dgm:spPr/>
    </dgm:pt>
    <dgm:pt modelId="{4D9A5333-4550-4E79-BC8B-6453949584B0}" type="pres">
      <dgm:prSet presAssocID="{16306590-F765-49D9-AD9D-29CD365D2103}" presName="textRect" presStyleLbl="revTx" presStyleIdx="3" presStyleCnt="7">
        <dgm:presLayoutVars>
          <dgm:chMax val="1"/>
          <dgm:chPref val="1"/>
        </dgm:presLayoutVars>
      </dgm:prSet>
      <dgm:spPr/>
    </dgm:pt>
    <dgm:pt modelId="{2ED3F2C8-30D8-4D7E-BD16-F143923B8BDB}" type="pres">
      <dgm:prSet presAssocID="{DD3A63ED-6F0C-4C96-A965-A8FDB1E8E7ED}" presName="sibTrans" presStyleCnt="0"/>
      <dgm:spPr/>
    </dgm:pt>
    <dgm:pt modelId="{FB264735-D4F8-4AF1-AC9F-7E607CDA1DB4}" type="pres">
      <dgm:prSet presAssocID="{6D35E208-9586-49A2-A886-71222D0BFC14}" presName="compNode" presStyleCnt="0"/>
      <dgm:spPr/>
    </dgm:pt>
    <dgm:pt modelId="{19A19E57-191E-4729-8608-0019E0D95682}" type="pres">
      <dgm:prSet presAssocID="{6D35E208-9586-49A2-A886-71222D0BFC14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3935762-69DB-40DF-9DFB-2580A05437A8}" type="pres">
      <dgm:prSet presAssocID="{6D35E208-9586-49A2-A886-71222D0BFC1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A9B7A744-B778-4B71-866C-475F7F9D743F}" type="pres">
      <dgm:prSet presAssocID="{6D35E208-9586-49A2-A886-71222D0BFC14}" presName="spaceRect" presStyleCnt="0"/>
      <dgm:spPr/>
    </dgm:pt>
    <dgm:pt modelId="{A797CCEE-3AE9-45AB-AE9E-D8B941DC14A6}" type="pres">
      <dgm:prSet presAssocID="{6D35E208-9586-49A2-A886-71222D0BFC14}" presName="textRect" presStyleLbl="revTx" presStyleIdx="4" presStyleCnt="7">
        <dgm:presLayoutVars>
          <dgm:chMax val="1"/>
          <dgm:chPref val="1"/>
        </dgm:presLayoutVars>
      </dgm:prSet>
      <dgm:spPr/>
    </dgm:pt>
    <dgm:pt modelId="{52196B3B-9A9E-4856-8FC1-FFD88B833591}" type="pres">
      <dgm:prSet presAssocID="{1A506CC8-8946-4FC3-8E22-F72FB52C4B05}" presName="sibTrans" presStyleCnt="0"/>
      <dgm:spPr/>
    </dgm:pt>
    <dgm:pt modelId="{DE23635A-CB3A-4C83-8FE4-D57067869479}" type="pres">
      <dgm:prSet presAssocID="{3E64063A-C15E-4D2A-BFCF-F87C72098408}" presName="compNode" presStyleCnt="0"/>
      <dgm:spPr/>
    </dgm:pt>
    <dgm:pt modelId="{E54F67CB-CEAA-44CC-83FC-DE629FC051E3}" type="pres">
      <dgm:prSet presAssocID="{3E64063A-C15E-4D2A-BFCF-F87C72098408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C40AA3C-1455-453C-8BAD-E3C98D159C2C}" type="pres">
      <dgm:prSet presAssocID="{3E64063A-C15E-4D2A-BFCF-F87C7209840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015F38ED-BC56-4E4B-ACFC-1276D1156AEB}" type="pres">
      <dgm:prSet presAssocID="{3E64063A-C15E-4D2A-BFCF-F87C72098408}" presName="spaceRect" presStyleCnt="0"/>
      <dgm:spPr/>
    </dgm:pt>
    <dgm:pt modelId="{A5EEC47E-DC74-4B07-B294-87B0C4BE459B}" type="pres">
      <dgm:prSet presAssocID="{3E64063A-C15E-4D2A-BFCF-F87C72098408}" presName="textRect" presStyleLbl="revTx" presStyleIdx="5" presStyleCnt="7">
        <dgm:presLayoutVars>
          <dgm:chMax val="1"/>
          <dgm:chPref val="1"/>
        </dgm:presLayoutVars>
      </dgm:prSet>
      <dgm:spPr/>
    </dgm:pt>
    <dgm:pt modelId="{502E573C-C68B-4E09-B5CF-AED26BB667AB}" type="pres">
      <dgm:prSet presAssocID="{9783AA8C-110C-4148-A490-A7992425486A}" presName="sibTrans" presStyleCnt="0"/>
      <dgm:spPr/>
    </dgm:pt>
    <dgm:pt modelId="{A3FE0F3B-C552-4BAB-A17E-138F1165359D}" type="pres">
      <dgm:prSet presAssocID="{6A0BFA32-158F-4E8A-B1D5-E4A5249E17AF}" presName="compNode" presStyleCnt="0"/>
      <dgm:spPr/>
    </dgm:pt>
    <dgm:pt modelId="{168C8D25-B5BE-4B0E-9B43-673437DB3D05}" type="pres">
      <dgm:prSet presAssocID="{6A0BFA32-158F-4E8A-B1D5-E4A5249E17A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4193EC9-65C2-463A-A50F-B73CD0B77D51}" type="pres">
      <dgm:prSet presAssocID="{6A0BFA32-158F-4E8A-B1D5-E4A5249E17A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38DC15C-8AF9-413D-9BFE-886C72FDF2AA}" type="pres">
      <dgm:prSet presAssocID="{6A0BFA32-158F-4E8A-B1D5-E4A5249E17AF}" presName="spaceRect" presStyleCnt="0"/>
      <dgm:spPr/>
    </dgm:pt>
    <dgm:pt modelId="{80659014-52A6-4AFB-870A-1B43F24A7557}" type="pres">
      <dgm:prSet presAssocID="{6A0BFA32-158F-4E8A-B1D5-E4A5249E17A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067ED06-AAEB-4D85-889A-E17050B6D082}" type="presOf" srcId="{6EBB4851-6EBE-41B0-B604-6F079B88DFE1}" destId="{65188E39-BAD0-4797-9724-AC51E654E6E9}" srcOrd="0" destOrd="0" presId="urn:microsoft.com/office/officeart/2018/5/layout/IconLeafLabelList"/>
    <dgm:cxn modelId="{FA7CA012-A656-44ED-BD7B-920D5AA5F5E4}" type="presOf" srcId="{3E64063A-C15E-4D2A-BFCF-F87C72098408}" destId="{A5EEC47E-DC74-4B07-B294-87B0C4BE459B}" srcOrd="0" destOrd="0" presId="urn:microsoft.com/office/officeart/2018/5/layout/IconLeafLabelList"/>
    <dgm:cxn modelId="{8780D75E-52F2-4239-AA41-30DB1AB631B5}" type="presOf" srcId="{CA28E42F-C6A4-4A4E-ACB6-D2E663D14D45}" destId="{6B54B71F-C6F8-4F82-BAC9-0AB442CBB131}" srcOrd="0" destOrd="0" presId="urn:microsoft.com/office/officeart/2018/5/layout/IconLeafLabelList"/>
    <dgm:cxn modelId="{E83E697A-7BEE-465E-9D4C-38D7A757FC21}" srcId="{CA28E42F-C6A4-4A4E-ACB6-D2E663D14D45}" destId="{3E64063A-C15E-4D2A-BFCF-F87C72098408}" srcOrd="5" destOrd="0" parTransId="{F07C0BA6-D87F-4CE4-9DED-6BD100B8A550}" sibTransId="{9783AA8C-110C-4148-A490-A7992425486A}"/>
    <dgm:cxn modelId="{721B797A-11C7-4606-8339-A231A4440864}" srcId="{CA28E42F-C6A4-4A4E-ACB6-D2E663D14D45}" destId="{16306590-F765-49D9-AD9D-29CD365D2103}" srcOrd="3" destOrd="0" parTransId="{FCA01D96-2708-462A-A78C-AB70DD7DA7FB}" sibTransId="{DD3A63ED-6F0C-4C96-A965-A8FDB1E8E7ED}"/>
    <dgm:cxn modelId="{64F852B0-561A-426B-8628-AB094EE27836}" srcId="{CA28E42F-C6A4-4A4E-ACB6-D2E663D14D45}" destId="{6EBB4851-6EBE-41B0-B604-6F079B88DFE1}" srcOrd="0" destOrd="0" parTransId="{D156B80B-0CED-48D2-9BAC-BBC38DFB1F09}" sibTransId="{0D0CDD8C-1DA1-4D4F-A3DF-2C45BBF95593}"/>
    <dgm:cxn modelId="{DFE3FFB0-734C-4C1F-926A-092B08A6A86D}" srcId="{CA28E42F-C6A4-4A4E-ACB6-D2E663D14D45}" destId="{DF12CAE8-674E-4A09-8B68-5E80F10887BF}" srcOrd="2" destOrd="0" parTransId="{0EDF365A-7F83-4A41-927D-DC998F079C6C}" sibTransId="{E17FFBDC-6EE4-4513-B749-16615C4C1CAE}"/>
    <dgm:cxn modelId="{8AB476BC-B28F-492B-9996-27E1E6C49076}" type="presOf" srcId="{16306590-F765-49D9-AD9D-29CD365D2103}" destId="{4D9A5333-4550-4E79-BC8B-6453949584B0}" srcOrd="0" destOrd="0" presId="urn:microsoft.com/office/officeart/2018/5/layout/IconLeafLabelList"/>
    <dgm:cxn modelId="{8727D2C7-1B83-4D87-AA68-1C731453B2AC}" type="presOf" srcId="{6D35E208-9586-49A2-A886-71222D0BFC14}" destId="{A797CCEE-3AE9-45AB-AE9E-D8B941DC14A6}" srcOrd="0" destOrd="0" presId="urn:microsoft.com/office/officeart/2018/5/layout/IconLeafLabelList"/>
    <dgm:cxn modelId="{435DF4D1-00C0-4B75-B28C-59E195169F67}" srcId="{CA28E42F-C6A4-4A4E-ACB6-D2E663D14D45}" destId="{52EF92BF-564D-4ECD-AE4B-5BD70C7C17EA}" srcOrd="1" destOrd="0" parTransId="{A0D2625D-CD0F-4DA8-AF43-8546B655BDC2}" sibTransId="{6FD6FCDB-0A3D-41F4-B6D0-98C67E291D33}"/>
    <dgm:cxn modelId="{4F6D98D7-BDB6-45BC-8840-8C9888F6D687}" srcId="{CA28E42F-C6A4-4A4E-ACB6-D2E663D14D45}" destId="{6A0BFA32-158F-4E8A-B1D5-E4A5249E17AF}" srcOrd="6" destOrd="0" parTransId="{E161E139-1C12-4882-9282-3B4FF3F763C8}" sibTransId="{E4FF5E96-176A-49DE-A06C-19D5BA7C460E}"/>
    <dgm:cxn modelId="{F0CD45DA-90E4-4621-BB0B-B74471520D88}" srcId="{CA28E42F-C6A4-4A4E-ACB6-D2E663D14D45}" destId="{6D35E208-9586-49A2-A886-71222D0BFC14}" srcOrd="4" destOrd="0" parTransId="{E37D777C-5628-48A5-8244-1F3F51BDDA9D}" sibTransId="{1A506CC8-8946-4FC3-8E22-F72FB52C4B05}"/>
    <dgm:cxn modelId="{3CF620E0-9672-4C8A-AEBD-C1E10C2B54F3}" type="presOf" srcId="{6A0BFA32-158F-4E8A-B1D5-E4A5249E17AF}" destId="{80659014-52A6-4AFB-870A-1B43F24A7557}" srcOrd="0" destOrd="0" presId="urn:microsoft.com/office/officeart/2018/5/layout/IconLeafLabelList"/>
    <dgm:cxn modelId="{F9382AE2-511A-4C6E-8037-84D6861B44A3}" type="presOf" srcId="{52EF92BF-564D-4ECD-AE4B-5BD70C7C17EA}" destId="{96A1DC97-8EC8-45C9-8B1E-861E920717BB}" srcOrd="0" destOrd="0" presId="urn:microsoft.com/office/officeart/2018/5/layout/IconLeafLabelList"/>
    <dgm:cxn modelId="{774FC1F6-DE1C-4C07-BB31-45A5BF2980C8}" type="presOf" srcId="{DF12CAE8-674E-4A09-8B68-5E80F10887BF}" destId="{F598C2F4-2095-4B7F-8F4B-D45E23CCCDB4}" srcOrd="0" destOrd="0" presId="urn:microsoft.com/office/officeart/2018/5/layout/IconLeafLabelList"/>
    <dgm:cxn modelId="{7B3EB16A-2E60-4A9B-B144-B707AFE240D5}" type="presParOf" srcId="{6B54B71F-C6F8-4F82-BAC9-0AB442CBB131}" destId="{4001B153-1871-442D-AA20-FAA3233D01BC}" srcOrd="0" destOrd="0" presId="urn:microsoft.com/office/officeart/2018/5/layout/IconLeafLabelList"/>
    <dgm:cxn modelId="{E1A76B54-233A-4204-AB8D-B7764FFA09FF}" type="presParOf" srcId="{4001B153-1871-442D-AA20-FAA3233D01BC}" destId="{70B96868-A3BC-485F-9CC6-CD06E65E65C6}" srcOrd="0" destOrd="0" presId="urn:microsoft.com/office/officeart/2018/5/layout/IconLeafLabelList"/>
    <dgm:cxn modelId="{CE57429F-0470-4F1F-BA74-1491010764F5}" type="presParOf" srcId="{4001B153-1871-442D-AA20-FAA3233D01BC}" destId="{213F42A9-9047-4457-BEC8-8F164A2B1A5A}" srcOrd="1" destOrd="0" presId="urn:microsoft.com/office/officeart/2018/5/layout/IconLeafLabelList"/>
    <dgm:cxn modelId="{CB25B1BC-784E-464D-BBD0-E2712C64E38B}" type="presParOf" srcId="{4001B153-1871-442D-AA20-FAA3233D01BC}" destId="{DF0B6459-BD48-4F51-9265-C8C24F764560}" srcOrd="2" destOrd="0" presId="urn:microsoft.com/office/officeart/2018/5/layout/IconLeafLabelList"/>
    <dgm:cxn modelId="{A5EF5809-B73B-4496-AD88-9925131C00F3}" type="presParOf" srcId="{4001B153-1871-442D-AA20-FAA3233D01BC}" destId="{65188E39-BAD0-4797-9724-AC51E654E6E9}" srcOrd="3" destOrd="0" presId="urn:microsoft.com/office/officeart/2018/5/layout/IconLeafLabelList"/>
    <dgm:cxn modelId="{A421DD3A-49C6-4C8D-B891-9FCF45AD7254}" type="presParOf" srcId="{6B54B71F-C6F8-4F82-BAC9-0AB442CBB131}" destId="{46530348-FA50-4BCC-84ED-7853542790FD}" srcOrd="1" destOrd="0" presId="urn:microsoft.com/office/officeart/2018/5/layout/IconLeafLabelList"/>
    <dgm:cxn modelId="{D3EDAA12-9DC0-43EC-821D-4E7656CB224F}" type="presParOf" srcId="{6B54B71F-C6F8-4F82-BAC9-0AB442CBB131}" destId="{85BB1DDC-33CA-4D2C-8D7F-188246D0D11E}" srcOrd="2" destOrd="0" presId="urn:microsoft.com/office/officeart/2018/5/layout/IconLeafLabelList"/>
    <dgm:cxn modelId="{B7560DE5-D3B2-4F30-8BFB-360004B725CA}" type="presParOf" srcId="{85BB1DDC-33CA-4D2C-8D7F-188246D0D11E}" destId="{A31F341D-B29D-4A29-8813-66D684896805}" srcOrd="0" destOrd="0" presId="urn:microsoft.com/office/officeart/2018/5/layout/IconLeafLabelList"/>
    <dgm:cxn modelId="{F62D54A6-4C00-4C2B-96C8-B4A5ABA03AEC}" type="presParOf" srcId="{85BB1DDC-33CA-4D2C-8D7F-188246D0D11E}" destId="{3A5F745E-9C25-4FA0-A2A3-25177327AC1F}" srcOrd="1" destOrd="0" presId="urn:microsoft.com/office/officeart/2018/5/layout/IconLeafLabelList"/>
    <dgm:cxn modelId="{8BC8514D-CF09-4742-AC17-4F9891EFB1D1}" type="presParOf" srcId="{85BB1DDC-33CA-4D2C-8D7F-188246D0D11E}" destId="{1A0D568B-1186-4DDB-8D4D-7F602DBDFBD4}" srcOrd="2" destOrd="0" presId="urn:microsoft.com/office/officeart/2018/5/layout/IconLeafLabelList"/>
    <dgm:cxn modelId="{8E56EAD9-F9AA-45E7-A9DE-BD15039C771D}" type="presParOf" srcId="{85BB1DDC-33CA-4D2C-8D7F-188246D0D11E}" destId="{96A1DC97-8EC8-45C9-8B1E-861E920717BB}" srcOrd="3" destOrd="0" presId="urn:microsoft.com/office/officeart/2018/5/layout/IconLeafLabelList"/>
    <dgm:cxn modelId="{BA132D1C-526A-4FBA-BC0C-3B4453AC6068}" type="presParOf" srcId="{6B54B71F-C6F8-4F82-BAC9-0AB442CBB131}" destId="{1F9E3D8C-AE59-47DD-83A4-0C7D125F5224}" srcOrd="3" destOrd="0" presId="urn:microsoft.com/office/officeart/2018/5/layout/IconLeafLabelList"/>
    <dgm:cxn modelId="{C962BB1C-F6B8-4577-95F3-473DE7DEEBC9}" type="presParOf" srcId="{6B54B71F-C6F8-4F82-BAC9-0AB442CBB131}" destId="{8DBFC256-4AA9-4B15-83BF-B44EACAED404}" srcOrd="4" destOrd="0" presId="urn:microsoft.com/office/officeart/2018/5/layout/IconLeafLabelList"/>
    <dgm:cxn modelId="{AA215F0F-708B-4087-9349-598621A13337}" type="presParOf" srcId="{8DBFC256-4AA9-4B15-83BF-B44EACAED404}" destId="{9774E2DF-D212-4D8F-A847-AA901F552B78}" srcOrd="0" destOrd="0" presId="urn:microsoft.com/office/officeart/2018/5/layout/IconLeafLabelList"/>
    <dgm:cxn modelId="{73EF7298-1CFF-4397-BA6C-72944C3C9DCA}" type="presParOf" srcId="{8DBFC256-4AA9-4B15-83BF-B44EACAED404}" destId="{7EE31521-D632-4E30-B9C1-2D42716A79FD}" srcOrd="1" destOrd="0" presId="urn:microsoft.com/office/officeart/2018/5/layout/IconLeafLabelList"/>
    <dgm:cxn modelId="{E74C2C60-D867-496E-9B3B-9F08E620AFD6}" type="presParOf" srcId="{8DBFC256-4AA9-4B15-83BF-B44EACAED404}" destId="{8642B7C8-6CF4-449C-8F86-6AED66FA8D38}" srcOrd="2" destOrd="0" presId="urn:microsoft.com/office/officeart/2018/5/layout/IconLeafLabelList"/>
    <dgm:cxn modelId="{72FA0F71-E9A4-4CAE-BA5E-1A98837D1C61}" type="presParOf" srcId="{8DBFC256-4AA9-4B15-83BF-B44EACAED404}" destId="{F598C2F4-2095-4B7F-8F4B-D45E23CCCDB4}" srcOrd="3" destOrd="0" presId="urn:microsoft.com/office/officeart/2018/5/layout/IconLeafLabelList"/>
    <dgm:cxn modelId="{5E9D8DD8-E5F6-479B-A7AF-F59265AA519A}" type="presParOf" srcId="{6B54B71F-C6F8-4F82-BAC9-0AB442CBB131}" destId="{D599A849-ADCD-4C18-B29E-CD478F404A55}" srcOrd="5" destOrd="0" presId="urn:microsoft.com/office/officeart/2018/5/layout/IconLeafLabelList"/>
    <dgm:cxn modelId="{A19B6C93-7446-4BBA-80AD-FAAF999B68F9}" type="presParOf" srcId="{6B54B71F-C6F8-4F82-BAC9-0AB442CBB131}" destId="{530D9275-1506-4354-BA36-18729588BBCE}" srcOrd="6" destOrd="0" presId="urn:microsoft.com/office/officeart/2018/5/layout/IconLeafLabelList"/>
    <dgm:cxn modelId="{9BCBF2C6-7011-4C4A-8DA1-FA8C8B1608A2}" type="presParOf" srcId="{530D9275-1506-4354-BA36-18729588BBCE}" destId="{9EDA5A07-7121-4969-AC44-CFD8D9FD4450}" srcOrd="0" destOrd="0" presId="urn:microsoft.com/office/officeart/2018/5/layout/IconLeafLabelList"/>
    <dgm:cxn modelId="{5EF8A344-8010-4F68-8498-8642E16EF9A2}" type="presParOf" srcId="{530D9275-1506-4354-BA36-18729588BBCE}" destId="{7BF23207-C705-4EDF-84E9-B83879DD469E}" srcOrd="1" destOrd="0" presId="urn:microsoft.com/office/officeart/2018/5/layout/IconLeafLabelList"/>
    <dgm:cxn modelId="{8946BB07-4FC7-4C5B-8CFF-7302065F2113}" type="presParOf" srcId="{530D9275-1506-4354-BA36-18729588BBCE}" destId="{1B9944C4-7B58-431B-95F8-2CA84B4896E9}" srcOrd="2" destOrd="0" presId="urn:microsoft.com/office/officeart/2018/5/layout/IconLeafLabelList"/>
    <dgm:cxn modelId="{15A9F489-E478-4686-B2DD-D271FD5EED81}" type="presParOf" srcId="{530D9275-1506-4354-BA36-18729588BBCE}" destId="{4D9A5333-4550-4E79-BC8B-6453949584B0}" srcOrd="3" destOrd="0" presId="urn:microsoft.com/office/officeart/2018/5/layout/IconLeafLabelList"/>
    <dgm:cxn modelId="{01B5626A-1CD4-4704-A9FE-2DD8A5437C04}" type="presParOf" srcId="{6B54B71F-C6F8-4F82-BAC9-0AB442CBB131}" destId="{2ED3F2C8-30D8-4D7E-BD16-F143923B8BDB}" srcOrd="7" destOrd="0" presId="urn:microsoft.com/office/officeart/2018/5/layout/IconLeafLabelList"/>
    <dgm:cxn modelId="{0D363AB4-6BCE-4AE8-B23A-F58CAF3B11D5}" type="presParOf" srcId="{6B54B71F-C6F8-4F82-BAC9-0AB442CBB131}" destId="{FB264735-D4F8-4AF1-AC9F-7E607CDA1DB4}" srcOrd="8" destOrd="0" presId="urn:microsoft.com/office/officeart/2018/5/layout/IconLeafLabelList"/>
    <dgm:cxn modelId="{00131E88-4271-4753-B8A3-69A6160E72A2}" type="presParOf" srcId="{FB264735-D4F8-4AF1-AC9F-7E607CDA1DB4}" destId="{19A19E57-191E-4729-8608-0019E0D95682}" srcOrd="0" destOrd="0" presId="urn:microsoft.com/office/officeart/2018/5/layout/IconLeafLabelList"/>
    <dgm:cxn modelId="{F975526C-CBBE-4D23-BFE4-6EB30BF63FEA}" type="presParOf" srcId="{FB264735-D4F8-4AF1-AC9F-7E607CDA1DB4}" destId="{83935762-69DB-40DF-9DFB-2580A05437A8}" srcOrd="1" destOrd="0" presId="urn:microsoft.com/office/officeart/2018/5/layout/IconLeafLabelList"/>
    <dgm:cxn modelId="{267007C8-C378-400F-91FE-A8D276191A0E}" type="presParOf" srcId="{FB264735-D4F8-4AF1-AC9F-7E607CDA1DB4}" destId="{A9B7A744-B778-4B71-866C-475F7F9D743F}" srcOrd="2" destOrd="0" presId="urn:microsoft.com/office/officeart/2018/5/layout/IconLeafLabelList"/>
    <dgm:cxn modelId="{95229FDF-9583-47FF-9B2A-CCD843302C69}" type="presParOf" srcId="{FB264735-D4F8-4AF1-AC9F-7E607CDA1DB4}" destId="{A797CCEE-3AE9-45AB-AE9E-D8B941DC14A6}" srcOrd="3" destOrd="0" presId="urn:microsoft.com/office/officeart/2018/5/layout/IconLeafLabelList"/>
    <dgm:cxn modelId="{75220358-DB62-49A1-8881-83F27987323D}" type="presParOf" srcId="{6B54B71F-C6F8-4F82-BAC9-0AB442CBB131}" destId="{52196B3B-9A9E-4856-8FC1-FFD88B833591}" srcOrd="9" destOrd="0" presId="urn:microsoft.com/office/officeart/2018/5/layout/IconLeafLabelList"/>
    <dgm:cxn modelId="{D9C0D212-F3FA-4C74-888B-FB9F94F2BF2A}" type="presParOf" srcId="{6B54B71F-C6F8-4F82-BAC9-0AB442CBB131}" destId="{DE23635A-CB3A-4C83-8FE4-D57067869479}" srcOrd="10" destOrd="0" presId="urn:microsoft.com/office/officeart/2018/5/layout/IconLeafLabelList"/>
    <dgm:cxn modelId="{CA86A7AA-DC2D-4F49-9C10-BF3E01732882}" type="presParOf" srcId="{DE23635A-CB3A-4C83-8FE4-D57067869479}" destId="{E54F67CB-CEAA-44CC-83FC-DE629FC051E3}" srcOrd="0" destOrd="0" presId="urn:microsoft.com/office/officeart/2018/5/layout/IconLeafLabelList"/>
    <dgm:cxn modelId="{98D21C5C-5969-4221-92B2-C38DEB12D6E4}" type="presParOf" srcId="{DE23635A-CB3A-4C83-8FE4-D57067869479}" destId="{4C40AA3C-1455-453C-8BAD-E3C98D159C2C}" srcOrd="1" destOrd="0" presId="urn:microsoft.com/office/officeart/2018/5/layout/IconLeafLabelList"/>
    <dgm:cxn modelId="{91B202D2-AC44-4B8A-A952-44EE546CE000}" type="presParOf" srcId="{DE23635A-CB3A-4C83-8FE4-D57067869479}" destId="{015F38ED-BC56-4E4B-ACFC-1276D1156AEB}" srcOrd="2" destOrd="0" presId="urn:microsoft.com/office/officeart/2018/5/layout/IconLeafLabelList"/>
    <dgm:cxn modelId="{480445AF-8456-4427-85AE-0A4A2E78C0AB}" type="presParOf" srcId="{DE23635A-CB3A-4C83-8FE4-D57067869479}" destId="{A5EEC47E-DC74-4B07-B294-87B0C4BE459B}" srcOrd="3" destOrd="0" presId="urn:microsoft.com/office/officeart/2018/5/layout/IconLeafLabelList"/>
    <dgm:cxn modelId="{7F8974B8-28ED-4C01-8FD9-525FA4E5C05C}" type="presParOf" srcId="{6B54B71F-C6F8-4F82-BAC9-0AB442CBB131}" destId="{502E573C-C68B-4E09-B5CF-AED26BB667AB}" srcOrd="11" destOrd="0" presId="urn:microsoft.com/office/officeart/2018/5/layout/IconLeafLabelList"/>
    <dgm:cxn modelId="{0EABE380-F1E9-410D-9380-F0EE22E01E8D}" type="presParOf" srcId="{6B54B71F-C6F8-4F82-BAC9-0AB442CBB131}" destId="{A3FE0F3B-C552-4BAB-A17E-138F1165359D}" srcOrd="12" destOrd="0" presId="urn:microsoft.com/office/officeart/2018/5/layout/IconLeafLabelList"/>
    <dgm:cxn modelId="{B7696889-5DD5-4BC9-B5EE-F382A00714B2}" type="presParOf" srcId="{A3FE0F3B-C552-4BAB-A17E-138F1165359D}" destId="{168C8D25-B5BE-4B0E-9B43-673437DB3D05}" srcOrd="0" destOrd="0" presId="urn:microsoft.com/office/officeart/2018/5/layout/IconLeafLabelList"/>
    <dgm:cxn modelId="{835C3382-69A9-4004-B17F-4719ED3A35DE}" type="presParOf" srcId="{A3FE0F3B-C552-4BAB-A17E-138F1165359D}" destId="{F4193EC9-65C2-463A-A50F-B73CD0B77D51}" srcOrd="1" destOrd="0" presId="urn:microsoft.com/office/officeart/2018/5/layout/IconLeafLabelList"/>
    <dgm:cxn modelId="{4A17B0B7-6088-4D0A-8709-1DB200E023CF}" type="presParOf" srcId="{A3FE0F3B-C552-4BAB-A17E-138F1165359D}" destId="{038DC15C-8AF9-413D-9BFE-886C72FDF2AA}" srcOrd="2" destOrd="0" presId="urn:microsoft.com/office/officeart/2018/5/layout/IconLeafLabelList"/>
    <dgm:cxn modelId="{CE91145F-6D02-492B-BC5F-D04821BED679}" type="presParOf" srcId="{A3FE0F3B-C552-4BAB-A17E-138F1165359D}" destId="{80659014-52A6-4AFB-870A-1B43F24A75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092B3-39B6-49B2-A489-E9D0B4C178F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0C971-836A-4A22-B491-5F84126DB704}">
      <dgm:prSet/>
      <dgm:spPr/>
      <dgm:t>
        <a:bodyPr/>
        <a:lstStyle/>
        <a:p>
          <a:r>
            <a:rPr lang="es-US" dirty="0"/>
            <a:t>Se utiliza la palabra reservada “</a:t>
          </a:r>
          <a:r>
            <a:rPr lang="es-US" dirty="0" err="1"/>
            <a:t>var</a:t>
          </a:r>
          <a:r>
            <a:rPr lang="es-US" dirty="0"/>
            <a:t>”, y reemplaza las palabras para construir un nuevo tipo de objeto.</a:t>
          </a:r>
          <a:endParaRPr lang="en-US" dirty="0"/>
        </a:p>
      </dgm:t>
    </dgm:pt>
    <dgm:pt modelId="{7A3236BB-C190-492D-8B97-A4B84EF2FE76}" type="parTrans" cxnId="{D67D69F4-6C10-4D84-8C0C-6BB57222E6E6}">
      <dgm:prSet/>
      <dgm:spPr/>
      <dgm:t>
        <a:bodyPr/>
        <a:lstStyle/>
        <a:p>
          <a:endParaRPr lang="en-US"/>
        </a:p>
      </dgm:t>
    </dgm:pt>
    <dgm:pt modelId="{B76DA2C6-11D1-4DB8-9FBA-3E33888D0A84}" type="sibTrans" cxnId="{D67D69F4-6C10-4D84-8C0C-6BB57222E6E6}">
      <dgm:prSet/>
      <dgm:spPr/>
      <dgm:t>
        <a:bodyPr/>
        <a:lstStyle/>
        <a:p>
          <a:endParaRPr lang="en-US"/>
        </a:p>
      </dgm:t>
    </dgm:pt>
    <dgm:pt modelId="{C1412025-2258-4C5E-B037-44BA3A870C24}">
      <dgm:prSet/>
      <dgm:spPr/>
      <dgm:t>
        <a:bodyPr/>
        <a:lstStyle/>
        <a:p>
          <a:r>
            <a:rPr lang="es-US" dirty="0"/>
            <a:t>En las funciones lambda, no es necesario declarar los parámetros.</a:t>
          </a:r>
          <a:endParaRPr lang="en-US" dirty="0"/>
        </a:p>
      </dgm:t>
    </dgm:pt>
    <dgm:pt modelId="{A97714FC-B0E8-4267-90B3-AF6A9F9516A1}" type="parTrans" cxnId="{F6A47C4D-F7B0-4EB2-9F50-1F4E7F391A43}">
      <dgm:prSet/>
      <dgm:spPr/>
      <dgm:t>
        <a:bodyPr/>
        <a:lstStyle/>
        <a:p>
          <a:endParaRPr lang="en-US"/>
        </a:p>
      </dgm:t>
    </dgm:pt>
    <dgm:pt modelId="{C2B1E549-F5D5-44FB-8C48-7712B208B55F}" type="sibTrans" cxnId="{F6A47C4D-F7B0-4EB2-9F50-1F4E7F391A43}">
      <dgm:prSet/>
      <dgm:spPr/>
      <dgm:t>
        <a:bodyPr/>
        <a:lstStyle/>
        <a:p>
          <a:endParaRPr lang="en-US"/>
        </a:p>
      </dgm:t>
    </dgm:pt>
    <dgm:pt modelId="{0CB93243-C655-4E6C-85D5-D398764D3002}">
      <dgm:prSet/>
      <dgm:spPr/>
      <dgm:t>
        <a:bodyPr/>
        <a:lstStyle/>
        <a:p>
          <a:r>
            <a:rPr lang="es-US" dirty="0"/>
            <a:t>Facilita la lectura y escritura del código.</a:t>
          </a:r>
          <a:endParaRPr lang="en-US" dirty="0"/>
        </a:p>
      </dgm:t>
    </dgm:pt>
    <dgm:pt modelId="{67954FE5-4D44-4D17-8677-080493A2E5C1}" type="parTrans" cxnId="{55DC3290-0EFC-4912-BC8F-6348B223FAC3}">
      <dgm:prSet/>
      <dgm:spPr/>
      <dgm:t>
        <a:bodyPr/>
        <a:lstStyle/>
        <a:p>
          <a:endParaRPr lang="en-US"/>
        </a:p>
      </dgm:t>
    </dgm:pt>
    <dgm:pt modelId="{8282153B-F126-47F3-ACD3-29F2589A3D34}" type="sibTrans" cxnId="{55DC3290-0EFC-4912-BC8F-6348B223FAC3}">
      <dgm:prSet/>
      <dgm:spPr/>
      <dgm:t>
        <a:bodyPr/>
        <a:lstStyle/>
        <a:p>
          <a:endParaRPr lang="en-US"/>
        </a:p>
      </dgm:t>
    </dgm:pt>
    <dgm:pt modelId="{267BECF6-6344-4570-AC4E-77A4B7CEF944}">
      <dgm:prSet/>
      <dgm:spPr/>
      <dgm:t>
        <a:bodyPr/>
        <a:lstStyle/>
        <a:p>
          <a:r>
            <a:rPr lang="es-US" dirty="0"/>
            <a:t>Se los puede utilizar solo en los siguientes casos:</a:t>
          </a:r>
          <a:endParaRPr lang="en-US" dirty="0"/>
        </a:p>
      </dgm:t>
    </dgm:pt>
    <dgm:pt modelId="{AA7802F5-312F-4334-B221-AC868054651F}" type="parTrans" cxnId="{2CE2A754-6ADF-4E2A-BD35-3849418DD302}">
      <dgm:prSet/>
      <dgm:spPr/>
      <dgm:t>
        <a:bodyPr/>
        <a:lstStyle/>
        <a:p>
          <a:endParaRPr lang="en-US"/>
        </a:p>
      </dgm:t>
    </dgm:pt>
    <dgm:pt modelId="{E62174FA-3E03-4017-8408-6160A933CC73}" type="sibTrans" cxnId="{2CE2A754-6ADF-4E2A-BD35-3849418DD302}">
      <dgm:prSet/>
      <dgm:spPr/>
      <dgm:t>
        <a:bodyPr/>
        <a:lstStyle/>
        <a:p>
          <a:endParaRPr lang="en-US"/>
        </a:p>
      </dgm:t>
    </dgm:pt>
    <dgm:pt modelId="{F10A2EF4-36F6-4DA8-9283-B5093A440E47}">
      <dgm:prSet/>
      <dgm:spPr/>
      <dgm:t>
        <a:bodyPr/>
        <a:lstStyle/>
        <a:p>
          <a:r>
            <a:rPr lang="es-US" dirty="0"/>
            <a:t>Funciona con variables locales e inicializadas.</a:t>
          </a:r>
          <a:endParaRPr lang="en-US" dirty="0"/>
        </a:p>
      </dgm:t>
    </dgm:pt>
    <dgm:pt modelId="{0BC8CB47-C027-42E4-8D72-4F3B68916E25}" type="parTrans" cxnId="{5F9D4AC9-6819-4731-ADB6-A234548B04C7}">
      <dgm:prSet/>
      <dgm:spPr/>
      <dgm:t>
        <a:bodyPr/>
        <a:lstStyle/>
        <a:p>
          <a:endParaRPr lang="en-US"/>
        </a:p>
      </dgm:t>
    </dgm:pt>
    <dgm:pt modelId="{C5FDCC6F-2150-4405-9AAD-B86105730328}" type="sibTrans" cxnId="{5F9D4AC9-6819-4731-ADB6-A234548B04C7}">
      <dgm:prSet/>
      <dgm:spPr/>
      <dgm:t>
        <a:bodyPr/>
        <a:lstStyle/>
        <a:p>
          <a:endParaRPr lang="en-US"/>
        </a:p>
      </dgm:t>
    </dgm:pt>
    <dgm:pt modelId="{232AE3DC-0EC0-43BC-AF4E-496A61F5E533}">
      <dgm:prSet/>
      <dgm:spPr/>
      <dgm:t>
        <a:bodyPr/>
        <a:lstStyle/>
        <a:p>
          <a:r>
            <a:rPr lang="es-US" dirty="0"/>
            <a:t>Se los utiliza en bucles “</a:t>
          </a:r>
          <a:r>
            <a:rPr lang="es-US" dirty="0" err="1"/>
            <a:t>for</a:t>
          </a:r>
          <a:r>
            <a:rPr lang="es-US" dirty="0"/>
            <a:t>”.</a:t>
          </a:r>
          <a:endParaRPr lang="en-US" dirty="0"/>
        </a:p>
      </dgm:t>
    </dgm:pt>
    <dgm:pt modelId="{64AA1006-1258-478A-B175-A3A6B725D6F5}" type="parTrans" cxnId="{5434677F-75FD-4680-A52C-42AEFB36D621}">
      <dgm:prSet/>
      <dgm:spPr/>
      <dgm:t>
        <a:bodyPr/>
        <a:lstStyle/>
        <a:p>
          <a:endParaRPr lang="en-US"/>
        </a:p>
      </dgm:t>
    </dgm:pt>
    <dgm:pt modelId="{0866BC96-4E25-4F6F-89EE-02E9543F3E86}" type="sibTrans" cxnId="{5434677F-75FD-4680-A52C-42AEFB36D621}">
      <dgm:prSet/>
      <dgm:spPr/>
      <dgm:t>
        <a:bodyPr/>
        <a:lstStyle/>
        <a:p>
          <a:endParaRPr lang="en-US"/>
        </a:p>
      </dgm:t>
    </dgm:pt>
    <dgm:pt modelId="{2A49E2B0-3BF5-4690-9708-27C759E8FDCC}" type="pres">
      <dgm:prSet presAssocID="{1AE092B3-39B6-49B2-A489-E9D0B4C178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3CE33-D44B-48FF-AA02-ADA91EA54D0A}" type="pres">
      <dgm:prSet presAssocID="{EC50C971-836A-4A22-B491-5F84126DB704}" presName="hierRoot1" presStyleCnt="0"/>
      <dgm:spPr/>
    </dgm:pt>
    <dgm:pt modelId="{B12FEA25-93D9-4F28-8824-EEC3BC3AA73A}" type="pres">
      <dgm:prSet presAssocID="{EC50C971-836A-4A22-B491-5F84126DB704}" presName="composite" presStyleCnt="0"/>
      <dgm:spPr/>
    </dgm:pt>
    <dgm:pt modelId="{06BE0E41-C1F9-4C8F-B660-BA9AE8F565ED}" type="pres">
      <dgm:prSet presAssocID="{EC50C971-836A-4A22-B491-5F84126DB704}" presName="background" presStyleLbl="node0" presStyleIdx="0" presStyleCnt="4"/>
      <dgm:spPr/>
    </dgm:pt>
    <dgm:pt modelId="{68B0B4C7-8EF7-47B1-BE7F-92A0E40AD4E3}" type="pres">
      <dgm:prSet presAssocID="{EC50C971-836A-4A22-B491-5F84126DB704}" presName="text" presStyleLbl="fgAcc0" presStyleIdx="0" presStyleCnt="4">
        <dgm:presLayoutVars>
          <dgm:chPref val="3"/>
        </dgm:presLayoutVars>
      </dgm:prSet>
      <dgm:spPr/>
    </dgm:pt>
    <dgm:pt modelId="{CD89BA82-528C-4447-90CA-9934619C1521}" type="pres">
      <dgm:prSet presAssocID="{EC50C971-836A-4A22-B491-5F84126DB704}" presName="hierChild2" presStyleCnt="0"/>
      <dgm:spPr/>
    </dgm:pt>
    <dgm:pt modelId="{FE5252F9-CA16-40FA-881C-65D17FB7794A}" type="pres">
      <dgm:prSet presAssocID="{C1412025-2258-4C5E-B037-44BA3A870C24}" presName="hierRoot1" presStyleCnt="0"/>
      <dgm:spPr/>
    </dgm:pt>
    <dgm:pt modelId="{25D9D6AC-084D-4437-93D4-891C102884E9}" type="pres">
      <dgm:prSet presAssocID="{C1412025-2258-4C5E-B037-44BA3A870C24}" presName="composite" presStyleCnt="0"/>
      <dgm:spPr/>
    </dgm:pt>
    <dgm:pt modelId="{3484072D-411F-49A1-9C64-C5CC62F9A6AA}" type="pres">
      <dgm:prSet presAssocID="{C1412025-2258-4C5E-B037-44BA3A870C24}" presName="background" presStyleLbl="node0" presStyleIdx="1" presStyleCnt="4"/>
      <dgm:spPr/>
    </dgm:pt>
    <dgm:pt modelId="{BB11F87C-31C9-48FC-9DE9-5C194175F542}" type="pres">
      <dgm:prSet presAssocID="{C1412025-2258-4C5E-B037-44BA3A870C24}" presName="text" presStyleLbl="fgAcc0" presStyleIdx="1" presStyleCnt="4">
        <dgm:presLayoutVars>
          <dgm:chPref val="3"/>
        </dgm:presLayoutVars>
      </dgm:prSet>
      <dgm:spPr/>
    </dgm:pt>
    <dgm:pt modelId="{EAD4DB1E-C2C1-4644-9D96-2EE2C0ADBC23}" type="pres">
      <dgm:prSet presAssocID="{C1412025-2258-4C5E-B037-44BA3A870C24}" presName="hierChild2" presStyleCnt="0"/>
      <dgm:spPr/>
    </dgm:pt>
    <dgm:pt modelId="{DBD0EFAD-8301-462F-899F-5723C491865A}" type="pres">
      <dgm:prSet presAssocID="{0CB93243-C655-4E6C-85D5-D398764D3002}" presName="hierRoot1" presStyleCnt="0"/>
      <dgm:spPr/>
    </dgm:pt>
    <dgm:pt modelId="{E1EBE782-88C1-4679-A1F4-BDACCA1D4F58}" type="pres">
      <dgm:prSet presAssocID="{0CB93243-C655-4E6C-85D5-D398764D3002}" presName="composite" presStyleCnt="0"/>
      <dgm:spPr/>
    </dgm:pt>
    <dgm:pt modelId="{87EA806F-936A-470D-A5B1-BF128EDA1EEB}" type="pres">
      <dgm:prSet presAssocID="{0CB93243-C655-4E6C-85D5-D398764D3002}" presName="background" presStyleLbl="node0" presStyleIdx="2" presStyleCnt="4"/>
      <dgm:spPr/>
    </dgm:pt>
    <dgm:pt modelId="{6174A48C-BFCD-437D-A366-FC0D6582ABA4}" type="pres">
      <dgm:prSet presAssocID="{0CB93243-C655-4E6C-85D5-D398764D3002}" presName="text" presStyleLbl="fgAcc0" presStyleIdx="2" presStyleCnt="4">
        <dgm:presLayoutVars>
          <dgm:chPref val="3"/>
        </dgm:presLayoutVars>
      </dgm:prSet>
      <dgm:spPr/>
    </dgm:pt>
    <dgm:pt modelId="{A44FCA4F-74A4-4917-A26C-BD9E04932284}" type="pres">
      <dgm:prSet presAssocID="{0CB93243-C655-4E6C-85D5-D398764D3002}" presName="hierChild2" presStyleCnt="0"/>
      <dgm:spPr/>
    </dgm:pt>
    <dgm:pt modelId="{38EFBBE1-BDF4-4F81-A070-1D579F4722B4}" type="pres">
      <dgm:prSet presAssocID="{267BECF6-6344-4570-AC4E-77A4B7CEF944}" presName="hierRoot1" presStyleCnt="0"/>
      <dgm:spPr/>
    </dgm:pt>
    <dgm:pt modelId="{EB2FD7F8-3070-476B-AD1B-B5DC95FB256E}" type="pres">
      <dgm:prSet presAssocID="{267BECF6-6344-4570-AC4E-77A4B7CEF944}" presName="composite" presStyleCnt="0"/>
      <dgm:spPr/>
    </dgm:pt>
    <dgm:pt modelId="{7B78C06F-C1CA-4741-BEE0-B876A0CD7650}" type="pres">
      <dgm:prSet presAssocID="{267BECF6-6344-4570-AC4E-77A4B7CEF944}" presName="background" presStyleLbl="node0" presStyleIdx="3" presStyleCnt="4"/>
      <dgm:spPr/>
    </dgm:pt>
    <dgm:pt modelId="{0776CF3A-8689-4223-BFAA-C2837FF0EE04}" type="pres">
      <dgm:prSet presAssocID="{267BECF6-6344-4570-AC4E-77A4B7CEF944}" presName="text" presStyleLbl="fgAcc0" presStyleIdx="3" presStyleCnt="4">
        <dgm:presLayoutVars>
          <dgm:chPref val="3"/>
        </dgm:presLayoutVars>
      </dgm:prSet>
      <dgm:spPr/>
    </dgm:pt>
    <dgm:pt modelId="{19B824F0-7171-4627-8735-C987BE4F5178}" type="pres">
      <dgm:prSet presAssocID="{267BECF6-6344-4570-AC4E-77A4B7CEF944}" presName="hierChild2" presStyleCnt="0"/>
      <dgm:spPr/>
    </dgm:pt>
    <dgm:pt modelId="{D3108CFF-8F72-41A9-9BC0-DC492D02E842}" type="pres">
      <dgm:prSet presAssocID="{0BC8CB47-C027-42E4-8D72-4F3B68916E25}" presName="Name10" presStyleLbl="parChTrans1D2" presStyleIdx="0" presStyleCnt="2"/>
      <dgm:spPr/>
    </dgm:pt>
    <dgm:pt modelId="{5C57602F-799F-40FC-B0AB-AECA0D3CCDDD}" type="pres">
      <dgm:prSet presAssocID="{F10A2EF4-36F6-4DA8-9283-B5093A440E47}" presName="hierRoot2" presStyleCnt="0"/>
      <dgm:spPr/>
    </dgm:pt>
    <dgm:pt modelId="{2A163750-68D9-4891-9BFA-16E36FA52C68}" type="pres">
      <dgm:prSet presAssocID="{F10A2EF4-36F6-4DA8-9283-B5093A440E47}" presName="composite2" presStyleCnt="0"/>
      <dgm:spPr/>
    </dgm:pt>
    <dgm:pt modelId="{EC179052-81B4-43ED-B535-F0A68018C01E}" type="pres">
      <dgm:prSet presAssocID="{F10A2EF4-36F6-4DA8-9283-B5093A440E47}" presName="background2" presStyleLbl="node2" presStyleIdx="0" presStyleCnt="2"/>
      <dgm:spPr/>
    </dgm:pt>
    <dgm:pt modelId="{BB3B3DDF-0DD4-44A7-A58D-5444CFA8128B}" type="pres">
      <dgm:prSet presAssocID="{F10A2EF4-36F6-4DA8-9283-B5093A440E47}" presName="text2" presStyleLbl="fgAcc2" presStyleIdx="0" presStyleCnt="2">
        <dgm:presLayoutVars>
          <dgm:chPref val="3"/>
        </dgm:presLayoutVars>
      </dgm:prSet>
      <dgm:spPr/>
    </dgm:pt>
    <dgm:pt modelId="{806E6154-759A-438B-9A70-A893FAB395D7}" type="pres">
      <dgm:prSet presAssocID="{F10A2EF4-36F6-4DA8-9283-B5093A440E47}" presName="hierChild3" presStyleCnt="0"/>
      <dgm:spPr/>
    </dgm:pt>
    <dgm:pt modelId="{7BA5DBCE-C1E4-4CD3-8FBD-BACD9CA067A6}" type="pres">
      <dgm:prSet presAssocID="{64AA1006-1258-478A-B175-A3A6B725D6F5}" presName="Name10" presStyleLbl="parChTrans1D2" presStyleIdx="1" presStyleCnt="2"/>
      <dgm:spPr/>
    </dgm:pt>
    <dgm:pt modelId="{FC02CFEF-D94D-4652-865F-D7F930589705}" type="pres">
      <dgm:prSet presAssocID="{232AE3DC-0EC0-43BC-AF4E-496A61F5E533}" presName="hierRoot2" presStyleCnt="0"/>
      <dgm:spPr/>
    </dgm:pt>
    <dgm:pt modelId="{EEA5810D-1543-49BD-B7AE-EAE938EEB890}" type="pres">
      <dgm:prSet presAssocID="{232AE3DC-0EC0-43BC-AF4E-496A61F5E533}" presName="composite2" presStyleCnt="0"/>
      <dgm:spPr/>
    </dgm:pt>
    <dgm:pt modelId="{73D5AE65-78D2-4778-BAF4-F4640A34585C}" type="pres">
      <dgm:prSet presAssocID="{232AE3DC-0EC0-43BC-AF4E-496A61F5E533}" presName="background2" presStyleLbl="node2" presStyleIdx="1" presStyleCnt="2"/>
      <dgm:spPr/>
    </dgm:pt>
    <dgm:pt modelId="{E992BCA4-8BC1-43E4-A560-35B2AA0B91BF}" type="pres">
      <dgm:prSet presAssocID="{232AE3DC-0EC0-43BC-AF4E-496A61F5E533}" presName="text2" presStyleLbl="fgAcc2" presStyleIdx="1" presStyleCnt="2">
        <dgm:presLayoutVars>
          <dgm:chPref val="3"/>
        </dgm:presLayoutVars>
      </dgm:prSet>
      <dgm:spPr/>
    </dgm:pt>
    <dgm:pt modelId="{F17AE413-007B-4E47-B4D6-FDE4185A4C01}" type="pres">
      <dgm:prSet presAssocID="{232AE3DC-0EC0-43BC-AF4E-496A61F5E533}" presName="hierChild3" presStyleCnt="0"/>
      <dgm:spPr/>
    </dgm:pt>
  </dgm:ptLst>
  <dgm:cxnLst>
    <dgm:cxn modelId="{58AF8C34-8FFD-4AB0-B2F5-B3363326D6EE}" type="presOf" srcId="{0BC8CB47-C027-42E4-8D72-4F3B68916E25}" destId="{D3108CFF-8F72-41A9-9BC0-DC492D02E842}" srcOrd="0" destOrd="0" presId="urn:microsoft.com/office/officeart/2005/8/layout/hierarchy1"/>
    <dgm:cxn modelId="{E3B88940-90EC-4631-93E0-F0BD43060901}" type="presOf" srcId="{267BECF6-6344-4570-AC4E-77A4B7CEF944}" destId="{0776CF3A-8689-4223-BFAA-C2837FF0EE04}" srcOrd="0" destOrd="0" presId="urn:microsoft.com/office/officeart/2005/8/layout/hierarchy1"/>
    <dgm:cxn modelId="{EDAC5260-3D9C-49A8-83B1-4E1E2B9B67C9}" type="presOf" srcId="{0CB93243-C655-4E6C-85D5-D398764D3002}" destId="{6174A48C-BFCD-437D-A366-FC0D6582ABA4}" srcOrd="0" destOrd="0" presId="urn:microsoft.com/office/officeart/2005/8/layout/hierarchy1"/>
    <dgm:cxn modelId="{6BA0094B-FFBC-42EE-B07B-C1ED51E5AFCF}" type="presOf" srcId="{64AA1006-1258-478A-B175-A3A6B725D6F5}" destId="{7BA5DBCE-C1E4-4CD3-8FBD-BACD9CA067A6}" srcOrd="0" destOrd="0" presId="urn:microsoft.com/office/officeart/2005/8/layout/hierarchy1"/>
    <dgm:cxn modelId="{F6A47C4D-F7B0-4EB2-9F50-1F4E7F391A43}" srcId="{1AE092B3-39B6-49B2-A489-E9D0B4C178F5}" destId="{C1412025-2258-4C5E-B037-44BA3A870C24}" srcOrd="1" destOrd="0" parTransId="{A97714FC-B0E8-4267-90B3-AF6A9F9516A1}" sibTransId="{C2B1E549-F5D5-44FB-8C48-7712B208B55F}"/>
    <dgm:cxn modelId="{2CE2A754-6ADF-4E2A-BD35-3849418DD302}" srcId="{1AE092B3-39B6-49B2-A489-E9D0B4C178F5}" destId="{267BECF6-6344-4570-AC4E-77A4B7CEF944}" srcOrd="3" destOrd="0" parTransId="{AA7802F5-312F-4334-B221-AC868054651F}" sibTransId="{E62174FA-3E03-4017-8408-6160A933CC73}"/>
    <dgm:cxn modelId="{5434677F-75FD-4680-A52C-42AEFB36D621}" srcId="{267BECF6-6344-4570-AC4E-77A4B7CEF944}" destId="{232AE3DC-0EC0-43BC-AF4E-496A61F5E533}" srcOrd="1" destOrd="0" parTransId="{64AA1006-1258-478A-B175-A3A6B725D6F5}" sibTransId="{0866BC96-4E25-4F6F-89EE-02E9543F3E86}"/>
    <dgm:cxn modelId="{4B24CB83-1C21-494E-8A26-B68A26A6409A}" type="presOf" srcId="{232AE3DC-0EC0-43BC-AF4E-496A61F5E533}" destId="{E992BCA4-8BC1-43E4-A560-35B2AA0B91BF}" srcOrd="0" destOrd="0" presId="urn:microsoft.com/office/officeart/2005/8/layout/hierarchy1"/>
    <dgm:cxn modelId="{55DC3290-0EFC-4912-BC8F-6348B223FAC3}" srcId="{1AE092B3-39B6-49B2-A489-E9D0B4C178F5}" destId="{0CB93243-C655-4E6C-85D5-D398764D3002}" srcOrd="2" destOrd="0" parTransId="{67954FE5-4D44-4D17-8677-080493A2E5C1}" sibTransId="{8282153B-F126-47F3-ACD3-29F2589A3D34}"/>
    <dgm:cxn modelId="{4DE9C399-184D-4135-B2A0-9986C92D2919}" type="presOf" srcId="{EC50C971-836A-4A22-B491-5F84126DB704}" destId="{68B0B4C7-8EF7-47B1-BE7F-92A0E40AD4E3}" srcOrd="0" destOrd="0" presId="urn:microsoft.com/office/officeart/2005/8/layout/hierarchy1"/>
    <dgm:cxn modelId="{DD5273B7-2F94-46BC-8404-8D11A9BEEC80}" type="presOf" srcId="{F10A2EF4-36F6-4DA8-9283-B5093A440E47}" destId="{BB3B3DDF-0DD4-44A7-A58D-5444CFA8128B}" srcOrd="0" destOrd="0" presId="urn:microsoft.com/office/officeart/2005/8/layout/hierarchy1"/>
    <dgm:cxn modelId="{9931E0BF-ED57-434B-B716-00750DE2AB6E}" type="presOf" srcId="{C1412025-2258-4C5E-B037-44BA3A870C24}" destId="{BB11F87C-31C9-48FC-9DE9-5C194175F542}" srcOrd="0" destOrd="0" presId="urn:microsoft.com/office/officeart/2005/8/layout/hierarchy1"/>
    <dgm:cxn modelId="{5F9D4AC9-6819-4731-ADB6-A234548B04C7}" srcId="{267BECF6-6344-4570-AC4E-77A4B7CEF944}" destId="{F10A2EF4-36F6-4DA8-9283-B5093A440E47}" srcOrd="0" destOrd="0" parTransId="{0BC8CB47-C027-42E4-8D72-4F3B68916E25}" sibTransId="{C5FDCC6F-2150-4405-9AAD-B86105730328}"/>
    <dgm:cxn modelId="{F1D652D5-1728-4611-8A2D-62B714D22794}" type="presOf" srcId="{1AE092B3-39B6-49B2-A489-E9D0B4C178F5}" destId="{2A49E2B0-3BF5-4690-9708-27C759E8FDCC}" srcOrd="0" destOrd="0" presId="urn:microsoft.com/office/officeart/2005/8/layout/hierarchy1"/>
    <dgm:cxn modelId="{D67D69F4-6C10-4D84-8C0C-6BB57222E6E6}" srcId="{1AE092B3-39B6-49B2-A489-E9D0B4C178F5}" destId="{EC50C971-836A-4A22-B491-5F84126DB704}" srcOrd="0" destOrd="0" parTransId="{7A3236BB-C190-492D-8B97-A4B84EF2FE76}" sibTransId="{B76DA2C6-11D1-4DB8-9FBA-3E33888D0A84}"/>
    <dgm:cxn modelId="{D114A6A3-16E1-4516-91A4-29102744CC3C}" type="presParOf" srcId="{2A49E2B0-3BF5-4690-9708-27C759E8FDCC}" destId="{4843CE33-D44B-48FF-AA02-ADA91EA54D0A}" srcOrd="0" destOrd="0" presId="urn:microsoft.com/office/officeart/2005/8/layout/hierarchy1"/>
    <dgm:cxn modelId="{0288D570-3496-45E9-B409-9AEDCFAE119F}" type="presParOf" srcId="{4843CE33-D44B-48FF-AA02-ADA91EA54D0A}" destId="{B12FEA25-93D9-4F28-8824-EEC3BC3AA73A}" srcOrd="0" destOrd="0" presId="urn:microsoft.com/office/officeart/2005/8/layout/hierarchy1"/>
    <dgm:cxn modelId="{EBBADCAB-B8E3-444E-8D45-939708A9FCF6}" type="presParOf" srcId="{B12FEA25-93D9-4F28-8824-EEC3BC3AA73A}" destId="{06BE0E41-C1F9-4C8F-B660-BA9AE8F565ED}" srcOrd="0" destOrd="0" presId="urn:microsoft.com/office/officeart/2005/8/layout/hierarchy1"/>
    <dgm:cxn modelId="{3ED1C0F0-08AD-4F38-8419-68DA9E1AC2F2}" type="presParOf" srcId="{B12FEA25-93D9-4F28-8824-EEC3BC3AA73A}" destId="{68B0B4C7-8EF7-47B1-BE7F-92A0E40AD4E3}" srcOrd="1" destOrd="0" presId="urn:microsoft.com/office/officeart/2005/8/layout/hierarchy1"/>
    <dgm:cxn modelId="{59F105CD-60C5-4ED9-97A5-77D2168583E9}" type="presParOf" srcId="{4843CE33-D44B-48FF-AA02-ADA91EA54D0A}" destId="{CD89BA82-528C-4447-90CA-9934619C1521}" srcOrd="1" destOrd="0" presId="urn:microsoft.com/office/officeart/2005/8/layout/hierarchy1"/>
    <dgm:cxn modelId="{CFA2BB30-43BC-474B-8524-CEB2A9E9DDCD}" type="presParOf" srcId="{2A49E2B0-3BF5-4690-9708-27C759E8FDCC}" destId="{FE5252F9-CA16-40FA-881C-65D17FB7794A}" srcOrd="1" destOrd="0" presId="urn:microsoft.com/office/officeart/2005/8/layout/hierarchy1"/>
    <dgm:cxn modelId="{AA252568-CA8D-4567-96FD-537EF16923E4}" type="presParOf" srcId="{FE5252F9-CA16-40FA-881C-65D17FB7794A}" destId="{25D9D6AC-084D-4437-93D4-891C102884E9}" srcOrd="0" destOrd="0" presId="urn:microsoft.com/office/officeart/2005/8/layout/hierarchy1"/>
    <dgm:cxn modelId="{51C6DB09-9897-4B61-A55A-E5FEEF031F93}" type="presParOf" srcId="{25D9D6AC-084D-4437-93D4-891C102884E9}" destId="{3484072D-411F-49A1-9C64-C5CC62F9A6AA}" srcOrd="0" destOrd="0" presId="urn:microsoft.com/office/officeart/2005/8/layout/hierarchy1"/>
    <dgm:cxn modelId="{CC38A61D-C49D-475E-9859-2BD08468E3AF}" type="presParOf" srcId="{25D9D6AC-084D-4437-93D4-891C102884E9}" destId="{BB11F87C-31C9-48FC-9DE9-5C194175F542}" srcOrd="1" destOrd="0" presId="urn:microsoft.com/office/officeart/2005/8/layout/hierarchy1"/>
    <dgm:cxn modelId="{3D2362BE-56CE-4C94-81BF-E42782623204}" type="presParOf" srcId="{FE5252F9-CA16-40FA-881C-65D17FB7794A}" destId="{EAD4DB1E-C2C1-4644-9D96-2EE2C0ADBC23}" srcOrd="1" destOrd="0" presId="urn:microsoft.com/office/officeart/2005/8/layout/hierarchy1"/>
    <dgm:cxn modelId="{EB6DBE8C-9B4F-4543-9A98-4A58C83A0C61}" type="presParOf" srcId="{2A49E2B0-3BF5-4690-9708-27C759E8FDCC}" destId="{DBD0EFAD-8301-462F-899F-5723C491865A}" srcOrd="2" destOrd="0" presId="urn:microsoft.com/office/officeart/2005/8/layout/hierarchy1"/>
    <dgm:cxn modelId="{52B1F7D8-0A0E-46AA-AB2F-0865884EF1D5}" type="presParOf" srcId="{DBD0EFAD-8301-462F-899F-5723C491865A}" destId="{E1EBE782-88C1-4679-A1F4-BDACCA1D4F58}" srcOrd="0" destOrd="0" presId="urn:microsoft.com/office/officeart/2005/8/layout/hierarchy1"/>
    <dgm:cxn modelId="{1FFEA9B5-714F-410F-A47D-96EF511CDE20}" type="presParOf" srcId="{E1EBE782-88C1-4679-A1F4-BDACCA1D4F58}" destId="{87EA806F-936A-470D-A5B1-BF128EDA1EEB}" srcOrd="0" destOrd="0" presId="urn:microsoft.com/office/officeart/2005/8/layout/hierarchy1"/>
    <dgm:cxn modelId="{FD230244-58A8-4D6C-AE5A-8AD62CBFDC75}" type="presParOf" srcId="{E1EBE782-88C1-4679-A1F4-BDACCA1D4F58}" destId="{6174A48C-BFCD-437D-A366-FC0D6582ABA4}" srcOrd="1" destOrd="0" presId="urn:microsoft.com/office/officeart/2005/8/layout/hierarchy1"/>
    <dgm:cxn modelId="{70058F0E-766D-4CFF-BAAC-58E337593072}" type="presParOf" srcId="{DBD0EFAD-8301-462F-899F-5723C491865A}" destId="{A44FCA4F-74A4-4917-A26C-BD9E04932284}" srcOrd="1" destOrd="0" presId="urn:microsoft.com/office/officeart/2005/8/layout/hierarchy1"/>
    <dgm:cxn modelId="{398A0DEE-FDDD-4F93-8587-5B2AE63DC107}" type="presParOf" srcId="{2A49E2B0-3BF5-4690-9708-27C759E8FDCC}" destId="{38EFBBE1-BDF4-4F81-A070-1D579F4722B4}" srcOrd="3" destOrd="0" presId="urn:microsoft.com/office/officeart/2005/8/layout/hierarchy1"/>
    <dgm:cxn modelId="{3A08615A-3C63-4363-B9D4-C01EA46D11B0}" type="presParOf" srcId="{38EFBBE1-BDF4-4F81-A070-1D579F4722B4}" destId="{EB2FD7F8-3070-476B-AD1B-B5DC95FB256E}" srcOrd="0" destOrd="0" presId="urn:microsoft.com/office/officeart/2005/8/layout/hierarchy1"/>
    <dgm:cxn modelId="{50A64B37-E054-4464-A645-3F0F20B0F26C}" type="presParOf" srcId="{EB2FD7F8-3070-476B-AD1B-B5DC95FB256E}" destId="{7B78C06F-C1CA-4741-BEE0-B876A0CD7650}" srcOrd="0" destOrd="0" presId="urn:microsoft.com/office/officeart/2005/8/layout/hierarchy1"/>
    <dgm:cxn modelId="{F9CAB5A3-D3D4-4363-86EB-CB4596B5710A}" type="presParOf" srcId="{EB2FD7F8-3070-476B-AD1B-B5DC95FB256E}" destId="{0776CF3A-8689-4223-BFAA-C2837FF0EE04}" srcOrd="1" destOrd="0" presId="urn:microsoft.com/office/officeart/2005/8/layout/hierarchy1"/>
    <dgm:cxn modelId="{343A9CD4-641B-4D94-938F-39CFAE2FF7F5}" type="presParOf" srcId="{38EFBBE1-BDF4-4F81-A070-1D579F4722B4}" destId="{19B824F0-7171-4627-8735-C987BE4F5178}" srcOrd="1" destOrd="0" presId="urn:microsoft.com/office/officeart/2005/8/layout/hierarchy1"/>
    <dgm:cxn modelId="{F33F0A17-71B0-4906-B979-17BAC584C27F}" type="presParOf" srcId="{19B824F0-7171-4627-8735-C987BE4F5178}" destId="{D3108CFF-8F72-41A9-9BC0-DC492D02E842}" srcOrd="0" destOrd="0" presId="urn:microsoft.com/office/officeart/2005/8/layout/hierarchy1"/>
    <dgm:cxn modelId="{D3D3DC9E-5252-4808-9AB0-186150D41A7F}" type="presParOf" srcId="{19B824F0-7171-4627-8735-C987BE4F5178}" destId="{5C57602F-799F-40FC-B0AB-AECA0D3CCDDD}" srcOrd="1" destOrd="0" presId="urn:microsoft.com/office/officeart/2005/8/layout/hierarchy1"/>
    <dgm:cxn modelId="{B38E975B-0C07-40A6-BE91-CFF62636EDA6}" type="presParOf" srcId="{5C57602F-799F-40FC-B0AB-AECA0D3CCDDD}" destId="{2A163750-68D9-4891-9BFA-16E36FA52C68}" srcOrd="0" destOrd="0" presId="urn:microsoft.com/office/officeart/2005/8/layout/hierarchy1"/>
    <dgm:cxn modelId="{CA625863-B213-4ABD-906B-98B6A1BC3BC4}" type="presParOf" srcId="{2A163750-68D9-4891-9BFA-16E36FA52C68}" destId="{EC179052-81B4-43ED-B535-F0A68018C01E}" srcOrd="0" destOrd="0" presId="urn:microsoft.com/office/officeart/2005/8/layout/hierarchy1"/>
    <dgm:cxn modelId="{3E74B842-DFCA-40C4-827E-309DCFE75888}" type="presParOf" srcId="{2A163750-68D9-4891-9BFA-16E36FA52C68}" destId="{BB3B3DDF-0DD4-44A7-A58D-5444CFA8128B}" srcOrd="1" destOrd="0" presId="urn:microsoft.com/office/officeart/2005/8/layout/hierarchy1"/>
    <dgm:cxn modelId="{8430ED46-87B4-4744-A56A-614F8D2179AA}" type="presParOf" srcId="{5C57602F-799F-40FC-B0AB-AECA0D3CCDDD}" destId="{806E6154-759A-438B-9A70-A893FAB395D7}" srcOrd="1" destOrd="0" presId="urn:microsoft.com/office/officeart/2005/8/layout/hierarchy1"/>
    <dgm:cxn modelId="{FD5BF05E-7D36-4C50-A777-F5E0421F48EE}" type="presParOf" srcId="{19B824F0-7171-4627-8735-C987BE4F5178}" destId="{7BA5DBCE-C1E4-4CD3-8FBD-BACD9CA067A6}" srcOrd="2" destOrd="0" presId="urn:microsoft.com/office/officeart/2005/8/layout/hierarchy1"/>
    <dgm:cxn modelId="{6BAA066E-91B5-428D-BC23-3B947C186D16}" type="presParOf" srcId="{19B824F0-7171-4627-8735-C987BE4F5178}" destId="{FC02CFEF-D94D-4652-865F-D7F930589705}" srcOrd="3" destOrd="0" presId="urn:microsoft.com/office/officeart/2005/8/layout/hierarchy1"/>
    <dgm:cxn modelId="{165889F6-4566-4075-9228-4CF9C297606F}" type="presParOf" srcId="{FC02CFEF-D94D-4652-865F-D7F930589705}" destId="{EEA5810D-1543-49BD-B7AE-EAE938EEB890}" srcOrd="0" destOrd="0" presId="urn:microsoft.com/office/officeart/2005/8/layout/hierarchy1"/>
    <dgm:cxn modelId="{F1003F60-6464-4ACE-A116-2BE824789FF0}" type="presParOf" srcId="{EEA5810D-1543-49BD-B7AE-EAE938EEB890}" destId="{73D5AE65-78D2-4778-BAF4-F4640A34585C}" srcOrd="0" destOrd="0" presId="urn:microsoft.com/office/officeart/2005/8/layout/hierarchy1"/>
    <dgm:cxn modelId="{A8A838A2-3159-41C7-8596-176DA24E77B3}" type="presParOf" srcId="{EEA5810D-1543-49BD-B7AE-EAE938EEB890}" destId="{E992BCA4-8BC1-43E4-A560-35B2AA0B91BF}" srcOrd="1" destOrd="0" presId="urn:microsoft.com/office/officeart/2005/8/layout/hierarchy1"/>
    <dgm:cxn modelId="{17AB88FA-87E5-496C-9238-4B2F475DF9BD}" type="presParOf" srcId="{FC02CFEF-D94D-4652-865F-D7F930589705}" destId="{F17AE413-007B-4E47-B4D6-FDE4185A4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86664-0467-4257-BC6D-882537007E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B65FB4-B096-436E-B97C-E2AD3039D310}">
      <dgm:prSet/>
      <dgm:spPr/>
      <dgm:t>
        <a:bodyPr/>
        <a:lstStyle/>
        <a:p>
          <a:pPr>
            <a:defRPr b="1"/>
          </a:pPr>
          <a:r>
            <a:rPr lang="es-US" dirty="0"/>
            <a:t>Se mejoraron las </a:t>
          </a:r>
          <a:r>
            <a:rPr lang="es-US" dirty="0" err="1"/>
            <a:t>APIs</a:t>
          </a:r>
          <a:r>
            <a:rPr lang="es-US" dirty="0"/>
            <a:t>.</a:t>
          </a:r>
          <a:endParaRPr lang="en-US" dirty="0"/>
        </a:p>
      </dgm:t>
    </dgm:pt>
    <dgm:pt modelId="{4423973A-BEA2-4276-A0CF-F0B48FFF5996}" type="parTrans" cxnId="{B35CEF63-1279-40AF-842E-A3757E9EDCBF}">
      <dgm:prSet/>
      <dgm:spPr/>
      <dgm:t>
        <a:bodyPr/>
        <a:lstStyle/>
        <a:p>
          <a:endParaRPr lang="en-US"/>
        </a:p>
      </dgm:t>
    </dgm:pt>
    <dgm:pt modelId="{1D883AEE-E713-4387-B995-B15DF36C819F}" type="sibTrans" cxnId="{B35CEF63-1279-40AF-842E-A3757E9EDCBF}">
      <dgm:prSet/>
      <dgm:spPr/>
      <dgm:t>
        <a:bodyPr/>
        <a:lstStyle/>
        <a:p>
          <a:endParaRPr lang="en-US"/>
        </a:p>
      </dgm:t>
    </dgm:pt>
    <dgm:pt modelId="{5FF45C6D-E024-4259-8ADE-221DEA3A419C}">
      <dgm:prSet/>
      <dgm:spPr/>
      <dgm:t>
        <a:bodyPr/>
        <a:lstStyle/>
        <a:p>
          <a:pPr>
            <a:defRPr b="1"/>
          </a:pPr>
          <a:r>
            <a:rPr lang="es-US" dirty="0"/>
            <a:t>Se agregaron etiquetas de información adicional para los idiomas:</a:t>
          </a:r>
          <a:endParaRPr lang="en-US" dirty="0"/>
        </a:p>
      </dgm:t>
    </dgm:pt>
    <dgm:pt modelId="{B7A55EC4-25B4-4450-B244-0F5DC18F2FDB}" type="parTrans" cxnId="{0E8041C1-582C-43CD-B4ED-C8A21C93524D}">
      <dgm:prSet/>
      <dgm:spPr/>
      <dgm:t>
        <a:bodyPr/>
        <a:lstStyle/>
        <a:p>
          <a:endParaRPr lang="en-US"/>
        </a:p>
      </dgm:t>
    </dgm:pt>
    <dgm:pt modelId="{36A4795A-EEFA-4ED6-98A4-ABE196EF8841}" type="sibTrans" cxnId="{0E8041C1-582C-43CD-B4ED-C8A21C93524D}">
      <dgm:prSet/>
      <dgm:spPr/>
      <dgm:t>
        <a:bodyPr/>
        <a:lstStyle/>
        <a:p>
          <a:endParaRPr lang="en-US"/>
        </a:p>
      </dgm:t>
    </dgm:pt>
    <dgm:pt modelId="{0ED94008-5C7D-497B-8090-04DF81D877F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s-US" sz="1800" dirty="0" err="1"/>
            <a:t>cu</a:t>
          </a:r>
          <a:r>
            <a:rPr lang="es-US" sz="1800" dirty="0"/>
            <a:t> (tipo de divisa </a:t>
          </a:r>
          <a:r>
            <a:rPr lang="es-US" sz="1800" dirty="0" err="1"/>
            <a:t>currency</a:t>
          </a:r>
          <a:r>
            <a:rPr lang="es-US" sz="1800" dirty="0"/>
            <a:t>).</a:t>
          </a:r>
          <a:endParaRPr lang="en-US" sz="1800" dirty="0"/>
        </a:p>
      </dgm:t>
    </dgm:pt>
    <dgm:pt modelId="{B556BAF9-E6BF-479D-8189-8B40734DEA1E}" type="parTrans" cxnId="{F60FBF77-973A-4C6A-B03B-9961F4A0C9CC}">
      <dgm:prSet/>
      <dgm:spPr/>
      <dgm:t>
        <a:bodyPr/>
        <a:lstStyle/>
        <a:p>
          <a:endParaRPr lang="en-US"/>
        </a:p>
      </dgm:t>
    </dgm:pt>
    <dgm:pt modelId="{21D8C2A5-4142-4B9A-AE02-C7C8703160DF}" type="sibTrans" cxnId="{F60FBF77-973A-4C6A-B03B-9961F4A0C9CC}">
      <dgm:prSet/>
      <dgm:spPr/>
      <dgm:t>
        <a:bodyPr/>
        <a:lstStyle/>
        <a:p>
          <a:endParaRPr lang="en-US"/>
        </a:p>
      </dgm:t>
    </dgm:pt>
    <dgm:pt modelId="{72A77249-16C5-48D4-8FD0-13E8F0ACAC2A}">
      <dgm:prSet custT="1"/>
      <dgm:spPr/>
      <dgm:t>
        <a:bodyPr/>
        <a:lstStyle/>
        <a:p>
          <a:pPr>
            <a:buNone/>
          </a:pPr>
          <a:r>
            <a:rPr lang="es-US" sz="1800" dirty="0" err="1"/>
            <a:t>fw</a:t>
          </a:r>
          <a:r>
            <a:rPr lang="es-US" sz="1800" dirty="0"/>
            <a:t> (primer </a:t>
          </a:r>
          <a:r>
            <a:rPr lang="es-US" sz="1800" dirty="0" err="1"/>
            <a:t>dia</a:t>
          </a:r>
          <a:r>
            <a:rPr lang="es-US" sz="1800" dirty="0"/>
            <a:t> de la semana).</a:t>
          </a:r>
          <a:endParaRPr lang="en-US" sz="1800" dirty="0"/>
        </a:p>
      </dgm:t>
    </dgm:pt>
    <dgm:pt modelId="{53C3919F-0573-4FBB-A2A3-C44FD367CF47}" type="parTrans" cxnId="{E536FB21-3D67-43BD-8A47-D547AD709B7E}">
      <dgm:prSet/>
      <dgm:spPr/>
      <dgm:t>
        <a:bodyPr/>
        <a:lstStyle/>
        <a:p>
          <a:endParaRPr lang="en-US"/>
        </a:p>
      </dgm:t>
    </dgm:pt>
    <dgm:pt modelId="{C048A7B3-3942-48A8-8B1E-E2ABAECDE67E}" type="sibTrans" cxnId="{E536FB21-3D67-43BD-8A47-D547AD709B7E}">
      <dgm:prSet/>
      <dgm:spPr/>
      <dgm:t>
        <a:bodyPr/>
        <a:lstStyle/>
        <a:p>
          <a:endParaRPr lang="en-US"/>
        </a:p>
      </dgm:t>
    </dgm:pt>
    <dgm:pt modelId="{53555C97-5DFC-4C24-B19A-08C457089A7B}">
      <dgm:prSet custT="1"/>
      <dgm:spPr/>
      <dgm:t>
        <a:bodyPr/>
        <a:lstStyle/>
        <a:p>
          <a:pPr>
            <a:buNone/>
          </a:pPr>
          <a:r>
            <a:rPr lang="es-US" sz="1800" dirty="0" err="1"/>
            <a:t>rg</a:t>
          </a:r>
          <a:r>
            <a:rPr lang="es-US" sz="1800" dirty="0"/>
            <a:t> (</a:t>
          </a:r>
          <a:r>
            <a:rPr lang="es-US" sz="1800" dirty="0" err="1"/>
            <a:t>sobreescribir</a:t>
          </a:r>
          <a:r>
            <a:rPr lang="es-US" sz="1800" dirty="0"/>
            <a:t> región).</a:t>
          </a:r>
          <a:endParaRPr lang="en-US" sz="1800" dirty="0"/>
        </a:p>
      </dgm:t>
    </dgm:pt>
    <dgm:pt modelId="{78996382-7F92-4345-B738-0B369AD707F5}" type="parTrans" cxnId="{CA6CDCAF-12B1-4E0D-B47D-D796B51D1238}">
      <dgm:prSet/>
      <dgm:spPr/>
      <dgm:t>
        <a:bodyPr/>
        <a:lstStyle/>
        <a:p>
          <a:endParaRPr lang="en-US"/>
        </a:p>
      </dgm:t>
    </dgm:pt>
    <dgm:pt modelId="{165BCFAB-8095-474F-B924-0FE1CE965148}" type="sibTrans" cxnId="{CA6CDCAF-12B1-4E0D-B47D-D796B51D1238}">
      <dgm:prSet/>
      <dgm:spPr/>
      <dgm:t>
        <a:bodyPr/>
        <a:lstStyle/>
        <a:p>
          <a:endParaRPr lang="en-US"/>
        </a:p>
      </dgm:t>
    </dgm:pt>
    <dgm:pt modelId="{D96028B6-CFB7-4F04-BD66-67E8EF845048}">
      <dgm:prSet custT="1"/>
      <dgm:spPr/>
      <dgm:t>
        <a:bodyPr/>
        <a:lstStyle/>
        <a:p>
          <a:pPr>
            <a:buNone/>
          </a:pPr>
          <a:r>
            <a:rPr lang="es-US" sz="1800" dirty="0" err="1"/>
            <a:t>tz</a:t>
          </a:r>
          <a:r>
            <a:rPr lang="es-US" sz="1800" dirty="0"/>
            <a:t> (zona horaria).</a:t>
          </a:r>
          <a:endParaRPr lang="en-US" sz="1800" dirty="0"/>
        </a:p>
      </dgm:t>
    </dgm:pt>
    <dgm:pt modelId="{B5BB5AC2-8D28-4829-BF01-F690D6B11071}" type="parTrans" cxnId="{4FCCE9F6-F949-45ED-AC08-3DBC196725D8}">
      <dgm:prSet/>
      <dgm:spPr/>
      <dgm:t>
        <a:bodyPr/>
        <a:lstStyle/>
        <a:p>
          <a:endParaRPr lang="en-US"/>
        </a:p>
      </dgm:t>
    </dgm:pt>
    <dgm:pt modelId="{EB126CA1-8E36-4D2F-AB3E-E99FC54C014A}" type="sibTrans" cxnId="{4FCCE9F6-F949-45ED-AC08-3DBC196725D8}">
      <dgm:prSet/>
      <dgm:spPr/>
      <dgm:t>
        <a:bodyPr/>
        <a:lstStyle/>
        <a:p>
          <a:endParaRPr lang="en-US"/>
        </a:p>
      </dgm:t>
    </dgm:pt>
    <dgm:pt modelId="{06B9AE59-12DB-44CA-A498-6A8946AF3239}" type="pres">
      <dgm:prSet presAssocID="{7F486664-0467-4257-BC6D-882537007E81}" presName="root" presStyleCnt="0">
        <dgm:presLayoutVars>
          <dgm:dir/>
          <dgm:resizeHandles val="exact"/>
        </dgm:presLayoutVars>
      </dgm:prSet>
      <dgm:spPr/>
    </dgm:pt>
    <dgm:pt modelId="{B89168A6-A0F0-4EC6-9E6D-D973E3BD1FC7}" type="pres">
      <dgm:prSet presAssocID="{D9B65FB4-B096-436E-B97C-E2AD3039D310}" presName="compNode" presStyleCnt="0"/>
      <dgm:spPr/>
    </dgm:pt>
    <dgm:pt modelId="{35982C40-8BA3-44DD-B518-2500316A838A}" type="pres">
      <dgm:prSet presAssocID="{D9B65FB4-B096-436E-B97C-E2AD3039D3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EB6464D-B7FE-4197-8294-325C70393047}" type="pres">
      <dgm:prSet presAssocID="{D9B65FB4-B096-436E-B97C-E2AD3039D310}" presName="iconSpace" presStyleCnt="0"/>
      <dgm:spPr/>
    </dgm:pt>
    <dgm:pt modelId="{52797286-6647-4E13-9547-0472B39FE26B}" type="pres">
      <dgm:prSet presAssocID="{D9B65FB4-B096-436E-B97C-E2AD3039D310}" presName="parTx" presStyleLbl="revTx" presStyleIdx="0" presStyleCnt="4">
        <dgm:presLayoutVars>
          <dgm:chMax val="0"/>
          <dgm:chPref val="0"/>
        </dgm:presLayoutVars>
      </dgm:prSet>
      <dgm:spPr/>
    </dgm:pt>
    <dgm:pt modelId="{A6818824-F6E5-48D3-9F2C-4F5A0661B7E5}" type="pres">
      <dgm:prSet presAssocID="{D9B65FB4-B096-436E-B97C-E2AD3039D310}" presName="txSpace" presStyleCnt="0"/>
      <dgm:spPr/>
    </dgm:pt>
    <dgm:pt modelId="{A587B12D-CDF1-4736-89CC-B7A465823345}" type="pres">
      <dgm:prSet presAssocID="{D9B65FB4-B096-436E-B97C-E2AD3039D310}" presName="desTx" presStyleLbl="revTx" presStyleIdx="1" presStyleCnt="4">
        <dgm:presLayoutVars/>
      </dgm:prSet>
      <dgm:spPr/>
    </dgm:pt>
    <dgm:pt modelId="{B7B98A10-7DAB-47C7-8E9B-3DBAE836F3AF}" type="pres">
      <dgm:prSet presAssocID="{1D883AEE-E713-4387-B995-B15DF36C819F}" presName="sibTrans" presStyleCnt="0"/>
      <dgm:spPr/>
    </dgm:pt>
    <dgm:pt modelId="{45B7640B-A3AF-4395-BB37-5598B79DC843}" type="pres">
      <dgm:prSet presAssocID="{5FF45C6D-E024-4259-8ADE-221DEA3A419C}" presName="compNode" presStyleCnt="0"/>
      <dgm:spPr/>
    </dgm:pt>
    <dgm:pt modelId="{3A710597-20AE-4D34-AE21-1CC37030107A}" type="pres">
      <dgm:prSet presAssocID="{5FF45C6D-E024-4259-8ADE-221DEA3A41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4D6B6C55-FC0B-4974-9C45-35E8202DB998}" type="pres">
      <dgm:prSet presAssocID="{5FF45C6D-E024-4259-8ADE-221DEA3A419C}" presName="iconSpace" presStyleCnt="0"/>
      <dgm:spPr/>
    </dgm:pt>
    <dgm:pt modelId="{78330D46-5BBD-4F68-9F34-D522903D41A6}" type="pres">
      <dgm:prSet presAssocID="{5FF45C6D-E024-4259-8ADE-221DEA3A419C}" presName="parTx" presStyleLbl="revTx" presStyleIdx="2" presStyleCnt="4">
        <dgm:presLayoutVars>
          <dgm:chMax val="0"/>
          <dgm:chPref val="0"/>
        </dgm:presLayoutVars>
      </dgm:prSet>
      <dgm:spPr/>
    </dgm:pt>
    <dgm:pt modelId="{2C1482FB-A2C8-4E39-B0C7-1DA76553589D}" type="pres">
      <dgm:prSet presAssocID="{5FF45C6D-E024-4259-8ADE-221DEA3A419C}" presName="txSpace" presStyleCnt="0"/>
      <dgm:spPr/>
    </dgm:pt>
    <dgm:pt modelId="{4095DD40-BED1-4CAB-A4D9-A0F5ED4314BB}" type="pres">
      <dgm:prSet presAssocID="{5FF45C6D-E024-4259-8ADE-221DEA3A419C}" presName="desTx" presStyleLbl="revTx" presStyleIdx="3" presStyleCnt="4">
        <dgm:presLayoutVars/>
      </dgm:prSet>
      <dgm:spPr/>
    </dgm:pt>
  </dgm:ptLst>
  <dgm:cxnLst>
    <dgm:cxn modelId="{835BD310-5364-4272-A2F7-991BA214B16F}" type="presOf" srcId="{0ED94008-5C7D-497B-8090-04DF81D877F6}" destId="{4095DD40-BED1-4CAB-A4D9-A0F5ED4314BB}" srcOrd="0" destOrd="0" presId="urn:microsoft.com/office/officeart/2018/5/layout/CenteredIconLabelDescriptionList"/>
    <dgm:cxn modelId="{E536FB21-3D67-43BD-8A47-D547AD709B7E}" srcId="{5FF45C6D-E024-4259-8ADE-221DEA3A419C}" destId="{72A77249-16C5-48D4-8FD0-13E8F0ACAC2A}" srcOrd="1" destOrd="0" parTransId="{53C3919F-0573-4FBB-A2A3-C44FD367CF47}" sibTransId="{C048A7B3-3942-48A8-8B1E-E2ABAECDE67E}"/>
    <dgm:cxn modelId="{9B049922-18A7-49ED-B167-15445EDA9CF7}" type="presOf" srcId="{D9B65FB4-B096-436E-B97C-E2AD3039D310}" destId="{52797286-6647-4E13-9547-0472B39FE26B}" srcOrd="0" destOrd="0" presId="urn:microsoft.com/office/officeart/2018/5/layout/CenteredIconLabelDescriptionList"/>
    <dgm:cxn modelId="{B35CEF63-1279-40AF-842E-A3757E9EDCBF}" srcId="{7F486664-0467-4257-BC6D-882537007E81}" destId="{D9B65FB4-B096-436E-B97C-E2AD3039D310}" srcOrd="0" destOrd="0" parTransId="{4423973A-BEA2-4276-A0CF-F0B48FFF5996}" sibTransId="{1D883AEE-E713-4387-B995-B15DF36C819F}"/>
    <dgm:cxn modelId="{0001F769-6795-4A03-8ABB-3F183A499414}" type="presOf" srcId="{D96028B6-CFB7-4F04-BD66-67E8EF845048}" destId="{4095DD40-BED1-4CAB-A4D9-A0F5ED4314BB}" srcOrd="0" destOrd="3" presId="urn:microsoft.com/office/officeart/2018/5/layout/CenteredIconLabelDescriptionList"/>
    <dgm:cxn modelId="{5D2B0C4E-E9B1-43E8-ADB3-1F1EE4C8C36F}" type="presOf" srcId="{5FF45C6D-E024-4259-8ADE-221DEA3A419C}" destId="{78330D46-5BBD-4F68-9F34-D522903D41A6}" srcOrd="0" destOrd="0" presId="urn:microsoft.com/office/officeart/2018/5/layout/CenteredIconLabelDescriptionList"/>
    <dgm:cxn modelId="{89BD134E-587D-47CE-A6B1-CE7B9ADFCA09}" type="presOf" srcId="{53555C97-5DFC-4C24-B19A-08C457089A7B}" destId="{4095DD40-BED1-4CAB-A4D9-A0F5ED4314BB}" srcOrd="0" destOrd="2" presId="urn:microsoft.com/office/officeart/2018/5/layout/CenteredIconLabelDescriptionList"/>
    <dgm:cxn modelId="{F60FBF77-973A-4C6A-B03B-9961F4A0C9CC}" srcId="{5FF45C6D-E024-4259-8ADE-221DEA3A419C}" destId="{0ED94008-5C7D-497B-8090-04DF81D877F6}" srcOrd="0" destOrd="0" parTransId="{B556BAF9-E6BF-479D-8189-8B40734DEA1E}" sibTransId="{21D8C2A5-4142-4B9A-AE02-C7C8703160DF}"/>
    <dgm:cxn modelId="{CA6CDCAF-12B1-4E0D-B47D-D796B51D1238}" srcId="{5FF45C6D-E024-4259-8ADE-221DEA3A419C}" destId="{53555C97-5DFC-4C24-B19A-08C457089A7B}" srcOrd="2" destOrd="0" parTransId="{78996382-7F92-4345-B738-0B369AD707F5}" sibTransId="{165BCFAB-8095-474F-B924-0FE1CE965148}"/>
    <dgm:cxn modelId="{0E8041C1-582C-43CD-B4ED-C8A21C93524D}" srcId="{7F486664-0467-4257-BC6D-882537007E81}" destId="{5FF45C6D-E024-4259-8ADE-221DEA3A419C}" srcOrd="1" destOrd="0" parTransId="{B7A55EC4-25B4-4450-B244-0F5DC18F2FDB}" sibTransId="{36A4795A-EEFA-4ED6-98A4-ABE196EF8841}"/>
    <dgm:cxn modelId="{966D34D9-632B-463F-8D92-823D98990EEF}" type="presOf" srcId="{7F486664-0467-4257-BC6D-882537007E81}" destId="{06B9AE59-12DB-44CA-A498-6A8946AF3239}" srcOrd="0" destOrd="0" presId="urn:microsoft.com/office/officeart/2018/5/layout/CenteredIconLabelDescriptionList"/>
    <dgm:cxn modelId="{4FCCE9F6-F949-45ED-AC08-3DBC196725D8}" srcId="{5FF45C6D-E024-4259-8ADE-221DEA3A419C}" destId="{D96028B6-CFB7-4F04-BD66-67E8EF845048}" srcOrd="3" destOrd="0" parTransId="{B5BB5AC2-8D28-4829-BF01-F690D6B11071}" sibTransId="{EB126CA1-8E36-4D2F-AB3E-E99FC54C014A}"/>
    <dgm:cxn modelId="{F05E4BFD-1CED-4CA8-A4B0-1AF89A403CF6}" type="presOf" srcId="{72A77249-16C5-48D4-8FD0-13E8F0ACAC2A}" destId="{4095DD40-BED1-4CAB-A4D9-A0F5ED4314BB}" srcOrd="0" destOrd="1" presId="urn:microsoft.com/office/officeart/2018/5/layout/CenteredIconLabelDescriptionList"/>
    <dgm:cxn modelId="{CAD50C39-649F-4A22-8615-20AC27AD2F51}" type="presParOf" srcId="{06B9AE59-12DB-44CA-A498-6A8946AF3239}" destId="{B89168A6-A0F0-4EC6-9E6D-D973E3BD1FC7}" srcOrd="0" destOrd="0" presId="urn:microsoft.com/office/officeart/2018/5/layout/CenteredIconLabelDescriptionList"/>
    <dgm:cxn modelId="{4EB331E4-5784-4F7B-8F0D-547BCCEAC7D1}" type="presParOf" srcId="{B89168A6-A0F0-4EC6-9E6D-D973E3BD1FC7}" destId="{35982C40-8BA3-44DD-B518-2500316A838A}" srcOrd="0" destOrd="0" presId="urn:microsoft.com/office/officeart/2018/5/layout/CenteredIconLabelDescriptionList"/>
    <dgm:cxn modelId="{22807358-4792-4A6D-9946-FFC572A8F850}" type="presParOf" srcId="{B89168A6-A0F0-4EC6-9E6D-D973E3BD1FC7}" destId="{BEB6464D-B7FE-4197-8294-325C70393047}" srcOrd="1" destOrd="0" presId="urn:microsoft.com/office/officeart/2018/5/layout/CenteredIconLabelDescriptionList"/>
    <dgm:cxn modelId="{F7F1885B-2258-495B-906D-A5855E00908D}" type="presParOf" srcId="{B89168A6-A0F0-4EC6-9E6D-D973E3BD1FC7}" destId="{52797286-6647-4E13-9547-0472B39FE26B}" srcOrd="2" destOrd="0" presId="urn:microsoft.com/office/officeart/2018/5/layout/CenteredIconLabelDescriptionList"/>
    <dgm:cxn modelId="{829DD0A6-E3E2-4D71-8A89-21633539EFBD}" type="presParOf" srcId="{B89168A6-A0F0-4EC6-9E6D-D973E3BD1FC7}" destId="{A6818824-F6E5-48D3-9F2C-4F5A0661B7E5}" srcOrd="3" destOrd="0" presId="urn:microsoft.com/office/officeart/2018/5/layout/CenteredIconLabelDescriptionList"/>
    <dgm:cxn modelId="{98D2B280-CC69-461F-BC40-693A7DAF336E}" type="presParOf" srcId="{B89168A6-A0F0-4EC6-9E6D-D973E3BD1FC7}" destId="{A587B12D-CDF1-4736-89CC-B7A465823345}" srcOrd="4" destOrd="0" presId="urn:microsoft.com/office/officeart/2018/5/layout/CenteredIconLabelDescriptionList"/>
    <dgm:cxn modelId="{C0AFBC5F-3BEB-465E-8212-2BEE34C7A0E0}" type="presParOf" srcId="{06B9AE59-12DB-44CA-A498-6A8946AF3239}" destId="{B7B98A10-7DAB-47C7-8E9B-3DBAE836F3AF}" srcOrd="1" destOrd="0" presId="urn:microsoft.com/office/officeart/2018/5/layout/CenteredIconLabelDescriptionList"/>
    <dgm:cxn modelId="{AEAD2D69-25FC-4F18-85C7-40D1114AB24C}" type="presParOf" srcId="{06B9AE59-12DB-44CA-A498-6A8946AF3239}" destId="{45B7640B-A3AF-4395-BB37-5598B79DC843}" srcOrd="2" destOrd="0" presId="urn:microsoft.com/office/officeart/2018/5/layout/CenteredIconLabelDescriptionList"/>
    <dgm:cxn modelId="{C79068D1-F7DC-4F7C-84A2-023F8D9C293E}" type="presParOf" srcId="{45B7640B-A3AF-4395-BB37-5598B79DC843}" destId="{3A710597-20AE-4D34-AE21-1CC37030107A}" srcOrd="0" destOrd="0" presId="urn:microsoft.com/office/officeart/2018/5/layout/CenteredIconLabelDescriptionList"/>
    <dgm:cxn modelId="{4850BAE1-30A2-4B27-86C3-7BE616F5D973}" type="presParOf" srcId="{45B7640B-A3AF-4395-BB37-5598B79DC843}" destId="{4D6B6C55-FC0B-4974-9C45-35E8202DB998}" srcOrd="1" destOrd="0" presId="urn:microsoft.com/office/officeart/2018/5/layout/CenteredIconLabelDescriptionList"/>
    <dgm:cxn modelId="{FEC23D30-F122-4672-8E65-2E84328402E4}" type="presParOf" srcId="{45B7640B-A3AF-4395-BB37-5598B79DC843}" destId="{78330D46-5BBD-4F68-9F34-D522903D41A6}" srcOrd="2" destOrd="0" presId="urn:microsoft.com/office/officeart/2018/5/layout/CenteredIconLabelDescriptionList"/>
    <dgm:cxn modelId="{B6E33B3C-49E0-42A7-BF27-ED46E44E6A99}" type="presParOf" srcId="{45B7640B-A3AF-4395-BB37-5598B79DC843}" destId="{2C1482FB-A2C8-4E39-B0C7-1DA76553589D}" srcOrd="3" destOrd="0" presId="urn:microsoft.com/office/officeart/2018/5/layout/CenteredIconLabelDescriptionList"/>
    <dgm:cxn modelId="{7143FCE9-0D3E-4953-9105-0F4D515E043C}" type="presParOf" srcId="{45B7640B-A3AF-4395-BB37-5598B79DC843}" destId="{4095DD40-BED1-4CAB-A4D9-A0F5ED4314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2204F-0E5D-406D-B5E0-34BC18D0591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52053-6937-4551-9D63-1255C66E0A07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Se creo un nuevo método para crear una copia de colecciones que no pueden ser modificadas.</a:t>
          </a:r>
          <a:endParaRPr lang="en-US" dirty="0"/>
        </a:p>
      </dgm:t>
    </dgm:pt>
    <dgm:pt modelId="{DECF2122-125B-45F1-B998-B9F4591027F0}" type="parTrans" cxnId="{2A06E37B-509C-4792-878C-ED3BD58B6621}">
      <dgm:prSet/>
      <dgm:spPr/>
      <dgm:t>
        <a:bodyPr/>
        <a:lstStyle/>
        <a:p>
          <a:endParaRPr lang="en-US"/>
        </a:p>
      </dgm:t>
    </dgm:pt>
    <dgm:pt modelId="{D15894AF-A761-4704-BC99-3991BBB97CD8}" type="sibTrans" cxnId="{2A06E37B-509C-4792-878C-ED3BD58B66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F4F2DE-696C-484E-8557-7083490CCF3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Método: </a:t>
          </a:r>
          <a:r>
            <a:rPr lang="es-US" dirty="0" err="1"/>
            <a:t>copyOf</a:t>
          </a:r>
          <a:r>
            <a:rPr lang="es-US" dirty="0"/>
            <a:t>(</a:t>
          </a:r>
          <a:r>
            <a:rPr lang="es-US" dirty="0" err="1"/>
            <a:t>Collection</a:t>
          </a:r>
          <a:r>
            <a:rPr lang="es-US" dirty="0"/>
            <a:t>).</a:t>
          </a:r>
          <a:endParaRPr lang="en-US" dirty="0"/>
        </a:p>
      </dgm:t>
    </dgm:pt>
    <dgm:pt modelId="{C3929FE4-5B1D-4185-B437-E2F3601BC361}" type="parTrans" cxnId="{7770B30C-3749-4433-8308-B97C36342833}">
      <dgm:prSet/>
      <dgm:spPr/>
      <dgm:t>
        <a:bodyPr/>
        <a:lstStyle/>
        <a:p>
          <a:endParaRPr lang="en-US"/>
        </a:p>
      </dgm:t>
    </dgm:pt>
    <dgm:pt modelId="{DE479746-40A5-42D2-98AE-98D9E9D2AEB0}" type="sibTrans" cxnId="{7770B30C-3749-4433-8308-B97C36342833}">
      <dgm:prSet/>
      <dgm:spPr/>
      <dgm:t>
        <a:bodyPr/>
        <a:lstStyle/>
        <a:p>
          <a:endParaRPr lang="en-US"/>
        </a:p>
      </dgm:t>
    </dgm:pt>
    <dgm:pt modelId="{1CD726FA-0108-48CC-9DC4-53F9655F6FEB}" type="pres">
      <dgm:prSet presAssocID="{7992204F-0E5D-406D-B5E0-34BC18D05913}" presName="root" presStyleCnt="0">
        <dgm:presLayoutVars>
          <dgm:dir/>
          <dgm:resizeHandles val="exact"/>
        </dgm:presLayoutVars>
      </dgm:prSet>
      <dgm:spPr/>
    </dgm:pt>
    <dgm:pt modelId="{A807E6A6-918F-4936-97D5-7F5CB014CB94}" type="pres">
      <dgm:prSet presAssocID="{7992204F-0E5D-406D-B5E0-34BC18D05913}" presName="container" presStyleCnt="0">
        <dgm:presLayoutVars>
          <dgm:dir/>
          <dgm:resizeHandles val="exact"/>
        </dgm:presLayoutVars>
      </dgm:prSet>
      <dgm:spPr/>
    </dgm:pt>
    <dgm:pt modelId="{93AF2812-3D1E-4496-A390-CC7189246876}" type="pres">
      <dgm:prSet presAssocID="{9C652053-6937-4551-9D63-1255C66E0A07}" presName="compNode" presStyleCnt="0"/>
      <dgm:spPr/>
    </dgm:pt>
    <dgm:pt modelId="{38CB7C4A-B927-4216-865F-A76203E6D121}" type="pres">
      <dgm:prSet presAssocID="{9C652053-6937-4551-9D63-1255C66E0A07}" presName="iconBgRect" presStyleLbl="bgShp" presStyleIdx="0" presStyleCnt="2"/>
      <dgm:spPr/>
    </dgm:pt>
    <dgm:pt modelId="{07813C0B-8874-4985-B359-83D8FAEC48BF}" type="pres">
      <dgm:prSet presAssocID="{9C652053-6937-4551-9D63-1255C66E0A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6032262-DD5A-4AB3-A2DC-2B3B84E3C087}" type="pres">
      <dgm:prSet presAssocID="{9C652053-6937-4551-9D63-1255C66E0A07}" presName="spaceRect" presStyleCnt="0"/>
      <dgm:spPr/>
    </dgm:pt>
    <dgm:pt modelId="{61AD85D3-3CB2-45FF-8353-0229DCED017A}" type="pres">
      <dgm:prSet presAssocID="{9C652053-6937-4551-9D63-1255C66E0A07}" presName="textRect" presStyleLbl="revTx" presStyleIdx="0" presStyleCnt="2">
        <dgm:presLayoutVars>
          <dgm:chMax val="1"/>
          <dgm:chPref val="1"/>
        </dgm:presLayoutVars>
      </dgm:prSet>
      <dgm:spPr/>
    </dgm:pt>
    <dgm:pt modelId="{911A168E-DB21-42CB-A912-C153FDADB27C}" type="pres">
      <dgm:prSet presAssocID="{D15894AF-A761-4704-BC99-3991BBB97CD8}" presName="sibTrans" presStyleLbl="sibTrans2D1" presStyleIdx="0" presStyleCnt="0"/>
      <dgm:spPr/>
    </dgm:pt>
    <dgm:pt modelId="{168AE3DF-9F81-4B4E-8212-76897D9437BF}" type="pres">
      <dgm:prSet presAssocID="{5AF4F2DE-696C-484E-8557-7083490CCF34}" presName="compNode" presStyleCnt="0"/>
      <dgm:spPr/>
    </dgm:pt>
    <dgm:pt modelId="{897BC966-626E-4B92-8D9A-C6092ED1D7F8}" type="pres">
      <dgm:prSet presAssocID="{5AF4F2DE-696C-484E-8557-7083490CCF34}" presName="iconBgRect" presStyleLbl="bgShp" presStyleIdx="1" presStyleCnt="2"/>
      <dgm:spPr/>
    </dgm:pt>
    <dgm:pt modelId="{EAB8170C-FB75-4DAE-AAB3-02E9C0A9664E}" type="pres">
      <dgm:prSet presAssocID="{5AF4F2DE-696C-484E-8557-7083490CCF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0438309B-0A51-4143-A696-FF445178F6D1}" type="pres">
      <dgm:prSet presAssocID="{5AF4F2DE-696C-484E-8557-7083490CCF34}" presName="spaceRect" presStyleCnt="0"/>
      <dgm:spPr/>
    </dgm:pt>
    <dgm:pt modelId="{4B01BD19-3B49-4E89-B7ED-9A363CEDBD4B}" type="pres">
      <dgm:prSet presAssocID="{5AF4F2DE-696C-484E-8557-7083490CCF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C4F909-80E6-4381-B27D-631F400F3F8C}" type="presOf" srcId="{7992204F-0E5D-406D-B5E0-34BC18D05913}" destId="{1CD726FA-0108-48CC-9DC4-53F9655F6FEB}" srcOrd="0" destOrd="0" presId="urn:microsoft.com/office/officeart/2018/2/layout/IconCircleList"/>
    <dgm:cxn modelId="{7770B30C-3749-4433-8308-B97C36342833}" srcId="{7992204F-0E5D-406D-B5E0-34BC18D05913}" destId="{5AF4F2DE-696C-484E-8557-7083490CCF34}" srcOrd="1" destOrd="0" parTransId="{C3929FE4-5B1D-4185-B437-E2F3601BC361}" sibTransId="{DE479746-40A5-42D2-98AE-98D9E9D2AEB0}"/>
    <dgm:cxn modelId="{8618BB21-B6E4-4EE4-8A89-24F4519C618B}" type="presOf" srcId="{9C652053-6937-4551-9D63-1255C66E0A07}" destId="{61AD85D3-3CB2-45FF-8353-0229DCED017A}" srcOrd="0" destOrd="0" presId="urn:microsoft.com/office/officeart/2018/2/layout/IconCircleList"/>
    <dgm:cxn modelId="{6340B64E-96CD-42A9-B3AC-907A8B4878C5}" type="presOf" srcId="{5AF4F2DE-696C-484E-8557-7083490CCF34}" destId="{4B01BD19-3B49-4E89-B7ED-9A363CEDBD4B}" srcOrd="0" destOrd="0" presId="urn:microsoft.com/office/officeart/2018/2/layout/IconCircleList"/>
    <dgm:cxn modelId="{2A06E37B-509C-4792-878C-ED3BD58B6621}" srcId="{7992204F-0E5D-406D-B5E0-34BC18D05913}" destId="{9C652053-6937-4551-9D63-1255C66E0A07}" srcOrd="0" destOrd="0" parTransId="{DECF2122-125B-45F1-B998-B9F4591027F0}" sibTransId="{D15894AF-A761-4704-BC99-3991BBB97CD8}"/>
    <dgm:cxn modelId="{BA0A44EB-3534-4615-BC36-5DBA6B5BFF86}" type="presOf" srcId="{D15894AF-A761-4704-BC99-3991BBB97CD8}" destId="{911A168E-DB21-42CB-A912-C153FDADB27C}" srcOrd="0" destOrd="0" presId="urn:microsoft.com/office/officeart/2018/2/layout/IconCircleList"/>
    <dgm:cxn modelId="{C903602C-9C19-451C-97D4-213B5F89C247}" type="presParOf" srcId="{1CD726FA-0108-48CC-9DC4-53F9655F6FEB}" destId="{A807E6A6-918F-4936-97D5-7F5CB014CB94}" srcOrd="0" destOrd="0" presId="urn:microsoft.com/office/officeart/2018/2/layout/IconCircleList"/>
    <dgm:cxn modelId="{830544A3-AE5D-42A0-B7EC-119BF6D347EC}" type="presParOf" srcId="{A807E6A6-918F-4936-97D5-7F5CB014CB94}" destId="{93AF2812-3D1E-4496-A390-CC7189246876}" srcOrd="0" destOrd="0" presId="urn:microsoft.com/office/officeart/2018/2/layout/IconCircleList"/>
    <dgm:cxn modelId="{3D9AB309-4FC4-4492-9120-862E2FE9B199}" type="presParOf" srcId="{93AF2812-3D1E-4496-A390-CC7189246876}" destId="{38CB7C4A-B927-4216-865F-A76203E6D121}" srcOrd="0" destOrd="0" presId="urn:microsoft.com/office/officeart/2018/2/layout/IconCircleList"/>
    <dgm:cxn modelId="{99EB9EA3-CD91-42F6-AE17-DA83B721675E}" type="presParOf" srcId="{93AF2812-3D1E-4496-A390-CC7189246876}" destId="{07813C0B-8874-4985-B359-83D8FAEC48BF}" srcOrd="1" destOrd="0" presId="urn:microsoft.com/office/officeart/2018/2/layout/IconCircleList"/>
    <dgm:cxn modelId="{1AA4AF99-F8F8-42B1-B0DB-0564B8F65FDC}" type="presParOf" srcId="{93AF2812-3D1E-4496-A390-CC7189246876}" destId="{06032262-DD5A-4AB3-A2DC-2B3B84E3C087}" srcOrd="2" destOrd="0" presId="urn:microsoft.com/office/officeart/2018/2/layout/IconCircleList"/>
    <dgm:cxn modelId="{68D38131-2DBA-462F-824A-69FB350688C1}" type="presParOf" srcId="{93AF2812-3D1E-4496-A390-CC7189246876}" destId="{61AD85D3-3CB2-45FF-8353-0229DCED017A}" srcOrd="3" destOrd="0" presId="urn:microsoft.com/office/officeart/2018/2/layout/IconCircleList"/>
    <dgm:cxn modelId="{5EF0FDBF-32E4-408B-A00A-6B97F29B0C03}" type="presParOf" srcId="{A807E6A6-918F-4936-97D5-7F5CB014CB94}" destId="{911A168E-DB21-42CB-A912-C153FDADB27C}" srcOrd="1" destOrd="0" presId="urn:microsoft.com/office/officeart/2018/2/layout/IconCircleList"/>
    <dgm:cxn modelId="{725F8B80-55E1-40E9-9A66-CC94AA4EF32F}" type="presParOf" srcId="{A807E6A6-918F-4936-97D5-7F5CB014CB94}" destId="{168AE3DF-9F81-4B4E-8212-76897D9437BF}" srcOrd="2" destOrd="0" presId="urn:microsoft.com/office/officeart/2018/2/layout/IconCircleList"/>
    <dgm:cxn modelId="{599A07A3-1C6D-4E3A-B870-1C392EFB9672}" type="presParOf" srcId="{168AE3DF-9F81-4B4E-8212-76897D9437BF}" destId="{897BC966-626E-4B92-8D9A-C6092ED1D7F8}" srcOrd="0" destOrd="0" presId="urn:microsoft.com/office/officeart/2018/2/layout/IconCircleList"/>
    <dgm:cxn modelId="{DF6D4F06-091B-4990-B7A8-598066093A14}" type="presParOf" srcId="{168AE3DF-9F81-4B4E-8212-76897D9437BF}" destId="{EAB8170C-FB75-4DAE-AAB3-02E9C0A9664E}" srcOrd="1" destOrd="0" presId="urn:microsoft.com/office/officeart/2018/2/layout/IconCircleList"/>
    <dgm:cxn modelId="{47E526B1-3C12-4734-ABB5-C9B709C2CFC2}" type="presParOf" srcId="{168AE3DF-9F81-4B4E-8212-76897D9437BF}" destId="{0438309B-0A51-4143-A696-FF445178F6D1}" srcOrd="2" destOrd="0" presId="urn:microsoft.com/office/officeart/2018/2/layout/IconCircleList"/>
    <dgm:cxn modelId="{0D71A16C-83A2-4292-B2EC-877C9DBB6FAE}" type="presParOf" srcId="{168AE3DF-9F81-4B4E-8212-76897D9437BF}" destId="{4B01BD19-3B49-4E89-B7ED-9A363CEDBD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96868-A3BC-485F-9CC6-CD06E65E65C6}">
      <dsp:nvSpPr>
        <dsp:cNvPr id="0" name=""/>
        <dsp:cNvSpPr/>
      </dsp:nvSpPr>
      <dsp:spPr>
        <a:xfrm>
          <a:off x="266629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F42A9-9047-4457-BEC8-8F164A2B1A5A}">
      <dsp:nvSpPr>
        <dsp:cNvPr id="0" name=""/>
        <dsp:cNvSpPr/>
      </dsp:nvSpPr>
      <dsp:spPr>
        <a:xfrm>
          <a:off x="441215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8E39-BAD0-4797-9724-AC51E654E6E9}">
      <dsp:nvSpPr>
        <dsp:cNvPr id="0" name=""/>
        <dsp:cNvSpPr/>
      </dsp:nvSpPr>
      <dsp:spPr>
        <a:xfrm>
          <a:off x="4750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/>
            <a:t>Inferencia de las variables locales</a:t>
          </a:r>
          <a:endParaRPr lang="en-US" sz="1100" kern="1200" dirty="0"/>
        </a:p>
      </dsp:txBody>
      <dsp:txXfrm>
        <a:off x="4750" y="2033624"/>
        <a:ext cx="1342968" cy="537187"/>
      </dsp:txXfrm>
    </dsp:sp>
    <dsp:sp modelId="{A31F341D-B29D-4A29-8813-66D684896805}">
      <dsp:nvSpPr>
        <dsp:cNvPr id="0" name=""/>
        <dsp:cNvSpPr/>
      </dsp:nvSpPr>
      <dsp:spPr>
        <a:xfrm>
          <a:off x="1844617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F745E-9C25-4FA0-A2A3-25177327AC1F}">
      <dsp:nvSpPr>
        <dsp:cNvPr id="0" name=""/>
        <dsp:cNvSpPr/>
      </dsp:nvSpPr>
      <dsp:spPr>
        <a:xfrm>
          <a:off x="2019203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1DC97-8EC8-45C9-8B1E-861E920717BB}">
      <dsp:nvSpPr>
        <dsp:cNvPr id="0" name=""/>
        <dsp:cNvSpPr/>
      </dsp:nvSpPr>
      <dsp:spPr>
        <a:xfrm>
          <a:off x="1582739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/>
            <a:t>Versión de lanzamientos basados en la fecha.</a:t>
          </a:r>
          <a:endParaRPr lang="en-US" sz="1100" kern="1200"/>
        </a:p>
      </dsp:txBody>
      <dsp:txXfrm>
        <a:off x="1582739" y="2033624"/>
        <a:ext cx="1342968" cy="537187"/>
      </dsp:txXfrm>
    </dsp:sp>
    <dsp:sp modelId="{9774E2DF-D212-4D8F-A847-AA901F552B78}">
      <dsp:nvSpPr>
        <dsp:cNvPr id="0" name=""/>
        <dsp:cNvSpPr/>
      </dsp:nvSpPr>
      <dsp:spPr>
        <a:xfrm>
          <a:off x="3422606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31521-D632-4E30-B9C1-2D42716A79FD}">
      <dsp:nvSpPr>
        <dsp:cNvPr id="0" name=""/>
        <dsp:cNvSpPr/>
      </dsp:nvSpPr>
      <dsp:spPr>
        <a:xfrm>
          <a:off x="3597192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C2F4-2095-4B7F-8F4B-D45E23CCCDB4}">
      <dsp:nvSpPr>
        <dsp:cNvPr id="0" name=""/>
        <dsp:cNvSpPr/>
      </dsp:nvSpPr>
      <dsp:spPr>
        <a:xfrm>
          <a:off x="3160727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/>
            <a:t>Extensiones de etiqueta de idioma UNICODE adicionales.</a:t>
          </a:r>
          <a:endParaRPr lang="en-US" sz="1100" kern="1200" dirty="0"/>
        </a:p>
      </dsp:txBody>
      <dsp:txXfrm>
        <a:off x="3160727" y="2033624"/>
        <a:ext cx="1342968" cy="537187"/>
      </dsp:txXfrm>
    </dsp:sp>
    <dsp:sp modelId="{9EDA5A07-7121-4969-AC44-CFD8D9FD4450}">
      <dsp:nvSpPr>
        <dsp:cNvPr id="0" name=""/>
        <dsp:cNvSpPr/>
      </dsp:nvSpPr>
      <dsp:spPr>
        <a:xfrm>
          <a:off x="5000594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23207-C705-4EDF-84E9-B83879DD469E}">
      <dsp:nvSpPr>
        <dsp:cNvPr id="0" name=""/>
        <dsp:cNvSpPr/>
      </dsp:nvSpPr>
      <dsp:spPr>
        <a:xfrm>
          <a:off x="5175180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A5333-4550-4E79-BC8B-6453949584B0}">
      <dsp:nvSpPr>
        <dsp:cNvPr id="0" name=""/>
        <dsp:cNvSpPr/>
      </dsp:nvSpPr>
      <dsp:spPr>
        <a:xfrm>
          <a:off x="4738715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 err="1"/>
            <a:t>Thread</a:t>
          </a:r>
          <a:r>
            <a:rPr lang="es-US" sz="1100" kern="1200" dirty="0"/>
            <a:t> local-</a:t>
          </a:r>
          <a:r>
            <a:rPr lang="es-US" sz="1100" kern="1200" dirty="0" err="1"/>
            <a:t>handshakes</a:t>
          </a:r>
          <a:r>
            <a:rPr lang="es-US" sz="1100" kern="1200" dirty="0"/>
            <a:t>.</a:t>
          </a:r>
          <a:endParaRPr lang="en-US" sz="1100" kern="1200" dirty="0"/>
        </a:p>
      </dsp:txBody>
      <dsp:txXfrm>
        <a:off x="4738715" y="2033624"/>
        <a:ext cx="1342968" cy="537187"/>
      </dsp:txXfrm>
    </dsp:sp>
    <dsp:sp modelId="{19A19E57-191E-4729-8608-0019E0D95682}">
      <dsp:nvSpPr>
        <dsp:cNvPr id="0" name=""/>
        <dsp:cNvSpPr/>
      </dsp:nvSpPr>
      <dsp:spPr>
        <a:xfrm>
          <a:off x="6578582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35762-69DB-40DF-9DFB-2580A05437A8}">
      <dsp:nvSpPr>
        <dsp:cNvPr id="0" name=""/>
        <dsp:cNvSpPr/>
      </dsp:nvSpPr>
      <dsp:spPr>
        <a:xfrm>
          <a:off x="6753168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7CCEE-3AE9-45AB-AE9E-D8B941DC14A6}">
      <dsp:nvSpPr>
        <dsp:cNvPr id="0" name=""/>
        <dsp:cNvSpPr/>
      </dsp:nvSpPr>
      <dsp:spPr>
        <a:xfrm>
          <a:off x="6316703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 err="1"/>
            <a:t>Garbage</a:t>
          </a:r>
          <a:r>
            <a:rPr lang="es-US" sz="1100" kern="1200" dirty="0"/>
            <a:t> </a:t>
          </a:r>
          <a:r>
            <a:rPr lang="es-US" sz="1100" kern="1200" dirty="0" err="1"/>
            <a:t>collection</a:t>
          </a:r>
          <a:r>
            <a:rPr lang="es-US" sz="1100" kern="1200" dirty="0"/>
            <a:t> en paralelo para G1.</a:t>
          </a:r>
          <a:endParaRPr lang="en-US" sz="1100" kern="1200" dirty="0"/>
        </a:p>
      </dsp:txBody>
      <dsp:txXfrm>
        <a:off x="6316703" y="2033624"/>
        <a:ext cx="1342968" cy="537187"/>
      </dsp:txXfrm>
    </dsp:sp>
    <dsp:sp modelId="{E54F67CB-CEAA-44CC-83FC-DE629FC051E3}">
      <dsp:nvSpPr>
        <dsp:cNvPr id="0" name=""/>
        <dsp:cNvSpPr/>
      </dsp:nvSpPr>
      <dsp:spPr>
        <a:xfrm>
          <a:off x="8156571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0AA3C-1455-453C-8BAD-E3C98D159C2C}">
      <dsp:nvSpPr>
        <dsp:cNvPr id="0" name=""/>
        <dsp:cNvSpPr/>
      </dsp:nvSpPr>
      <dsp:spPr>
        <a:xfrm>
          <a:off x="8331157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C47E-DC74-4B07-B294-87B0C4BE459B}">
      <dsp:nvSpPr>
        <dsp:cNvPr id="0" name=""/>
        <dsp:cNvSpPr/>
      </dsp:nvSpPr>
      <dsp:spPr>
        <a:xfrm>
          <a:off x="7894692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/>
            <a:t>Interfaz mejorada de </a:t>
          </a:r>
          <a:r>
            <a:rPr lang="es-US" sz="1100" kern="1200" dirty="0" err="1"/>
            <a:t>GarbageCollector</a:t>
          </a:r>
          <a:r>
            <a:rPr lang="es-US" sz="1100" kern="1200" dirty="0"/>
            <a:t>.</a:t>
          </a:r>
          <a:endParaRPr lang="en-US" sz="1100" kern="1200" dirty="0"/>
        </a:p>
      </dsp:txBody>
      <dsp:txXfrm>
        <a:off x="7894692" y="2033624"/>
        <a:ext cx="1342968" cy="537187"/>
      </dsp:txXfrm>
    </dsp:sp>
    <dsp:sp modelId="{168C8D25-B5BE-4B0E-9B43-673437DB3D05}">
      <dsp:nvSpPr>
        <dsp:cNvPr id="0" name=""/>
        <dsp:cNvSpPr/>
      </dsp:nvSpPr>
      <dsp:spPr>
        <a:xfrm>
          <a:off x="9734559" y="959249"/>
          <a:ext cx="819210" cy="8192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93EC9-65C2-463A-A50F-B73CD0B77D51}">
      <dsp:nvSpPr>
        <dsp:cNvPr id="0" name=""/>
        <dsp:cNvSpPr/>
      </dsp:nvSpPr>
      <dsp:spPr>
        <a:xfrm>
          <a:off x="9909145" y="1133835"/>
          <a:ext cx="470039" cy="4700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9014-52A6-4AFB-870A-1B43F24A7557}">
      <dsp:nvSpPr>
        <dsp:cNvPr id="0" name=""/>
        <dsp:cNvSpPr/>
      </dsp:nvSpPr>
      <dsp:spPr>
        <a:xfrm>
          <a:off x="9472680" y="2033624"/>
          <a:ext cx="1342968" cy="53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US" sz="1100" kern="1200" dirty="0"/>
            <a:t>Cambios de API(para colecciones no modificables).</a:t>
          </a:r>
          <a:endParaRPr lang="en-US" sz="1100" kern="1200" dirty="0"/>
        </a:p>
      </dsp:txBody>
      <dsp:txXfrm>
        <a:off x="9472680" y="2033624"/>
        <a:ext cx="1342968" cy="53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5DBCE-C1E4-4CD3-8FBD-BACD9CA067A6}">
      <dsp:nvSpPr>
        <dsp:cNvPr id="0" name=""/>
        <dsp:cNvSpPr/>
      </dsp:nvSpPr>
      <dsp:spPr>
        <a:xfrm>
          <a:off x="8364412" y="1367327"/>
          <a:ext cx="1226276" cy="583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703"/>
              </a:lnTo>
              <a:lnTo>
                <a:pt x="1226276" y="397703"/>
              </a:lnTo>
              <a:lnTo>
                <a:pt x="1226276" y="58359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08CFF-8F72-41A9-9BC0-DC492D02E842}">
      <dsp:nvSpPr>
        <dsp:cNvPr id="0" name=""/>
        <dsp:cNvSpPr/>
      </dsp:nvSpPr>
      <dsp:spPr>
        <a:xfrm>
          <a:off x="7138135" y="1367327"/>
          <a:ext cx="1226276" cy="583596"/>
        </a:xfrm>
        <a:custGeom>
          <a:avLst/>
          <a:gdLst/>
          <a:ahLst/>
          <a:cxnLst/>
          <a:rect l="0" t="0" r="0" b="0"/>
          <a:pathLst>
            <a:path>
              <a:moveTo>
                <a:pt x="1226276" y="0"/>
              </a:moveTo>
              <a:lnTo>
                <a:pt x="1226276" y="397703"/>
              </a:lnTo>
              <a:lnTo>
                <a:pt x="0" y="397703"/>
              </a:lnTo>
              <a:lnTo>
                <a:pt x="0" y="58359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E0E41-C1F9-4C8F-B660-BA9AE8F565ED}">
      <dsp:nvSpPr>
        <dsp:cNvPr id="0" name=""/>
        <dsp:cNvSpPr/>
      </dsp:nvSpPr>
      <dsp:spPr>
        <a:xfrm>
          <a:off x="3434" y="93114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0B4C7-8EF7-47B1-BE7F-92A0E40AD4E3}">
      <dsp:nvSpPr>
        <dsp:cNvPr id="0" name=""/>
        <dsp:cNvSpPr/>
      </dsp:nvSpPr>
      <dsp:spPr>
        <a:xfrm>
          <a:off x="226393" y="304925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Se utiliza la palabra reservada “</a:t>
          </a:r>
          <a:r>
            <a:rPr lang="es-US" sz="1300" kern="1200" dirty="0" err="1"/>
            <a:t>var</a:t>
          </a:r>
          <a:r>
            <a:rPr lang="es-US" sz="1300" kern="1200" dirty="0"/>
            <a:t>”, y reemplaza las palabras para construir un nuevo tipo de objeto.</a:t>
          </a:r>
          <a:endParaRPr lang="en-US" sz="1300" kern="1200" dirty="0"/>
        </a:p>
      </dsp:txBody>
      <dsp:txXfrm>
        <a:off x="263713" y="342245"/>
        <a:ext cx="1931994" cy="1199573"/>
      </dsp:txXfrm>
    </dsp:sp>
    <dsp:sp modelId="{3484072D-411F-49A1-9C64-C5CC62F9A6AA}">
      <dsp:nvSpPr>
        <dsp:cNvPr id="0" name=""/>
        <dsp:cNvSpPr/>
      </dsp:nvSpPr>
      <dsp:spPr>
        <a:xfrm>
          <a:off x="2455987" y="93114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11F87C-31C9-48FC-9DE9-5C194175F542}">
      <dsp:nvSpPr>
        <dsp:cNvPr id="0" name=""/>
        <dsp:cNvSpPr/>
      </dsp:nvSpPr>
      <dsp:spPr>
        <a:xfrm>
          <a:off x="2678947" y="304925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En las funciones lambda, no es necesario declarar los parámetros.</a:t>
          </a:r>
          <a:endParaRPr lang="en-US" sz="1300" kern="1200" dirty="0"/>
        </a:p>
      </dsp:txBody>
      <dsp:txXfrm>
        <a:off x="2716267" y="342245"/>
        <a:ext cx="1931994" cy="1199573"/>
      </dsp:txXfrm>
    </dsp:sp>
    <dsp:sp modelId="{87EA806F-936A-470D-A5B1-BF128EDA1EEB}">
      <dsp:nvSpPr>
        <dsp:cNvPr id="0" name=""/>
        <dsp:cNvSpPr/>
      </dsp:nvSpPr>
      <dsp:spPr>
        <a:xfrm>
          <a:off x="4908541" y="93114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74A48C-BFCD-437D-A366-FC0D6582ABA4}">
      <dsp:nvSpPr>
        <dsp:cNvPr id="0" name=""/>
        <dsp:cNvSpPr/>
      </dsp:nvSpPr>
      <dsp:spPr>
        <a:xfrm>
          <a:off x="5131500" y="304925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Facilita la lectura y escritura del código.</a:t>
          </a:r>
          <a:endParaRPr lang="en-US" sz="1300" kern="1200" dirty="0"/>
        </a:p>
      </dsp:txBody>
      <dsp:txXfrm>
        <a:off x="5168820" y="342245"/>
        <a:ext cx="1931994" cy="1199573"/>
      </dsp:txXfrm>
    </dsp:sp>
    <dsp:sp modelId="{7B78C06F-C1CA-4741-BEE0-B876A0CD7650}">
      <dsp:nvSpPr>
        <dsp:cNvPr id="0" name=""/>
        <dsp:cNvSpPr/>
      </dsp:nvSpPr>
      <dsp:spPr>
        <a:xfrm>
          <a:off x="7361094" y="93114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6CF3A-8689-4223-BFAA-C2837FF0EE04}">
      <dsp:nvSpPr>
        <dsp:cNvPr id="0" name=""/>
        <dsp:cNvSpPr/>
      </dsp:nvSpPr>
      <dsp:spPr>
        <a:xfrm>
          <a:off x="7584054" y="304925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Se los puede utilizar solo en los siguientes casos:</a:t>
          </a:r>
          <a:endParaRPr lang="en-US" sz="1300" kern="1200" dirty="0"/>
        </a:p>
      </dsp:txBody>
      <dsp:txXfrm>
        <a:off x="7621374" y="342245"/>
        <a:ext cx="1931994" cy="1199573"/>
      </dsp:txXfrm>
    </dsp:sp>
    <dsp:sp modelId="{EC179052-81B4-43ED-B535-F0A68018C01E}">
      <dsp:nvSpPr>
        <dsp:cNvPr id="0" name=""/>
        <dsp:cNvSpPr/>
      </dsp:nvSpPr>
      <dsp:spPr>
        <a:xfrm>
          <a:off x="6134818" y="1950923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B3DDF-0DD4-44A7-A58D-5444CFA8128B}">
      <dsp:nvSpPr>
        <dsp:cNvPr id="0" name=""/>
        <dsp:cNvSpPr/>
      </dsp:nvSpPr>
      <dsp:spPr>
        <a:xfrm>
          <a:off x="6357777" y="2162734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Funciona con variables locales e inicializadas.</a:t>
          </a:r>
          <a:endParaRPr lang="en-US" sz="1300" kern="1200" dirty="0"/>
        </a:p>
      </dsp:txBody>
      <dsp:txXfrm>
        <a:off x="6395097" y="2200054"/>
        <a:ext cx="1931994" cy="1199573"/>
      </dsp:txXfrm>
    </dsp:sp>
    <dsp:sp modelId="{73D5AE65-78D2-4778-BAF4-F4640A34585C}">
      <dsp:nvSpPr>
        <dsp:cNvPr id="0" name=""/>
        <dsp:cNvSpPr/>
      </dsp:nvSpPr>
      <dsp:spPr>
        <a:xfrm>
          <a:off x="8587371" y="1950923"/>
          <a:ext cx="2006634" cy="1274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2BCA4-8BC1-43E4-A560-35B2AA0B91BF}">
      <dsp:nvSpPr>
        <dsp:cNvPr id="0" name=""/>
        <dsp:cNvSpPr/>
      </dsp:nvSpPr>
      <dsp:spPr>
        <a:xfrm>
          <a:off x="8810331" y="2162734"/>
          <a:ext cx="2006634" cy="1274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kern="1200" dirty="0"/>
            <a:t>Se los utiliza en bucles “</a:t>
          </a:r>
          <a:r>
            <a:rPr lang="es-US" sz="1300" kern="1200" dirty="0" err="1"/>
            <a:t>for</a:t>
          </a:r>
          <a:r>
            <a:rPr lang="es-US" sz="1300" kern="1200" dirty="0"/>
            <a:t>”.</a:t>
          </a:r>
          <a:endParaRPr lang="en-US" sz="1300" kern="1200" dirty="0"/>
        </a:p>
      </dsp:txBody>
      <dsp:txXfrm>
        <a:off x="8847651" y="2200054"/>
        <a:ext cx="1931994" cy="1199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82C40-8BA3-44DD-B518-2500316A838A}">
      <dsp:nvSpPr>
        <dsp:cNvPr id="0" name=""/>
        <dsp:cNvSpPr/>
      </dsp:nvSpPr>
      <dsp:spPr>
        <a:xfrm>
          <a:off x="2116200" y="1061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97286-6647-4E13-9547-0472B39FE26B}">
      <dsp:nvSpPr>
        <dsp:cNvPr id="0" name=""/>
        <dsp:cNvSpPr/>
      </dsp:nvSpPr>
      <dsp:spPr>
        <a:xfrm>
          <a:off x="712199" y="17772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US" sz="1700" kern="1200" dirty="0"/>
            <a:t>Se mejoraron las </a:t>
          </a:r>
          <a:r>
            <a:rPr lang="es-US" sz="1700" kern="1200" dirty="0" err="1"/>
            <a:t>APIs</a:t>
          </a:r>
          <a:r>
            <a:rPr lang="es-US" sz="1700" kern="1200" dirty="0"/>
            <a:t>.</a:t>
          </a:r>
          <a:endParaRPr lang="en-US" sz="1700" kern="1200" dirty="0"/>
        </a:p>
      </dsp:txBody>
      <dsp:txXfrm>
        <a:off x="712199" y="1777278"/>
        <a:ext cx="4320000" cy="648000"/>
      </dsp:txXfrm>
    </dsp:sp>
    <dsp:sp modelId="{A587B12D-CDF1-4736-89CC-B7A465823345}">
      <dsp:nvSpPr>
        <dsp:cNvPr id="0" name=""/>
        <dsp:cNvSpPr/>
      </dsp:nvSpPr>
      <dsp:spPr>
        <a:xfrm>
          <a:off x="712199" y="2499308"/>
          <a:ext cx="4320000" cy="13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10597-20AE-4D34-AE21-1CC37030107A}">
      <dsp:nvSpPr>
        <dsp:cNvPr id="0" name=""/>
        <dsp:cNvSpPr/>
      </dsp:nvSpPr>
      <dsp:spPr>
        <a:xfrm>
          <a:off x="7192200" y="1061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30D46-5BBD-4F68-9F34-D522903D41A6}">
      <dsp:nvSpPr>
        <dsp:cNvPr id="0" name=""/>
        <dsp:cNvSpPr/>
      </dsp:nvSpPr>
      <dsp:spPr>
        <a:xfrm>
          <a:off x="5788200" y="17772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US" sz="1700" kern="1200" dirty="0"/>
            <a:t>Se agregaron etiquetas de información adicional para los idiomas:</a:t>
          </a:r>
          <a:endParaRPr lang="en-US" sz="1700" kern="1200" dirty="0"/>
        </a:p>
      </dsp:txBody>
      <dsp:txXfrm>
        <a:off x="5788200" y="1777278"/>
        <a:ext cx="4320000" cy="648000"/>
      </dsp:txXfrm>
    </dsp:sp>
    <dsp:sp modelId="{4095DD40-BED1-4CAB-A4D9-A0F5ED4314BB}">
      <dsp:nvSpPr>
        <dsp:cNvPr id="0" name=""/>
        <dsp:cNvSpPr/>
      </dsp:nvSpPr>
      <dsp:spPr>
        <a:xfrm>
          <a:off x="5788200" y="2499308"/>
          <a:ext cx="4320000" cy="130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US" sz="1800" kern="1200" dirty="0" err="1"/>
            <a:t>cu</a:t>
          </a:r>
          <a:r>
            <a:rPr lang="es-US" sz="1800" kern="1200" dirty="0"/>
            <a:t> (tipo de divisa </a:t>
          </a:r>
          <a:r>
            <a:rPr lang="es-US" sz="1800" kern="1200" dirty="0" err="1"/>
            <a:t>currency</a:t>
          </a:r>
          <a:r>
            <a:rPr lang="es-US" sz="1800" kern="1200" dirty="0"/>
            <a:t>).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 err="1"/>
            <a:t>fw</a:t>
          </a:r>
          <a:r>
            <a:rPr lang="es-US" sz="1800" kern="1200" dirty="0"/>
            <a:t> (primer </a:t>
          </a:r>
          <a:r>
            <a:rPr lang="es-US" sz="1800" kern="1200" dirty="0" err="1"/>
            <a:t>dia</a:t>
          </a:r>
          <a:r>
            <a:rPr lang="es-US" sz="1800" kern="1200" dirty="0"/>
            <a:t> de la semana).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 err="1"/>
            <a:t>rg</a:t>
          </a:r>
          <a:r>
            <a:rPr lang="es-US" sz="1800" kern="1200" dirty="0"/>
            <a:t> (</a:t>
          </a:r>
          <a:r>
            <a:rPr lang="es-US" sz="1800" kern="1200" dirty="0" err="1"/>
            <a:t>sobreescribir</a:t>
          </a:r>
          <a:r>
            <a:rPr lang="es-US" sz="1800" kern="1200" dirty="0"/>
            <a:t> región).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 err="1"/>
            <a:t>tz</a:t>
          </a:r>
          <a:r>
            <a:rPr lang="es-US" sz="1800" kern="1200" dirty="0"/>
            <a:t> (zona horaria).</a:t>
          </a:r>
          <a:endParaRPr lang="en-US" sz="1800" kern="1200" dirty="0"/>
        </a:p>
      </dsp:txBody>
      <dsp:txXfrm>
        <a:off x="5788200" y="2499308"/>
        <a:ext cx="4320000" cy="130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7C4A-B927-4216-865F-A76203E6D121}">
      <dsp:nvSpPr>
        <dsp:cNvPr id="0" name=""/>
        <dsp:cNvSpPr/>
      </dsp:nvSpPr>
      <dsp:spPr>
        <a:xfrm>
          <a:off x="264008" y="1330769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C0B-8874-4985-B359-83D8FAEC48BF}">
      <dsp:nvSpPr>
        <dsp:cNvPr id="0" name=""/>
        <dsp:cNvSpPr/>
      </dsp:nvSpPr>
      <dsp:spPr>
        <a:xfrm>
          <a:off x="550151" y="1616912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D85D3-3CB2-45FF-8353-0229DCED017A}">
      <dsp:nvSpPr>
        <dsp:cNvPr id="0" name=""/>
        <dsp:cNvSpPr/>
      </dsp:nvSpPr>
      <dsp:spPr>
        <a:xfrm>
          <a:off x="1918575" y="133076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kern="1200" dirty="0"/>
            <a:t>Se creo un nuevo método para crear una copia de colecciones que no pueden ser modificadas.</a:t>
          </a:r>
          <a:endParaRPr lang="en-US" sz="1900" kern="1200" dirty="0"/>
        </a:p>
      </dsp:txBody>
      <dsp:txXfrm>
        <a:off x="1918575" y="1330769"/>
        <a:ext cx="3211807" cy="1362585"/>
      </dsp:txXfrm>
    </dsp:sp>
    <dsp:sp modelId="{897BC966-626E-4B92-8D9A-C6092ED1D7F8}">
      <dsp:nvSpPr>
        <dsp:cNvPr id="0" name=""/>
        <dsp:cNvSpPr/>
      </dsp:nvSpPr>
      <dsp:spPr>
        <a:xfrm>
          <a:off x="5690016" y="1330769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8170C-FB75-4DAE-AAB3-02E9C0A9664E}">
      <dsp:nvSpPr>
        <dsp:cNvPr id="0" name=""/>
        <dsp:cNvSpPr/>
      </dsp:nvSpPr>
      <dsp:spPr>
        <a:xfrm>
          <a:off x="5976159" y="1616912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1BD19-3B49-4E89-B7ED-9A363CEDBD4B}">
      <dsp:nvSpPr>
        <dsp:cNvPr id="0" name=""/>
        <dsp:cNvSpPr/>
      </dsp:nvSpPr>
      <dsp:spPr>
        <a:xfrm>
          <a:off x="7344584" y="1330769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kern="1200" dirty="0"/>
            <a:t>Método: </a:t>
          </a:r>
          <a:r>
            <a:rPr lang="es-US" sz="1900" kern="1200" dirty="0" err="1"/>
            <a:t>copyOf</a:t>
          </a:r>
          <a:r>
            <a:rPr lang="es-US" sz="1900" kern="1200" dirty="0"/>
            <a:t>(</a:t>
          </a:r>
          <a:r>
            <a:rPr lang="es-US" sz="1900" kern="1200" dirty="0" err="1"/>
            <a:t>Collection</a:t>
          </a:r>
          <a:r>
            <a:rPr lang="es-US" sz="1900" kern="1200" dirty="0"/>
            <a:t>).</a:t>
          </a:r>
          <a:endParaRPr lang="en-US" sz="1900" kern="1200" dirty="0"/>
        </a:p>
      </dsp:txBody>
      <dsp:txXfrm>
        <a:off x="7344584" y="1330769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719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008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0036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48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381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21039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8846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1677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809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560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493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86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465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407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513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429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774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2F0A-7EBF-4723-A81A-5E7D91C8962C}" type="datetimeFigureOut">
              <a:rPr lang="es-US" smtClean="0"/>
              <a:t>10/26/2020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A718-577D-461B-AB6C-5DF22EC0946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9255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sacs.com/a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7761-EA56-45D3-99E0-AD7B8638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s-US" sz="4200"/>
              <a:t>Lo nuevo de java 10</a:t>
            </a:r>
            <a:br>
              <a:rPr lang="es-US" sz="4200"/>
            </a:br>
            <a:endParaRPr lang="es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F1D6-5986-4101-9E65-0EEF7659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s-US"/>
              <a:t>Adolfo Sebastián Jara Gavilanes</a:t>
            </a:r>
            <a:endParaRPr lang="es-US" dirty="0"/>
          </a:p>
        </p:txBody>
      </p:sp>
      <p:pic>
        <p:nvPicPr>
          <p:cNvPr id="5" name="Picture 4" descr="A picture containing light, food, drawing&#10;&#10;Description automatically generated">
            <a:extLst>
              <a:ext uri="{FF2B5EF4-FFF2-40B4-BE49-F238E27FC236}">
                <a16:creationId xmlns:a16="http://schemas.microsoft.com/office/drawing/2014/main" id="{593E83C3-D69F-4A6F-9EF2-5EDC95CB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E524E-910C-4390-9B10-E8DA7769338C}"/>
              </a:ext>
            </a:extLst>
          </p:cNvPr>
          <p:cNvSpPr txBox="1"/>
          <p:nvPr/>
        </p:nvSpPr>
        <p:spPr>
          <a:xfrm>
            <a:off x="9341540" y="6657945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US" sz="700">
                <a:solidFill>
                  <a:srgbClr val="FFFFFF"/>
                </a:solidFill>
                <a:hlinkClick r:id="rId3" tooltip="https://lasacs.com/a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by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Unknown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Author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is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licensed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 err="1">
                <a:solidFill>
                  <a:srgbClr val="FFFFFF"/>
                </a:solidFill>
              </a:rPr>
              <a:t>under</a:t>
            </a:r>
            <a:r>
              <a:rPr lang="es-US" sz="700">
                <a:solidFill>
                  <a:srgbClr val="FFFFFF"/>
                </a:solidFill>
              </a:rPr>
              <a:t> </a:t>
            </a:r>
            <a:r>
              <a:rPr lang="es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EA6E01C-37D6-4B5C-9AC6-4CB65433D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" y="1960685"/>
            <a:ext cx="10249416" cy="2936630"/>
          </a:xfrm>
        </p:spPr>
      </p:pic>
    </p:spTree>
    <p:extLst>
      <p:ext uri="{BB962C8B-B14F-4D97-AF65-F5344CB8AC3E}">
        <p14:creationId xmlns:p14="http://schemas.microsoft.com/office/powerpoint/2010/main" val="250584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F20681-DC57-43FE-8488-A2E1191B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49" y="2722368"/>
            <a:ext cx="9657301" cy="1413264"/>
          </a:xfrm>
        </p:spPr>
      </p:pic>
    </p:spTree>
    <p:extLst>
      <p:ext uri="{BB962C8B-B14F-4D97-AF65-F5344CB8AC3E}">
        <p14:creationId xmlns:p14="http://schemas.microsoft.com/office/powerpoint/2010/main" val="316795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7AB653-403A-4C29-A765-2D5A9A91C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222"/>
          <a:stretch/>
        </p:blipFill>
        <p:spPr>
          <a:xfrm>
            <a:off x="-1" y="4038600"/>
            <a:ext cx="4629151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EF734-6874-4DC3-8FD1-DA2D4B87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s-US" sz="3600" dirty="0" err="1"/>
              <a:t>Thread</a:t>
            </a:r>
            <a:r>
              <a:rPr lang="es-US" sz="3600" dirty="0"/>
              <a:t> local-</a:t>
            </a:r>
            <a:r>
              <a:rPr lang="es-US" sz="3600" dirty="0" err="1"/>
              <a:t>handshakes</a:t>
            </a:r>
            <a:br>
              <a:rPr lang="es-US" sz="3600" dirty="0"/>
            </a:br>
            <a:endParaRPr lang="es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922B-1BF0-4C58-AC7D-DC4880A7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s-US" sz="1800" dirty="0"/>
              <a:t>Es una mejora interna de JVM para ser más eficaz. </a:t>
            </a:r>
          </a:p>
          <a:p>
            <a:r>
              <a:rPr lang="es-US" sz="1800" dirty="0"/>
              <a:t>“</a:t>
            </a:r>
            <a:r>
              <a:rPr lang="es-US" sz="1800" dirty="0" err="1"/>
              <a:t>handshake</a:t>
            </a:r>
            <a:r>
              <a:rPr lang="es-US" sz="1800" dirty="0"/>
              <a:t>” = es una operación de llamada de vuelta a un hilo que se encuentra en un punto seguro, ejecutada por </a:t>
            </a:r>
            <a:r>
              <a:rPr lang="es-US" sz="1800" dirty="0" err="1"/>
              <a:t>JavaThread</a:t>
            </a:r>
            <a:r>
              <a:rPr lang="es-US" sz="1800" dirty="0"/>
              <a:t>.</a:t>
            </a:r>
          </a:p>
          <a:p>
            <a:r>
              <a:rPr lang="es-US" sz="1800" dirty="0"/>
              <a:t>La llamada puede ser realizada por el mismo hilo o por VM. </a:t>
            </a:r>
          </a:p>
          <a:p>
            <a:r>
              <a:rPr lang="es-US" sz="1800" dirty="0"/>
              <a:t>Esto nos permite llamar devuelta a un hilo individual sin importar de la VM, lo cual antes o se paraban todos los hilos o ninguno.</a:t>
            </a:r>
          </a:p>
        </p:txBody>
      </p:sp>
    </p:spTree>
    <p:extLst>
      <p:ext uri="{BB962C8B-B14F-4D97-AF65-F5344CB8AC3E}">
        <p14:creationId xmlns:p14="http://schemas.microsoft.com/office/powerpoint/2010/main" val="298197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FDE-25C7-4044-918A-F5BEB8D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278296"/>
            <a:ext cx="10217426" cy="1779105"/>
          </a:xfrm>
        </p:spPr>
        <p:txBody>
          <a:bodyPr>
            <a:normAutofit/>
          </a:bodyPr>
          <a:lstStyle/>
          <a:p>
            <a:r>
              <a:rPr lang="es-US" dirty="0" err="1"/>
              <a:t>Garbage</a:t>
            </a:r>
            <a:r>
              <a:rPr lang="es-US" dirty="0"/>
              <a:t> </a:t>
            </a:r>
            <a:r>
              <a:rPr lang="es-US" dirty="0" err="1"/>
              <a:t>collection</a:t>
            </a:r>
            <a:r>
              <a:rPr lang="es-US" dirty="0"/>
              <a:t> en paralelo para G1, Interfaz mejorada de </a:t>
            </a:r>
            <a:r>
              <a:rPr lang="es-US" dirty="0" err="1"/>
              <a:t>GarbageCollector</a:t>
            </a:r>
            <a:r>
              <a:rPr lang="es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662B-6EA7-4BFF-97A2-8DAD4963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/>
              <a:t>HotSpot</a:t>
            </a:r>
            <a:r>
              <a:rPr lang="es-US" dirty="0"/>
              <a:t> = es implementada en Just-in-Time compilador. Partes de una app, y partes de su código son leídas como nativas y son guardadas en memoria caché para una mayor velocidad de ejecución. </a:t>
            </a:r>
          </a:p>
          <a:p>
            <a:r>
              <a:rPr lang="es-US" dirty="0"/>
              <a:t>Esto hace más eficaz el “</a:t>
            </a:r>
            <a:r>
              <a:rPr lang="es-US" dirty="0" err="1"/>
              <a:t>HotSpot</a:t>
            </a:r>
            <a:r>
              <a:rPr lang="es-US" dirty="0"/>
              <a:t>” JVM.</a:t>
            </a:r>
          </a:p>
          <a:p>
            <a:r>
              <a:rPr lang="es-US" dirty="0"/>
              <a:t>Se ha mejorado el recolector de basura G1 añadiendo soporte para paralelismo y mejorado las pausas en los peores escenarios.</a:t>
            </a:r>
          </a:p>
          <a:p>
            <a:r>
              <a:rPr lang="es-US" dirty="0"/>
              <a:t>Antes de java 10, GC era fragmentado lo cual derivaba en algunos problemas: </a:t>
            </a:r>
          </a:p>
          <a:p>
            <a:pPr lvl="1"/>
            <a:r>
              <a:rPr lang="es-US" dirty="0"/>
              <a:t>Conocer estos lugares para saber en que lugar implementar, eliminar un GC.</a:t>
            </a:r>
          </a:p>
          <a:p>
            <a:pPr lvl="1"/>
            <a:r>
              <a:rPr lang="es-US" dirty="0"/>
              <a:t>Difícil de encontrarlos en un lugar de código.</a:t>
            </a:r>
          </a:p>
        </p:txBody>
      </p:sp>
    </p:spTree>
    <p:extLst>
      <p:ext uri="{BB962C8B-B14F-4D97-AF65-F5344CB8AC3E}">
        <p14:creationId xmlns:p14="http://schemas.microsoft.com/office/powerpoint/2010/main" val="127467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ED1810-FE08-462C-8383-F6FEC63D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4" y="1685450"/>
            <a:ext cx="10790552" cy="3487100"/>
          </a:xfrm>
        </p:spPr>
      </p:pic>
    </p:spTree>
    <p:extLst>
      <p:ext uri="{BB962C8B-B14F-4D97-AF65-F5344CB8AC3E}">
        <p14:creationId xmlns:p14="http://schemas.microsoft.com/office/powerpoint/2010/main" val="25448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E746446-045A-4A94-B7AB-2247046E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2" y="2646252"/>
            <a:ext cx="9376315" cy="1565495"/>
          </a:xfrm>
        </p:spPr>
      </p:pic>
    </p:spTree>
    <p:extLst>
      <p:ext uri="{BB962C8B-B14F-4D97-AF65-F5344CB8AC3E}">
        <p14:creationId xmlns:p14="http://schemas.microsoft.com/office/powerpoint/2010/main" val="87190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CC6-1B3E-45BE-BE5F-3DBA8BE6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Cambios de API(para colecciones no modificables).</a:t>
            </a:r>
            <a:br>
              <a:rPr lang="en-US" dirty="0"/>
            </a:br>
            <a:endParaRPr lang="es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56E26D-5260-4401-9D28-333D23D9DA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29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ECE3BCB-DAF7-4C5B-B2CA-72B9155A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2" y="874434"/>
            <a:ext cx="10871095" cy="5109132"/>
          </a:xfrm>
        </p:spPr>
      </p:pic>
    </p:spTree>
    <p:extLst>
      <p:ext uri="{BB962C8B-B14F-4D97-AF65-F5344CB8AC3E}">
        <p14:creationId xmlns:p14="http://schemas.microsoft.com/office/powerpoint/2010/main" val="135361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26E7AD9-94C7-4415-B1E3-C35A0A9C8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2" y="1948142"/>
            <a:ext cx="10357136" cy="2961716"/>
          </a:xfrm>
        </p:spPr>
      </p:pic>
    </p:spTree>
    <p:extLst>
      <p:ext uri="{BB962C8B-B14F-4D97-AF65-F5344CB8AC3E}">
        <p14:creationId xmlns:p14="http://schemas.microsoft.com/office/powerpoint/2010/main" val="402955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10D69-5D06-44B3-88BC-BB08868F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s-US" sz="3200"/>
              <a:t>Bibliografía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D674C-E324-491E-9FD2-278F3FD7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9" y="1257811"/>
            <a:ext cx="6803178" cy="4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7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4F02-DC52-4F13-8A0B-A388AF7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US"/>
              <a:t>Cambios de java 10</a:t>
            </a:r>
            <a:endParaRPr lang="es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E89BF0-27FF-4963-BC9D-DF13E7621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12475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3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51C-1C03-4F19-AFB5-EC27AF50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US"/>
              <a:t>Inferencia de las variables locales</a:t>
            </a:r>
            <a:endParaRPr lang="es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2AE58-3E35-4DE1-83FE-F385DCB6B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915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0F7D85-4074-48BC-928D-BD5D4BEBB358}"/>
              </a:ext>
            </a:extLst>
          </p:cNvPr>
          <p:cNvSpPr/>
          <p:nvPr/>
        </p:nvSpPr>
        <p:spPr>
          <a:xfrm>
            <a:off x="685800" y="4474919"/>
            <a:ext cx="2006634" cy="127421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EA6BBE-8315-41B1-8EA3-A1BBB1914FF7}"/>
              </a:ext>
            </a:extLst>
          </p:cNvPr>
          <p:cNvSpPr/>
          <p:nvPr/>
        </p:nvSpPr>
        <p:spPr>
          <a:xfrm>
            <a:off x="954157" y="4603539"/>
            <a:ext cx="2054086" cy="125658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1300" dirty="0"/>
              <a:t>“</a:t>
            </a:r>
            <a:r>
              <a:rPr lang="es-US" sz="1300" dirty="0" err="1"/>
              <a:t>var</a:t>
            </a:r>
            <a:r>
              <a:rPr lang="es-US" sz="1300" dirty="0"/>
              <a:t>” puede ser nombre de una variable, método, paquete pero no de una clase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55A90-4917-4F26-AEA6-BDFB972E82F2}"/>
              </a:ext>
            </a:extLst>
          </p:cNvPr>
          <p:cNvCxnSpPr>
            <a:endCxn id="4" idx="0"/>
          </p:cNvCxnSpPr>
          <p:nvPr/>
        </p:nvCxnSpPr>
        <p:spPr>
          <a:xfrm>
            <a:off x="1689117" y="4028661"/>
            <a:ext cx="0" cy="4462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6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B023676-BE92-48F7-B5AA-5E74D5782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2" y="291566"/>
            <a:ext cx="8623496" cy="6274868"/>
          </a:xfrm>
        </p:spPr>
      </p:pic>
    </p:spTree>
    <p:extLst>
      <p:ext uri="{BB962C8B-B14F-4D97-AF65-F5344CB8AC3E}">
        <p14:creationId xmlns:p14="http://schemas.microsoft.com/office/powerpoint/2010/main" val="37393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BF91DD-9BBE-4975-991F-FF45929B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8" y="878583"/>
            <a:ext cx="9620224" cy="5100833"/>
          </a:xfrm>
        </p:spPr>
      </p:pic>
    </p:spTree>
    <p:extLst>
      <p:ext uri="{BB962C8B-B14F-4D97-AF65-F5344CB8AC3E}">
        <p14:creationId xmlns:p14="http://schemas.microsoft.com/office/powerpoint/2010/main" val="161299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43E4-2DC0-4711-A020-CF0725D5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s-US" sz="3700" dirty="0"/>
              <a:t>Versión de lanzamientos basado en la fecha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F3F445E-59AA-4650-BD89-CA638D63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705" y="1659922"/>
            <a:ext cx="3644962" cy="364496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8F1EAC-02B3-43F8-AE72-BBBF7C5B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473526"/>
          </a:xfrm>
        </p:spPr>
        <p:txBody>
          <a:bodyPr>
            <a:normAutofit fontScale="92500" lnSpcReduction="10000"/>
          </a:bodyPr>
          <a:lstStyle/>
          <a:p>
            <a:r>
              <a:rPr lang="es-US" sz="1800" dirty="0"/>
              <a:t>Revisa el esquema del </a:t>
            </a:r>
            <a:r>
              <a:rPr lang="es-US" sz="1800" dirty="0" err="1"/>
              <a:t>string</a:t>
            </a:r>
            <a:r>
              <a:rPr lang="es-US" sz="1800" dirty="0"/>
              <a:t> de versión de Java SE </a:t>
            </a:r>
            <a:r>
              <a:rPr lang="es-US" sz="1800" dirty="0" err="1"/>
              <a:t>Platform</a:t>
            </a:r>
            <a:r>
              <a:rPr lang="es-US" sz="1800" dirty="0"/>
              <a:t> y el JDK, y la información de versiones relacionada, para los modelos de versiones actuales y futuros basados en el tiempo.</a:t>
            </a:r>
          </a:p>
          <a:p>
            <a:r>
              <a:rPr lang="es-US" sz="1800" dirty="0"/>
              <a:t>Métodos para saber la versión:</a:t>
            </a:r>
          </a:p>
          <a:p>
            <a:pPr lvl="1"/>
            <a:r>
              <a:rPr lang="es-US" sz="1800" dirty="0" err="1"/>
              <a:t>Feature</a:t>
            </a:r>
            <a:r>
              <a:rPr lang="es-US" sz="1800" dirty="0"/>
              <a:t>().- Este incrementara cada 6 meses y basado en las actualizaciones de Java</a:t>
            </a:r>
          </a:p>
          <a:p>
            <a:pPr lvl="1"/>
            <a:r>
              <a:rPr lang="es-US" sz="1800" dirty="0" err="1"/>
              <a:t>Interim</a:t>
            </a:r>
            <a:r>
              <a:rPr lang="es-US" sz="1800" dirty="0"/>
              <a:t>().- Este es un contador que incrementará cada vez que salga una actualización de mejora de “bugs”. Normalmente es cero porque depende de las actualizaciones de las versiones.</a:t>
            </a:r>
          </a:p>
          <a:p>
            <a:pPr lvl="1"/>
            <a:r>
              <a:rPr lang="es-US" sz="1800" dirty="0" err="1"/>
              <a:t>Update</a:t>
            </a:r>
            <a:r>
              <a:rPr lang="es-US" sz="1800" dirty="0"/>
              <a:t>().- Contador que incrementa cada vez que hay nuevos lanzamientos de seguridad, y cambios importantes. Normalmente la primera vez se lo hace después de 1 mes y luego cada 3 meses.</a:t>
            </a:r>
          </a:p>
          <a:p>
            <a:pPr lvl="1"/>
            <a:r>
              <a:rPr lang="es-US" sz="1800" dirty="0" err="1"/>
              <a:t>Patch</a:t>
            </a:r>
            <a:r>
              <a:rPr lang="es-US" sz="1800" dirty="0"/>
              <a:t>().- Contador que incrementará cada vez que salga una actualización de urgencia para solucionar algún problema critico. </a:t>
            </a:r>
          </a:p>
        </p:txBody>
      </p:sp>
    </p:spTree>
    <p:extLst>
      <p:ext uri="{BB962C8B-B14F-4D97-AF65-F5344CB8AC3E}">
        <p14:creationId xmlns:p14="http://schemas.microsoft.com/office/powerpoint/2010/main" val="365082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3E792B2-907A-45AA-BC92-D6EB8D5A0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7" y="2339937"/>
            <a:ext cx="10374166" cy="2178126"/>
          </a:xfrm>
        </p:spPr>
      </p:pic>
    </p:spTree>
    <p:extLst>
      <p:ext uri="{BB962C8B-B14F-4D97-AF65-F5344CB8AC3E}">
        <p14:creationId xmlns:p14="http://schemas.microsoft.com/office/powerpoint/2010/main" val="253285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8E5351C-01BE-4466-8D10-6ADC154A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42" y="2506146"/>
            <a:ext cx="8767116" cy="1845708"/>
          </a:xfrm>
        </p:spPr>
      </p:pic>
    </p:spTree>
    <p:extLst>
      <p:ext uri="{BB962C8B-B14F-4D97-AF65-F5344CB8AC3E}">
        <p14:creationId xmlns:p14="http://schemas.microsoft.com/office/powerpoint/2010/main" val="22215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6C2F-BBE9-47FC-B67B-70F4125C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US" sz="2800" dirty="0"/>
              <a:t>Extensiones de etiqueta de idioma UNICODE adicionales.</a:t>
            </a:r>
            <a:br>
              <a:rPr lang="en-US" sz="2800" dirty="0"/>
            </a:br>
            <a:endParaRPr lang="es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921FC1-19F9-4291-B6FF-D089CCC6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34418"/>
              </p:ext>
            </p:extLst>
          </p:nvPr>
        </p:nvGraphicFramePr>
        <p:xfrm>
          <a:off x="685800" y="2057401"/>
          <a:ext cx="10820400" cy="391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3741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584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Lo nuevo de java 10 </vt:lpstr>
      <vt:lpstr>Cambios de java 10</vt:lpstr>
      <vt:lpstr>Inferencia de las variables locales</vt:lpstr>
      <vt:lpstr>PowerPoint Presentation</vt:lpstr>
      <vt:lpstr>PowerPoint Presentation</vt:lpstr>
      <vt:lpstr>Versión de lanzamientos basado en la fecha</vt:lpstr>
      <vt:lpstr>PowerPoint Presentation</vt:lpstr>
      <vt:lpstr>PowerPoint Presentation</vt:lpstr>
      <vt:lpstr>Extensiones de etiqueta de idioma UNICODE adicionales. </vt:lpstr>
      <vt:lpstr>PowerPoint Presentation</vt:lpstr>
      <vt:lpstr>PowerPoint Presentation</vt:lpstr>
      <vt:lpstr>Thread local-handshakes </vt:lpstr>
      <vt:lpstr>Garbage collection en paralelo para G1, Interfaz mejorada de GarbageCollector.</vt:lpstr>
      <vt:lpstr>PowerPoint Presentation</vt:lpstr>
      <vt:lpstr>PowerPoint Presentation</vt:lpstr>
      <vt:lpstr>Cambios de API(para colecciones no modificables). </vt:lpstr>
      <vt:lpstr>PowerPoint Presentation</vt:lpstr>
      <vt:lpstr>PowerPoint Presentation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 nuevo de java 10 </dc:title>
  <dc:creator>Est. Adolfo Sebastian Jara Gavilanes</dc:creator>
  <cp:lastModifiedBy>Est. Adolfo Sebastian Jara Gavilanes</cp:lastModifiedBy>
  <cp:revision>7</cp:revision>
  <dcterms:created xsi:type="dcterms:W3CDTF">2020-10-24T02:31:20Z</dcterms:created>
  <dcterms:modified xsi:type="dcterms:W3CDTF">2020-10-26T14:03:17Z</dcterms:modified>
</cp:coreProperties>
</file>