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5" r:id="rId2"/>
  </p:sldIdLst>
  <p:sldSz cx="6218238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pkins, Amber" initials="HA" lastIdx="2" clrIdx="0">
    <p:extLst>
      <p:ext uri="{19B8F6BF-5375-455C-9EA6-DF929625EA0E}">
        <p15:presenceInfo xmlns:p15="http://schemas.microsoft.com/office/powerpoint/2012/main" userId="S::ahopkins@chapman.edu::296111d6-a41c-4bcf-8c27-42f3c03f23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104"/>
    <a:srgbClr val="D0CECE"/>
    <a:srgbClr val="70AE47"/>
    <a:srgbClr val="942092"/>
    <a:srgbClr val="970006"/>
    <a:srgbClr val="5D2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94"/>
    <p:restoredTop sz="95230"/>
  </p:normalViewPr>
  <p:slideViewPr>
    <p:cSldViewPr snapToGrid="0" snapToObjects="1">
      <p:cViewPr>
        <p:scale>
          <a:sx n="174" d="100"/>
          <a:sy n="174" d="100"/>
        </p:scale>
        <p:origin x="5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stanley/Google%20Drive/Lab/Collaborations/Caltech/Covid-19Project/Presentations/International%20Congress/COVID-Dynamic%20timeline%20data/updated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stanley/Downloads/CD-2020-time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Sheet1!$A$2:$A$398</c:f>
              <c:numCache>
                <c:formatCode>m/d/yy</c:formatCode>
                <c:ptCount val="397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</c:numCache>
            </c:numRef>
          </c:cat>
          <c:val>
            <c:numRef>
              <c:f>Sheet1!$D$2:$D$398</c:f>
              <c:numCache>
                <c:formatCode>General</c:formatCode>
                <c:ptCount val="39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1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1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1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1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1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1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1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1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1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1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1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1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1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1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1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1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1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1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1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1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1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1</c:v>
                </c:pt>
                <c:pt idx="39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49-384F-9C61-4DF12D5FB486}"/>
            </c:ext>
          </c:extLst>
        </c:ser>
        <c:ser>
          <c:idx val="2"/>
          <c:order val="1"/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Sheet1!$A$2:$A$398</c:f>
              <c:numCache>
                <c:formatCode>m/d/yy</c:formatCode>
                <c:ptCount val="397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</c:numCache>
            </c:numRef>
          </c:cat>
          <c:val>
            <c:numRef>
              <c:f>Sheet1!$F$2:$F$398</c:f>
              <c:numCache>
                <c:formatCode>General</c:formatCode>
                <c:ptCount val="39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2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2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2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2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2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2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2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-22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49-384F-9C61-4DF12D5FB486}"/>
            </c:ext>
          </c:extLst>
        </c:ser>
        <c:ser>
          <c:idx val="0"/>
          <c:order val="2"/>
          <c:spPr>
            <a:solidFill>
              <a:srgbClr val="D0CECE"/>
            </a:solidFill>
            <a:ln w="25400">
              <a:solidFill>
                <a:srgbClr val="D0CECE"/>
              </a:solidFill>
            </a:ln>
            <a:effectLst/>
          </c:spPr>
          <c:cat>
            <c:numRef>
              <c:f>Sheet1!$A$2:$A$398</c:f>
              <c:numCache>
                <c:formatCode>m/d/yy</c:formatCode>
                <c:ptCount val="397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</c:numCache>
            </c:numRef>
          </c:cat>
          <c:val>
            <c:numRef>
              <c:f>Sheet1!$J$2:$J$398</c:f>
              <c:numCache>
                <c:formatCode>General</c:formatCode>
                <c:ptCount val="39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3</c:v>
                </c:pt>
                <c:pt idx="55">
                  <c:v>3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6</c:v>
                </c:pt>
                <c:pt idx="60">
                  <c:v>8</c:v>
                </c:pt>
                <c:pt idx="61">
                  <c:v>9</c:v>
                </c:pt>
                <c:pt idx="62">
                  <c:v>11</c:v>
                </c:pt>
                <c:pt idx="63">
                  <c:v>14</c:v>
                </c:pt>
                <c:pt idx="64">
                  <c:v>24</c:v>
                </c:pt>
                <c:pt idx="65">
                  <c:v>35</c:v>
                </c:pt>
                <c:pt idx="66">
                  <c:v>51</c:v>
                </c:pt>
                <c:pt idx="67">
                  <c:v>66</c:v>
                </c:pt>
                <c:pt idx="68">
                  <c:v>92</c:v>
                </c:pt>
                <c:pt idx="69">
                  <c:v>128</c:v>
                </c:pt>
                <c:pt idx="70">
                  <c:v>157</c:v>
                </c:pt>
                <c:pt idx="71">
                  <c:v>206</c:v>
                </c:pt>
                <c:pt idx="72">
                  <c:v>273</c:v>
                </c:pt>
                <c:pt idx="73">
                  <c:v>353</c:v>
                </c:pt>
                <c:pt idx="74">
                  <c:v>436</c:v>
                </c:pt>
                <c:pt idx="75">
                  <c:v>537</c:v>
                </c:pt>
                <c:pt idx="76">
                  <c:v>698</c:v>
                </c:pt>
                <c:pt idx="77">
                  <c:v>1012</c:v>
                </c:pt>
                <c:pt idx="78">
                  <c:v>1532</c:v>
                </c:pt>
                <c:pt idx="79">
                  <c:v>2255</c:v>
                </c:pt>
                <c:pt idx="80">
                  <c:v>3090</c:v>
                </c:pt>
                <c:pt idx="81">
                  <c:v>4210</c:v>
                </c:pt>
                <c:pt idx="82">
                  <c:v>5571</c:v>
                </c:pt>
                <c:pt idx="83">
                  <c:v>6862</c:v>
                </c:pt>
                <c:pt idx="84">
                  <c:v>8603</c:v>
                </c:pt>
                <c:pt idx="85">
                  <c:v>10454</c:v>
                </c:pt>
                <c:pt idx="86">
                  <c:v>12127</c:v>
                </c:pt>
                <c:pt idx="87">
                  <c:v>14205</c:v>
                </c:pt>
                <c:pt idx="88">
                  <c:v>15630</c:v>
                </c:pt>
                <c:pt idx="89">
                  <c:v>17207</c:v>
                </c:pt>
                <c:pt idx="90">
                  <c:v>19218</c:v>
                </c:pt>
                <c:pt idx="91">
                  <c:v>20974</c:v>
                </c:pt>
                <c:pt idx="92">
                  <c:v>22791</c:v>
                </c:pt>
                <c:pt idx="93">
                  <c:v>24932</c:v>
                </c:pt>
                <c:pt idx="94">
                  <c:v>26937</c:v>
                </c:pt>
                <c:pt idx="95">
                  <c:v>27951</c:v>
                </c:pt>
                <c:pt idx="96">
                  <c:v>29300</c:v>
                </c:pt>
                <c:pt idx="97">
                  <c:v>30133</c:v>
                </c:pt>
                <c:pt idx="98">
                  <c:v>30832</c:v>
                </c:pt>
                <c:pt idx="99">
                  <c:v>31544</c:v>
                </c:pt>
                <c:pt idx="100">
                  <c:v>31709</c:v>
                </c:pt>
                <c:pt idx="101">
                  <c:v>31226</c:v>
                </c:pt>
                <c:pt idx="102">
                  <c:v>31444</c:v>
                </c:pt>
                <c:pt idx="103">
                  <c:v>30709</c:v>
                </c:pt>
                <c:pt idx="104">
                  <c:v>30188</c:v>
                </c:pt>
                <c:pt idx="105">
                  <c:v>29933</c:v>
                </c:pt>
                <c:pt idx="106">
                  <c:v>29492</c:v>
                </c:pt>
                <c:pt idx="107">
                  <c:v>29211</c:v>
                </c:pt>
                <c:pt idx="108">
                  <c:v>28737</c:v>
                </c:pt>
                <c:pt idx="109">
                  <c:v>28478</c:v>
                </c:pt>
                <c:pt idx="110">
                  <c:v>28710</c:v>
                </c:pt>
                <c:pt idx="111">
                  <c:v>28542</c:v>
                </c:pt>
                <c:pt idx="112">
                  <c:v>28371</c:v>
                </c:pt>
                <c:pt idx="113">
                  <c:v>28680</c:v>
                </c:pt>
                <c:pt idx="114">
                  <c:v>29427</c:v>
                </c:pt>
                <c:pt idx="115">
                  <c:v>30286</c:v>
                </c:pt>
                <c:pt idx="116">
                  <c:v>30486</c:v>
                </c:pt>
                <c:pt idx="117">
                  <c:v>29886</c:v>
                </c:pt>
                <c:pt idx="118">
                  <c:v>29763</c:v>
                </c:pt>
                <c:pt idx="119">
                  <c:v>29438</c:v>
                </c:pt>
                <c:pt idx="120">
                  <c:v>28949</c:v>
                </c:pt>
                <c:pt idx="121">
                  <c:v>28553</c:v>
                </c:pt>
                <c:pt idx="122">
                  <c:v>27848</c:v>
                </c:pt>
                <c:pt idx="123">
                  <c:v>27763</c:v>
                </c:pt>
                <c:pt idx="124">
                  <c:v>27587</c:v>
                </c:pt>
                <c:pt idx="125">
                  <c:v>27452</c:v>
                </c:pt>
                <c:pt idx="126">
                  <c:v>27160</c:v>
                </c:pt>
                <c:pt idx="127">
                  <c:v>26891</c:v>
                </c:pt>
                <c:pt idx="128">
                  <c:v>25988</c:v>
                </c:pt>
                <c:pt idx="129">
                  <c:v>25330</c:v>
                </c:pt>
                <c:pt idx="130">
                  <c:v>24498</c:v>
                </c:pt>
                <c:pt idx="131">
                  <c:v>23878</c:v>
                </c:pt>
                <c:pt idx="132">
                  <c:v>23677</c:v>
                </c:pt>
                <c:pt idx="133">
                  <c:v>23197</c:v>
                </c:pt>
                <c:pt idx="134">
                  <c:v>22980</c:v>
                </c:pt>
                <c:pt idx="135">
                  <c:v>22779</c:v>
                </c:pt>
                <c:pt idx="136">
                  <c:v>22606</c:v>
                </c:pt>
                <c:pt idx="137">
                  <c:v>22420</c:v>
                </c:pt>
                <c:pt idx="138">
                  <c:v>23021</c:v>
                </c:pt>
                <c:pt idx="139">
                  <c:v>22832</c:v>
                </c:pt>
                <c:pt idx="140">
                  <c:v>23107</c:v>
                </c:pt>
                <c:pt idx="141">
                  <c:v>22931</c:v>
                </c:pt>
                <c:pt idx="142">
                  <c:v>22583</c:v>
                </c:pt>
                <c:pt idx="143">
                  <c:v>22384</c:v>
                </c:pt>
                <c:pt idx="144">
                  <c:v>22529</c:v>
                </c:pt>
                <c:pt idx="145">
                  <c:v>22140</c:v>
                </c:pt>
                <c:pt idx="146">
                  <c:v>21842</c:v>
                </c:pt>
                <c:pt idx="147">
                  <c:v>21224</c:v>
                </c:pt>
                <c:pt idx="148">
                  <c:v>20764</c:v>
                </c:pt>
                <c:pt idx="149">
                  <c:v>20871</c:v>
                </c:pt>
                <c:pt idx="150">
                  <c:v>21033</c:v>
                </c:pt>
                <c:pt idx="151">
                  <c:v>21119</c:v>
                </c:pt>
                <c:pt idx="152">
                  <c:v>21518</c:v>
                </c:pt>
                <c:pt idx="153">
                  <c:v>21789</c:v>
                </c:pt>
                <c:pt idx="154">
                  <c:v>21967</c:v>
                </c:pt>
                <c:pt idx="155">
                  <c:v>21839</c:v>
                </c:pt>
                <c:pt idx="156">
                  <c:v>22433</c:v>
                </c:pt>
                <c:pt idx="157">
                  <c:v>22307</c:v>
                </c:pt>
                <c:pt idx="158">
                  <c:v>22019</c:v>
                </c:pt>
                <c:pt idx="159">
                  <c:v>21492</c:v>
                </c:pt>
                <c:pt idx="160">
                  <c:v>21208</c:v>
                </c:pt>
                <c:pt idx="161">
                  <c:v>21617</c:v>
                </c:pt>
                <c:pt idx="162">
                  <c:v>21844</c:v>
                </c:pt>
                <c:pt idx="163">
                  <c:v>21384</c:v>
                </c:pt>
                <c:pt idx="164">
                  <c:v>21787</c:v>
                </c:pt>
                <c:pt idx="165">
                  <c:v>21860</c:v>
                </c:pt>
                <c:pt idx="166">
                  <c:v>22133</c:v>
                </c:pt>
                <c:pt idx="167">
                  <c:v>23002</c:v>
                </c:pt>
                <c:pt idx="168">
                  <c:v>23402</c:v>
                </c:pt>
                <c:pt idx="169">
                  <c:v>24096</c:v>
                </c:pt>
                <c:pt idx="170">
                  <c:v>24859</c:v>
                </c:pt>
                <c:pt idx="171">
                  <c:v>25815</c:v>
                </c:pt>
                <c:pt idx="172">
                  <c:v>26851</c:v>
                </c:pt>
                <c:pt idx="173">
                  <c:v>28329</c:v>
                </c:pt>
                <c:pt idx="174">
                  <c:v>29783</c:v>
                </c:pt>
                <c:pt idx="175">
                  <c:v>31402</c:v>
                </c:pt>
                <c:pt idx="176">
                  <c:v>33275</c:v>
                </c:pt>
                <c:pt idx="177">
                  <c:v>35374</c:v>
                </c:pt>
                <c:pt idx="178">
                  <c:v>36842</c:v>
                </c:pt>
                <c:pt idx="179">
                  <c:v>38718</c:v>
                </c:pt>
                <c:pt idx="180">
                  <c:v>40008</c:v>
                </c:pt>
                <c:pt idx="181">
                  <c:v>41912</c:v>
                </c:pt>
                <c:pt idx="182">
                  <c:v>43767</c:v>
                </c:pt>
                <c:pt idx="183">
                  <c:v>45822</c:v>
                </c:pt>
                <c:pt idx="184">
                  <c:v>47483</c:v>
                </c:pt>
                <c:pt idx="185">
                  <c:v>48584</c:v>
                </c:pt>
                <c:pt idx="186">
                  <c:v>49335</c:v>
                </c:pt>
                <c:pt idx="187">
                  <c:v>50452</c:v>
                </c:pt>
                <c:pt idx="188">
                  <c:v>51266</c:v>
                </c:pt>
                <c:pt idx="189">
                  <c:v>52620</c:v>
                </c:pt>
                <c:pt idx="190">
                  <c:v>53239</c:v>
                </c:pt>
                <c:pt idx="191">
                  <c:v>54821</c:v>
                </c:pt>
                <c:pt idx="192">
                  <c:v>56351</c:v>
                </c:pt>
                <c:pt idx="193">
                  <c:v>58214</c:v>
                </c:pt>
                <c:pt idx="194">
                  <c:v>60250</c:v>
                </c:pt>
                <c:pt idx="195">
                  <c:v>61895</c:v>
                </c:pt>
                <c:pt idx="196">
                  <c:v>63165</c:v>
                </c:pt>
                <c:pt idx="197">
                  <c:v>65422</c:v>
                </c:pt>
                <c:pt idx="198">
                  <c:v>65807</c:v>
                </c:pt>
                <c:pt idx="199">
                  <c:v>66054</c:v>
                </c:pt>
                <c:pt idx="200">
                  <c:v>66692</c:v>
                </c:pt>
                <c:pt idx="201">
                  <c:v>66453</c:v>
                </c:pt>
                <c:pt idx="202">
                  <c:v>66406</c:v>
                </c:pt>
                <c:pt idx="203">
                  <c:v>66606</c:v>
                </c:pt>
                <c:pt idx="204">
                  <c:v>65794</c:v>
                </c:pt>
                <c:pt idx="205">
                  <c:v>66166</c:v>
                </c:pt>
                <c:pt idx="206">
                  <c:v>66784</c:v>
                </c:pt>
                <c:pt idx="207">
                  <c:v>65633</c:v>
                </c:pt>
                <c:pt idx="208">
                  <c:v>65532</c:v>
                </c:pt>
                <c:pt idx="209">
                  <c:v>65223</c:v>
                </c:pt>
                <c:pt idx="210">
                  <c:v>64800</c:v>
                </c:pt>
                <c:pt idx="211">
                  <c:v>64649</c:v>
                </c:pt>
                <c:pt idx="212">
                  <c:v>64015</c:v>
                </c:pt>
                <c:pt idx="213">
                  <c:v>62594</c:v>
                </c:pt>
                <c:pt idx="214">
                  <c:v>62105</c:v>
                </c:pt>
                <c:pt idx="215">
                  <c:v>60434</c:v>
                </c:pt>
                <c:pt idx="216">
                  <c:v>59068</c:v>
                </c:pt>
                <c:pt idx="217">
                  <c:v>57202</c:v>
                </c:pt>
                <c:pt idx="218">
                  <c:v>55569</c:v>
                </c:pt>
                <c:pt idx="219">
                  <c:v>54436</c:v>
                </c:pt>
                <c:pt idx="220">
                  <c:v>54209</c:v>
                </c:pt>
                <c:pt idx="221">
                  <c:v>53878</c:v>
                </c:pt>
                <c:pt idx="222">
                  <c:v>53834</c:v>
                </c:pt>
                <c:pt idx="223">
                  <c:v>53806</c:v>
                </c:pt>
                <c:pt idx="224">
                  <c:v>53886</c:v>
                </c:pt>
                <c:pt idx="225">
                  <c:v>53392</c:v>
                </c:pt>
                <c:pt idx="226">
                  <c:v>53152</c:v>
                </c:pt>
                <c:pt idx="227">
                  <c:v>52510</c:v>
                </c:pt>
                <c:pt idx="228">
                  <c:v>51604</c:v>
                </c:pt>
                <c:pt idx="229">
                  <c:v>50225</c:v>
                </c:pt>
                <c:pt idx="230">
                  <c:v>48779</c:v>
                </c:pt>
                <c:pt idx="231">
                  <c:v>47170</c:v>
                </c:pt>
                <c:pt idx="232">
                  <c:v>46022</c:v>
                </c:pt>
                <c:pt idx="233">
                  <c:v>44530</c:v>
                </c:pt>
                <c:pt idx="234">
                  <c:v>43713</c:v>
                </c:pt>
                <c:pt idx="235">
                  <c:v>42312</c:v>
                </c:pt>
                <c:pt idx="236">
                  <c:v>42724</c:v>
                </c:pt>
                <c:pt idx="237">
                  <c:v>42145</c:v>
                </c:pt>
                <c:pt idx="238">
                  <c:v>42475</c:v>
                </c:pt>
                <c:pt idx="239">
                  <c:v>42415</c:v>
                </c:pt>
                <c:pt idx="240">
                  <c:v>42063</c:v>
                </c:pt>
                <c:pt idx="241">
                  <c:v>42003</c:v>
                </c:pt>
                <c:pt idx="242">
                  <c:v>42160</c:v>
                </c:pt>
                <c:pt idx="243">
                  <c:v>41600</c:v>
                </c:pt>
                <c:pt idx="244">
                  <c:v>42295</c:v>
                </c:pt>
                <c:pt idx="245">
                  <c:v>40456</c:v>
                </c:pt>
                <c:pt idx="246">
                  <c:v>40568</c:v>
                </c:pt>
                <c:pt idx="247">
                  <c:v>41359</c:v>
                </c:pt>
                <c:pt idx="248">
                  <c:v>41023</c:v>
                </c:pt>
                <c:pt idx="249">
                  <c:v>40533</c:v>
                </c:pt>
                <c:pt idx="250">
                  <c:v>38916</c:v>
                </c:pt>
                <c:pt idx="251">
                  <c:v>36757</c:v>
                </c:pt>
                <c:pt idx="252">
                  <c:v>36884</c:v>
                </c:pt>
                <c:pt idx="253">
                  <c:v>35694</c:v>
                </c:pt>
                <c:pt idx="254">
                  <c:v>35046</c:v>
                </c:pt>
                <c:pt idx="255">
                  <c:v>34596</c:v>
                </c:pt>
                <c:pt idx="256">
                  <c:v>35073</c:v>
                </c:pt>
                <c:pt idx="257">
                  <c:v>36748</c:v>
                </c:pt>
                <c:pt idx="258">
                  <c:v>38216</c:v>
                </c:pt>
                <c:pt idx="259">
                  <c:v>39064</c:v>
                </c:pt>
                <c:pt idx="260">
                  <c:v>40100</c:v>
                </c:pt>
                <c:pt idx="261">
                  <c:v>40288</c:v>
                </c:pt>
                <c:pt idx="262">
                  <c:v>40675</c:v>
                </c:pt>
                <c:pt idx="263">
                  <c:v>41105</c:v>
                </c:pt>
                <c:pt idx="264">
                  <c:v>43686</c:v>
                </c:pt>
                <c:pt idx="265">
                  <c:v>43425</c:v>
                </c:pt>
                <c:pt idx="266">
                  <c:v>43751</c:v>
                </c:pt>
                <c:pt idx="267">
                  <c:v>43735</c:v>
                </c:pt>
                <c:pt idx="268">
                  <c:v>44549</c:v>
                </c:pt>
                <c:pt idx="269">
                  <c:v>44675</c:v>
                </c:pt>
                <c:pt idx="270">
                  <c:v>44810</c:v>
                </c:pt>
                <c:pt idx="271">
                  <c:v>42297</c:v>
                </c:pt>
                <c:pt idx="272">
                  <c:v>43198</c:v>
                </c:pt>
                <c:pt idx="273">
                  <c:v>43270</c:v>
                </c:pt>
                <c:pt idx="274">
                  <c:v>43444</c:v>
                </c:pt>
                <c:pt idx="275">
                  <c:v>43301</c:v>
                </c:pt>
                <c:pt idx="276">
                  <c:v>44027</c:v>
                </c:pt>
                <c:pt idx="277">
                  <c:v>43708</c:v>
                </c:pt>
                <c:pt idx="278">
                  <c:v>47287</c:v>
                </c:pt>
                <c:pt idx="279">
                  <c:v>47167</c:v>
                </c:pt>
                <c:pt idx="280">
                  <c:v>48733</c:v>
                </c:pt>
                <c:pt idx="281">
                  <c:v>50157</c:v>
                </c:pt>
                <c:pt idx="282">
                  <c:v>50925</c:v>
                </c:pt>
                <c:pt idx="283">
                  <c:v>51478</c:v>
                </c:pt>
                <c:pt idx="284">
                  <c:v>52867</c:v>
                </c:pt>
                <c:pt idx="285">
                  <c:v>50810</c:v>
                </c:pt>
                <c:pt idx="286">
                  <c:v>52458</c:v>
                </c:pt>
                <c:pt idx="287">
                  <c:v>53434</c:v>
                </c:pt>
                <c:pt idx="288">
                  <c:v>54716</c:v>
                </c:pt>
                <c:pt idx="289">
                  <c:v>56359</c:v>
                </c:pt>
                <c:pt idx="290">
                  <c:v>56518</c:v>
                </c:pt>
                <c:pt idx="291">
                  <c:v>56960</c:v>
                </c:pt>
                <c:pt idx="292">
                  <c:v>59449</c:v>
                </c:pt>
                <c:pt idx="293">
                  <c:v>60335</c:v>
                </c:pt>
                <c:pt idx="294">
                  <c:v>60961</c:v>
                </c:pt>
                <c:pt idx="295">
                  <c:v>62358</c:v>
                </c:pt>
                <c:pt idx="296">
                  <c:v>64477</c:v>
                </c:pt>
                <c:pt idx="297">
                  <c:v>68166</c:v>
                </c:pt>
                <c:pt idx="298">
                  <c:v>69856</c:v>
                </c:pt>
                <c:pt idx="299">
                  <c:v>71169</c:v>
                </c:pt>
                <c:pt idx="300">
                  <c:v>73139</c:v>
                </c:pt>
                <c:pt idx="301">
                  <c:v>75661</c:v>
                </c:pt>
                <c:pt idx="302">
                  <c:v>77879</c:v>
                </c:pt>
                <c:pt idx="303">
                  <c:v>79961</c:v>
                </c:pt>
                <c:pt idx="304">
                  <c:v>80765</c:v>
                </c:pt>
                <c:pt idx="305">
                  <c:v>82833</c:v>
                </c:pt>
                <c:pt idx="306">
                  <c:v>85602</c:v>
                </c:pt>
                <c:pt idx="307">
                  <c:v>88178</c:v>
                </c:pt>
                <c:pt idx="308">
                  <c:v>91920</c:v>
                </c:pt>
                <c:pt idx="309">
                  <c:v>96302</c:v>
                </c:pt>
                <c:pt idx="310">
                  <c:v>101010</c:v>
                </c:pt>
                <c:pt idx="311">
                  <c:v>106970</c:v>
                </c:pt>
                <c:pt idx="312">
                  <c:v>111145</c:v>
                </c:pt>
                <c:pt idx="313">
                  <c:v>116349</c:v>
                </c:pt>
                <c:pt idx="314">
                  <c:v>123111</c:v>
                </c:pt>
                <c:pt idx="315">
                  <c:v>128083</c:v>
                </c:pt>
                <c:pt idx="316">
                  <c:v>134127</c:v>
                </c:pt>
                <c:pt idx="317">
                  <c:v>141080</c:v>
                </c:pt>
                <c:pt idx="318">
                  <c:v>145809</c:v>
                </c:pt>
                <c:pt idx="319">
                  <c:v>150348</c:v>
                </c:pt>
                <c:pt idx="320">
                  <c:v>155507</c:v>
                </c:pt>
                <c:pt idx="321">
                  <c:v>158634</c:v>
                </c:pt>
                <c:pt idx="322">
                  <c:v>162834</c:v>
                </c:pt>
                <c:pt idx="323">
                  <c:v>166245</c:v>
                </c:pt>
                <c:pt idx="324">
                  <c:v>168728</c:v>
                </c:pt>
                <c:pt idx="325">
                  <c:v>170573</c:v>
                </c:pt>
                <c:pt idx="326">
                  <c:v>171380</c:v>
                </c:pt>
                <c:pt idx="327">
                  <c:v>173262</c:v>
                </c:pt>
                <c:pt idx="328">
                  <c:v>175585</c:v>
                </c:pt>
                <c:pt idx="329">
                  <c:v>176784</c:v>
                </c:pt>
                <c:pt idx="330">
                  <c:v>164695</c:v>
                </c:pt>
                <c:pt idx="331">
                  <c:v>165696</c:v>
                </c:pt>
                <c:pt idx="332">
                  <c:v>162724</c:v>
                </c:pt>
                <c:pt idx="333">
                  <c:v>162086</c:v>
                </c:pt>
                <c:pt idx="334">
                  <c:v>160387</c:v>
                </c:pt>
                <c:pt idx="335">
                  <c:v>161295</c:v>
                </c:pt>
                <c:pt idx="336">
                  <c:v>164230</c:v>
                </c:pt>
                <c:pt idx="337">
                  <c:v>180640</c:v>
                </c:pt>
                <c:pt idx="338">
                  <c:v>184283</c:v>
                </c:pt>
                <c:pt idx="339">
                  <c:v>192072</c:v>
                </c:pt>
                <c:pt idx="340">
                  <c:v>197177</c:v>
                </c:pt>
                <c:pt idx="341">
                  <c:v>202385</c:v>
                </c:pt>
                <c:pt idx="342">
                  <c:v>207474</c:v>
                </c:pt>
                <c:pt idx="343">
                  <c:v>210120</c:v>
                </c:pt>
                <c:pt idx="344">
                  <c:v>211185</c:v>
                </c:pt>
                <c:pt idx="345">
                  <c:v>218211</c:v>
                </c:pt>
                <c:pt idx="346">
                  <c:v>218462</c:v>
                </c:pt>
                <c:pt idx="347">
                  <c:v>220193</c:v>
                </c:pt>
                <c:pt idx="348">
                  <c:v>219740</c:v>
                </c:pt>
                <c:pt idx="349">
                  <c:v>217325</c:v>
                </c:pt>
                <c:pt idx="350">
                  <c:v>220940</c:v>
                </c:pt>
                <c:pt idx="351">
                  <c:v>222826</c:v>
                </c:pt>
                <c:pt idx="352">
                  <c:v>218634</c:v>
                </c:pt>
                <c:pt idx="353">
                  <c:v>216704</c:v>
                </c:pt>
                <c:pt idx="354">
                  <c:v>216093</c:v>
                </c:pt>
                <c:pt idx="355">
                  <c:v>216163</c:v>
                </c:pt>
                <c:pt idx="356">
                  <c:v>215976</c:v>
                </c:pt>
                <c:pt idx="357">
                  <c:v>213511</c:v>
                </c:pt>
                <c:pt idx="358">
                  <c:v>207100</c:v>
                </c:pt>
                <c:pt idx="359">
                  <c:v>185635</c:v>
                </c:pt>
                <c:pt idx="360">
                  <c:v>188912</c:v>
                </c:pt>
                <c:pt idx="361">
                  <c:v>184933</c:v>
                </c:pt>
                <c:pt idx="362">
                  <c:v>183139</c:v>
                </c:pt>
                <c:pt idx="363">
                  <c:v>183058</c:v>
                </c:pt>
                <c:pt idx="364">
                  <c:v>183236</c:v>
                </c:pt>
                <c:pt idx="365">
                  <c:v>188589</c:v>
                </c:pt>
                <c:pt idx="366">
                  <c:v>195204</c:v>
                </c:pt>
                <c:pt idx="367">
                  <c:v>205850</c:v>
                </c:pt>
                <c:pt idx="368">
                  <c:v>212975</c:v>
                </c:pt>
                <c:pt idx="369">
                  <c:v>221960</c:v>
                </c:pt>
                <c:pt idx="370">
                  <c:v>226808</c:v>
                </c:pt>
                <c:pt idx="371">
                  <c:v>230660</c:v>
                </c:pt>
                <c:pt idx="372">
                  <c:v>237700</c:v>
                </c:pt>
                <c:pt idx="373">
                  <c:v>259614</c:v>
                </c:pt>
                <c:pt idx="374">
                  <c:v>254002</c:v>
                </c:pt>
                <c:pt idx="375">
                  <c:v>254908</c:v>
                </c:pt>
                <c:pt idx="376">
                  <c:v>251489</c:v>
                </c:pt>
                <c:pt idx="377">
                  <c:v>250747</c:v>
                </c:pt>
                <c:pt idx="378">
                  <c:v>246949</c:v>
                </c:pt>
                <c:pt idx="379">
                  <c:v>241010</c:v>
                </c:pt>
                <c:pt idx="380">
                  <c:v>232482</c:v>
                </c:pt>
                <c:pt idx="381">
                  <c:v>225256</c:v>
                </c:pt>
                <c:pt idx="382">
                  <c:v>219710</c:v>
                </c:pt>
                <c:pt idx="383">
                  <c:v>207492</c:v>
                </c:pt>
                <c:pt idx="384">
                  <c:v>201186</c:v>
                </c:pt>
                <c:pt idx="385">
                  <c:v>195115</c:v>
                </c:pt>
                <c:pt idx="386">
                  <c:v>188192</c:v>
                </c:pt>
                <c:pt idx="387">
                  <c:v>181184</c:v>
                </c:pt>
                <c:pt idx="388">
                  <c:v>176370</c:v>
                </c:pt>
                <c:pt idx="389">
                  <c:v>170646</c:v>
                </c:pt>
                <c:pt idx="390">
                  <c:v>172577</c:v>
                </c:pt>
                <c:pt idx="391">
                  <c:v>167723</c:v>
                </c:pt>
                <c:pt idx="392">
                  <c:v>163270</c:v>
                </c:pt>
                <c:pt idx="393">
                  <c:v>159701</c:v>
                </c:pt>
                <c:pt idx="394">
                  <c:v>155960</c:v>
                </c:pt>
                <c:pt idx="395">
                  <c:v>151100</c:v>
                </c:pt>
                <c:pt idx="396">
                  <c:v>148820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49-384F-9C61-4DF12D5FB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3154192"/>
        <c:axId val="1293158032"/>
      </c:areaChart>
      <c:dateAx>
        <c:axId val="1293154192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158032"/>
        <c:crosses val="autoZero"/>
        <c:auto val="1"/>
        <c:lblOffset val="100"/>
        <c:baseTimeUnit val="days"/>
      </c:dateAx>
      <c:valAx>
        <c:axId val="1293158032"/>
        <c:scaling>
          <c:orientation val="minMax"/>
          <c:max val="2600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154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Sheet1!$V$1</c:f>
              <c:strCache>
                <c:ptCount val="1"/>
                <c:pt idx="0">
                  <c:v>unemployment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/>
              </a:solidFill>
              <a:ln>
                <a:solidFill>
                  <a:schemeClr val="accent6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Sheet1!$U$2:$U$14</c:f>
              <c:numCache>
                <c:formatCode>m/d/yy</c:formatCode>
                <c:ptCount val="13"/>
                <c:pt idx="0">
                  <c:v>43861</c:v>
                </c:pt>
                <c:pt idx="1">
                  <c:v>43890</c:v>
                </c:pt>
                <c:pt idx="2">
                  <c:v>43921</c:v>
                </c:pt>
                <c:pt idx="3">
                  <c:v>43951</c:v>
                </c:pt>
                <c:pt idx="4">
                  <c:v>43982</c:v>
                </c:pt>
                <c:pt idx="5">
                  <c:v>44012</c:v>
                </c:pt>
                <c:pt idx="6">
                  <c:v>44043</c:v>
                </c:pt>
                <c:pt idx="7">
                  <c:v>44074</c:v>
                </c:pt>
                <c:pt idx="8">
                  <c:v>44104</c:v>
                </c:pt>
                <c:pt idx="9">
                  <c:v>44135</c:v>
                </c:pt>
                <c:pt idx="10">
                  <c:v>44165</c:v>
                </c:pt>
                <c:pt idx="11">
                  <c:v>44196</c:v>
                </c:pt>
                <c:pt idx="12">
                  <c:v>44227</c:v>
                </c:pt>
              </c:numCache>
            </c:numRef>
          </c:cat>
          <c:val>
            <c:numRef>
              <c:f>Sheet1!$V$2:$V$14</c:f>
              <c:numCache>
                <c:formatCode>0.0%</c:formatCode>
                <c:ptCount val="13"/>
                <c:pt idx="0">
                  <c:v>3.5999999999999997E-2</c:v>
                </c:pt>
                <c:pt idx="1">
                  <c:v>3.5000000000000003E-2</c:v>
                </c:pt>
                <c:pt idx="2">
                  <c:v>4.3999999999999997E-2</c:v>
                </c:pt>
                <c:pt idx="3">
                  <c:v>0.14699999999999999</c:v>
                </c:pt>
                <c:pt idx="4">
                  <c:v>0.13300000000000001</c:v>
                </c:pt>
                <c:pt idx="5">
                  <c:v>0.111</c:v>
                </c:pt>
                <c:pt idx="6">
                  <c:v>0.10199999999999999</c:v>
                </c:pt>
                <c:pt idx="7">
                  <c:v>8.4000000000000005E-2</c:v>
                </c:pt>
                <c:pt idx="8">
                  <c:v>7.9000000000000001E-2</c:v>
                </c:pt>
                <c:pt idx="9">
                  <c:v>6.9000000000000006E-2</c:v>
                </c:pt>
                <c:pt idx="10">
                  <c:v>6.7000000000000004E-2</c:v>
                </c:pt>
                <c:pt idx="11">
                  <c:v>6.7000000000000004E-2</c:v>
                </c:pt>
                <c:pt idx="12">
                  <c:v>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D5-0C42-AC9C-AF5E35DA60D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2466111"/>
        <c:axId val="172938399"/>
      </c:lineChart>
      <c:dateAx>
        <c:axId val="172466111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2938399"/>
        <c:crosses val="autoZero"/>
        <c:auto val="1"/>
        <c:lblOffset val="100"/>
        <c:baseTimeUnit val="months"/>
      </c:dateAx>
      <c:valAx>
        <c:axId val="172938399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2466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25509-A4FA-584F-B9F5-EB9ECEF25C6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1143000"/>
            <a:ext cx="524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30997-4EE1-F24C-BC4C-6DBB9A3F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4025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1pPr>
    <a:lvl2pPr marL="237012" algn="l" defTabSz="474025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2pPr>
    <a:lvl3pPr marL="474025" algn="l" defTabSz="474025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3pPr>
    <a:lvl4pPr marL="711037" algn="l" defTabSz="474025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4pPr>
    <a:lvl5pPr marL="948050" algn="l" defTabSz="474025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5pPr>
    <a:lvl6pPr marL="1185062" algn="l" defTabSz="474025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6pPr>
    <a:lvl7pPr marL="1422075" algn="l" defTabSz="474025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7pPr>
    <a:lvl8pPr marL="1659087" algn="l" defTabSz="474025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8pPr>
    <a:lvl9pPr marL="1896100" algn="l" defTabSz="474025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30997-4EE1-F24C-BC4C-6DBB9A3FB0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80" y="598593"/>
            <a:ext cx="4663679" cy="1273387"/>
          </a:xfrm>
        </p:spPr>
        <p:txBody>
          <a:bodyPr anchor="b"/>
          <a:lstStyle>
            <a:lvl1pPr algn="ctr"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1921087"/>
            <a:ext cx="4663679" cy="883073"/>
          </a:xfrm>
        </p:spPr>
        <p:txBody>
          <a:bodyPr/>
          <a:lstStyle>
            <a:lvl1pPr marL="0" indent="0" algn="ctr">
              <a:buNone/>
              <a:defRPr sz="1224"/>
            </a:lvl1pPr>
            <a:lvl2pPr marL="233172" indent="0" algn="ctr">
              <a:buNone/>
              <a:defRPr sz="1020"/>
            </a:lvl2pPr>
            <a:lvl3pPr marL="466344" indent="0" algn="ctr">
              <a:buNone/>
              <a:defRPr sz="918"/>
            </a:lvl3pPr>
            <a:lvl4pPr marL="699516" indent="0" algn="ctr">
              <a:buNone/>
              <a:defRPr sz="816"/>
            </a:lvl4pPr>
            <a:lvl5pPr marL="932688" indent="0" algn="ctr">
              <a:buNone/>
              <a:defRPr sz="816"/>
            </a:lvl5pPr>
            <a:lvl6pPr marL="1165860" indent="0" algn="ctr">
              <a:buNone/>
              <a:defRPr sz="816"/>
            </a:lvl6pPr>
            <a:lvl7pPr marL="1399032" indent="0" algn="ctr">
              <a:buNone/>
              <a:defRPr sz="816"/>
            </a:lvl7pPr>
            <a:lvl8pPr marL="1632204" indent="0" algn="ctr">
              <a:buNone/>
              <a:defRPr sz="816"/>
            </a:lvl8pPr>
            <a:lvl9pPr marL="1865376" indent="0" algn="ctr">
              <a:buNone/>
              <a:defRPr sz="8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19E9-4766-F946-9F2A-5B75BB37CE0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C9D5-8481-8149-BEF4-B0D8DFF1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7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19E9-4766-F946-9F2A-5B75BB37CE0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C9D5-8481-8149-BEF4-B0D8DFF1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6" y="194733"/>
            <a:ext cx="134080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194733"/>
            <a:ext cx="394469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19E9-4766-F946-9F2A-5B75BB37CE0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C9D5-8481-8149-BEF4-B0D8DFF1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19E9-4766-F946-9F2A-5B75BB37CE0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C9D5-8481-8149-BEF4-B0D8DFF1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5" y="911860"/>
            <a:ext cx="5363230" cy="1521460"/>
          </a:xfrm>
        </p:spPr>
        <p:txBody>
          <a:bodyPr anchor="b"/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5" y="2447714"/>
            <a:ext cx="5363230" cy="800100"/>
          </a:xfrm>
        </p:spPr>
        <p:txBody>
          <a:bodyPr/>
          <a:lstStyle>
            <a:lvl1pPr marL="0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1pPr>
            <a:lvl2pPr marL="233172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2pPr>
            <a:lvl3pPr marL="466344" indent="0">
              <a:buNone/>
              <a:defRPr sz="918">
                <a:solidFill>
                  <a:schemeClr val="tx1">
                    <a:tint val="75000"/>
                  </a:schemeClr>
                </a:solidFill>
              </a:defRPr>
            </a:lvl3pPr>
            <a:lvl4pPr marL="69951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4pPr>
            <a:lvl5pPr marL="932688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5pPr>
            <a:lvl6pPr marL="1165860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6pPr>
            <a:lvl7pPr marL="1399032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7pPr>
            <a:lvl8pPr marL="1632204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8pPr>
            <a:lvl9pPr marL="186537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19E9-4766-F946-9F2A-5B75BB37CE0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C9D5-8481-8149-BEF4-B0D8DFF1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0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973666"/>
            <a:ext cx="2642751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973666"/>
            <a:ext cx="2642751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19E9-4766-F946-9F2A-5B75BB37CE0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C9D5-8481-8149-BEF4-B0D8DFF1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194734"/>
            <a:ext cx="536323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896620"/>
            <a:ext cx="2630606" cy="439420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172" indent="0">
              <a:buNone/>
              <a:defRPr sz="1020" b="1"/>
            </a:lvl2pPr>
            <a:lvl3pPr marL="466344" indent="0">
              <a:buNone/>
              <a:defRPr sz="918" b="1"/>
            </a:lvl3pPr>
            <a:lvl4pPr marL="699516" indent="0">
              <a:buNone/>
              <a:defRPr sz="816" b="1"/>
            </a:lvl4pPr>
            <a:lvl5pPr marL="932688" indent="0">
              <a:buNone/>
              <a:defRPr sz="816" b="1"/>
            </a:lvl5pPr>
            <a:lvl6pPr marL="1165860" indent="0">
              <a:buNone/>
              <a:defRPr sz="816" b="1"/>
            </a:lvl6pPr>
            <a:lvl7pPr marL="1399032" indent="0">
              <a:buNone/>
              <a:defRPr sz="816" b="1"/>
            </a:lvl7pPr>
            <a:lvl8pPr marL="1632204" indent="0">
              <a:buNone/>
              <a:defRPr sz="816" b="1"/>
            </a:lvl8pPr>
            <a:lvl9pPr marL="1865376" indent="0">
              <a:buNone/>
              <a:defRPr sz="8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1336040"/>
            <a:ext cx="263060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896620"/>
            <a:ext cx="2643561" cy="439420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172" indent="0">
              <a:buNone/>
              <a:defRPr sz="1020" b="1"/>
            </a:lvl2pPr>
            <a:lvl3pPr marL="466344" indent="0">
              <a:buNone/>
              <a:defRPr sz="918" b="1"/>
            </a:lvl3pPr>
            <a:lvl4pPr marL="699516" indent="0">
              <a:buNone/>
              <a:defRPr sz="816" b="1"/>
            </a:lvl4pPr>
            <a:lvl5pPr marL="932688" indent="0">
              <a:buNone/>
              <a:defRPr sz="816" b="1"/>
            </a:lvl5pPr>
            <a:lvl6pPr marL="1165860" indent="0">
              <a:buNone/>
              <a:defRPr sz="816" b="1"/>
            </a:lvl6pPr>
            <a:lvl7pPr marL="1399032" indent="0">
              <a:buNone/>
              <a:defRPr sz="816" b="1"/>
            </a:lvl7pPr>
            <a:lvl8pPr marL="1632204" indent="0">
              <a:buNone/>
              <a:defRPr sz="816" b="1"/>
            </a:lvl8pPr>
            <a:lvl9pPr marL="1865376" indent="0">
              <a:buNone/>
              <a:defRPr sz="8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1336040"/>
            <a:ext cx="264356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19E9-4766-F946-9F2A-5B75BB37CE0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C9D5-8481-8149-BEF4-B0D8DFF1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7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19E9-4766-F946-9F2A-5B75BB37CE0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C9D5-8481-8149-BEF4-B0D8DFF1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19E9-4766-F946-9F2A-5B75BB37CE0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C9D5-8481-8149-BEF4-B0D8DFF1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243840"/>
            <a:ext cx="2005543" cy="853440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526627"/>
            <a:ext cx="3147983" cy="2599267"/>
          </a:xfrm>
        </p:spPr>
        <p:txBody>
          <a:bodyPr/>
          <a:lstStyle>
            <a:lvl1pPr>
              <a:defRPr sz="1632"/>
            </a:lvl1pPr>
            <a:lvl2pPr>
              <a:defRPr sz="1428"/>
            </a:lvl2pPr>
            <a:lvl3pPr>
              <a:defRPr sz="1224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097280"/>
            <a:ext cx="2005543" cy="2032847"/>
          </a:xfrm>
        </p:spPr>
        <p:txBody>
          <a:bodyPr/>
          <a:lstStyle>
            <a:lvl1pPr marL="0" indent="0">
              <a:buNone/>
              <a:defRPr sz="816"/>
            </a:lvl1pPr>
            <a:lvl2pPr marL="233172" indent="0">
              <a:buNone/>
              <a:defRPr sz="714"/>
            </a:lvl2pPr>
            <a:lvl3pPr marL="466344" indent="0">
              <a:buNone/>
              <a:defRPr sz="612"/>
            </a:lvl3pPr>
            <a:lvl4pPr marL="699516" indent="0">
              <a:buNone/>
              <a:defRPr sz="510"/>
            </a:lvl4pPr>
            <a:lvl5pPr marL="932688" indent="0">
              <a:buNone/>
              <a:defRPr sz="510"/>
            </a:lvl5pPr>
            <a:lvl6pPr marL="1165860" indent="0">
              <a:buNone/>
              <a:defRPr sz="510"/>
            </a:lvl6pPr>
            <a:lvl7pPr marL="1399032" indent="0">
              <a:buNone/>
              <a:defRPr sz="510"/>
            </a:lvl7pPr>
            <a:lvl8pPr marL="1632204" indent="0">
              <a:buNone/>
              <a:defRPr sz="510"/>
            </a:lvl8pPr>
            <a:lvl9pPr marL="1865376" indent="0">
              <a:buNone/>
              <a:defRPr sz="5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19E9-4766-F946-9F2A-5B75BB37CE0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C9D5-8481-8149-BEF4-B0D8DFF1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243840"/>
            <a:ext cx="2005543" cy="853440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526627"/>
            <a:ext cx="3147983" cy="2599267"/>
          </a:xfrm>
        </p:spPr>
        <p:txBody>
          <a:bodyPr anchor="t"/>
          <a:lstStyle>
            <a:lvl1pPr marL="0" indent="0">
              <a:buNone/>
              <a:defRPr sz="1632"/>
            </a:lvl1pPr>
            <a:lvl2pPr marL="233172" indent="0">
              <a:buNone/>
              <a:defRPr sz="1428"/>
            </a:lvl2pPr>
            <a:lvl3pPr marL="466344" indent="0">
              <a:buNone/>
              <a:defRPr sz="1224"/>
            </a:lvl3pPr>
            <a:lvl4pPr marL="699516" indent="0">
              <a:buNone/>
              <a:defRPr sz="1020"/>
            </a:lvl4pPr>
            <a:lvl5pPr marL="932688" indent="0">
              <a:buNone/>
              <a:defRPr sz="1020"/>
            </a:lvl5pPr>
            <a:lvl6pPr marL="1165860" indent="0">
              <a:buNone/>
              <a:defRPr sz="1020"/>
            </a:lvl6pPr>
            <a:lvl7pPr marL="1399032" indent="0">
              <a:buNone/>
              <a:defRPr sz="1020"/>
            </a:lvl7pPr>
            <a:lvl8pPr marL="1632204" indent="0">
              <a:buNone/>
              <a:defRPr sz="1020"/>
            </a:lvl8pPr>
            <a:lvl9pPr marL="1865376" indent="0">
              <a:buNone/>
              <a:defRPr sz="10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097280"/>
            <a:ext cx="2005543" cy="2032847"/>
          </a:xfrm>
        </p:spPr>
        <p:txBody>
          <a:bodyPr/>
          <a:lstStyle>
            <a:lvl1pPr marL="0" indent="0">
              <a:buNone/>
              <a:defRPr sz="816"/>
            </a:lvl1pPr>
            <a:lvl2pPr marL="233172" indent="0">
              <a:buNone/>
              <a:defRPr sz="714"/>
            </a:lvl2pPr>
            <a:lvl3pPr marL="466344" indent="0">
              <a:buNone/>
              <a:defRPr sz="612"/>
            </a:lvl3pPr>
            <a:lvl4pPr marL="699516" indent="0">
              <a:buNone/>
              <a:defRPr sz="510"/>
            </a:lvl4pPr>
            <a:lvl5pPr marL="932688" indent="0">
              <a:buNone/>
              <a:defRPr sz="510"/>
            </a:lvl5pPr>
            <a:lvl6pPr marL="1165860" indent="0">
              <a:buNone/>
              <a:defRPr sz="510"/>
            </a:lvl6pPr>
            <a:lvl7pPr marL="1399032" indent="0">
              <a:buNone/>
              <a:defRPr sz="510"/>
            </a:lvl7pPr>
            <a:lvl8pPr marL="1632204" indent="0">
              <a:buNone/>
              <a:defRPr sz="510"/>
            </a:lvl8pPr>
            <a:lvl9pPr marL="1865376" indent="0">
              <a:buNone/>
              <a:defRPr sz="5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19E9-4766-F946-9F2A-5B75BB37CE0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C9D5-8481-8149-BEF4-B0D8DFF1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194734"/>
            <a:ext cx="536323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973666"/>
            <a:ext cx="536323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3390054"/>
            <a:ext cx="1399104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19E9-4766-F946-9F2A-5B75BB37CE0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3390054"/>
            <a:ext cx="209865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3390054"/>
            <a:ext cx="1399104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C9D5-8481-8149-BEF4-B0D8DFF1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6344" rtl="0" eaLnBrk="1" latinLnBrk="0" hangingPunct="1">
        <a:lnSpc>
          <a:spcPct val="90000"/>
        </a:lnSpc>
        <a:spcBef>
          <a:spcPct val="0"/>
        </a:spcBef>
        <a:buNone/>
        <a:defRPr sz="2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586" indent="-116586" algn="l" defTabSz="466344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49758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816102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1049274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282446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515618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981962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3pPr>
      <a:lvl4pPr marL="699516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165860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399032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632204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hart" Target="../charts/chart1.xml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Chart 512">
            <a:extLst>
              <a:ext uri="{FF2B5EF4-FFF2-40B4-BE49-F238E27FC236}">
                <a16:creationId xmlns:a16="http://schemas.microsoft.com/office/drawing/2014/main" id="{C75EF783-EBF6-F14F-A332-C9132A5B3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435753"/>
              </p:ext>
            </p:extLst>
          </p:nvPr>
        </p:nvGraphicFramePr>
        <p:xfrm>
          <a:off x="-99349" y="981721"/>
          <a:ext cx="6181344" cy="2176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177EF76F-2791-6946-AC84-563C1318C2EE}"/>
              </a:ext>
            </a:extLst>
          </p:cNvPr>
          <p:cNvCxnSpPr>
            <a:cxnSpLocks/>
          </p:cNvCxnSpPr>
          <p:nvPr/>
        </p:nvCxnSpPr>
        <p:spPr>
          <a:xfrm>
            <a:off x="5581286" y="2314809"/>
            <a:ext cx="0" cy="731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9D0E4FB-5A66-1448-9814-E39259C40959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4809" r="62030"/>
          <a:stretch/>
        </p:blipFill>
        <p:spPr>
          <a:xfrm rot="16200000">
            <a:off x="5515523" y="-147223"/>
            <a:ext cx="73152" cy="795528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7DD0AF45-2BB2-9941-B9A4-D8566915CFE4}"/>
              </a:ext>
            </a:extLst>
          </p:cNvPr>
          <p:cNvSpPr txBox="1"/>
          <p:nvPr/>
        </p:nvSpPr>
        <p:spPr>
          <a:xfrm>
            <a:off x="5868063" y="1445009"/>
            <a:ext cx="451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200K</a:t>
            </a:r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0D690923-C17F-9E4F-AE41-216A177DBA41}"/>
              </a:ext>
            </a:extLst>
          </p:cNvPr>
          <p:cNvCxnSpPr>
            <a:cxnSpLocks/>
          </p:cNvCxnSpPr>
          <p:nvPr/>
        </p:nvCxnSpPr>
        <p:spPr>
          <a:xfrm>
            <a:off x="3933977" y="1912258"/>
            <a:ext cx="0" cy="1097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9A702E0-DCF1-FA46-A8E2-DE832A07B9E5}"/>
              </a:ext>
            </a:extLst>
          </p:cNvPr>
          <p:cNvCxnSpPr>
            <a:cxnSpLocks/>
          </p:cNvCxnSpPr>
          <p:nvPr/>
        </p:nvCxnSpPr>
        <p:spPr>
          <a:xfrm flipH="1">
            <a:off x="5894999" y="2283794"/>
            <a:ext cx="548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96D888C9-78F8-6748-9157-7120A4ECC8CE}"/>
              </a:ext>
            </a:extLst>
          </p:cNvPr>
          <p:cNvSpPr txBox="1"/>
          <p:nvPr/>
        </p:nvSpPr>
        <p:spPr>
          <a:xfrm>
            <a:off x="5868063" y="2172821"/>
            <a:ext cx="451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C089BAB-5ACF-7548-98A2-10DB01D3858C}"/>
              </a:ext>
            </a:extLst>
          </p:cNvPr>
          <p:cNvSpPr txBox="1"/>
          <p:nvPr/>
        </p:nvSpPr>
        <p:spPr>
          <a:xfrm>
            <a:off x="1870546" y="1194721"/>
            <a:ext cx="82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George Floyd 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killed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2DD9DC6-D11B-8B4E-A798-2595A26B17A7}"/>
              </a:ext>
            </a:extLst>
          </p:cNvPr>
          <p:cNvSpPr txBox="1"/>
          <p:nvPr/>
        </p:nvSpPr>
        <p:spPr>
          <a:xfrm>
            <a:off x="867903" y="1194721"/>
            <a:ext cx="61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$2T US 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stimulus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8D7BEEC-0B5D-8544-84E3-CBD4FE781559}"/>
              </a:ext>
            </a:extLst>
          </p:cNvPr>
          <p:cNvSpPr txBox="1"/>
          <p:nvPr/>
        </p:nvSpPr>
        <p:spPr>
          <a:xfrm>
            <a:off x="724593" y="1942287"/>
            <a:ext cx="596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WHO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declares pandemic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EDF70C-D941-BB4F-BC5C-3ED96C7DD9F2}"/>
              </a:ext>
            </a:extLst>
          </p:cNvPr>
          <p:cNvSpPr txBox="1"/>
          <p:nvPr/>
        </p:nvSpPr>
        <p:spPr>
          <a:xfrm>
            <a:off x="6583" y="1087000"/>
            <a:ext cx="10128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Trump declares US public health emergency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C4B7A5-DF98-8043-BFA1-6F00D8EAC1F7}"/>
              </a:ext>
            </a:extLst>
          </p:cNvPr>
          <p:cNvSpPr txBox="1"/>
          <p:nvPr/>
        </p:nvSpPr>
        <p:spPr>
          <a:xfrm>
            <a:off x="-84634" y="1942287"/>
            <a:ext cx="645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First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COVID-19 </a:t>
            </a:r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case in US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D4364C9-F6A9-7840-937A-CC74996D1B41}"/>
              </a:ext>
            </a:extLst>
          </p:cNvPr>
          <p:cNvSpPr txBox="1"/>
          <p:nvPr/>
        </p:nvSpPr>
        <p:spPr>
          <a:xfrm>
            <a:off x="470294" y="1534239"/>
            <a:ext cx="683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First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COVID-19 </a:t>
            </a:r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death in US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D113106-0473-6143-952A-B16A17D6F706}"/>
              </a:ext>
            </a:extLst>
          </p:cNvPr>
          <p:cNvSpPr txBox="1"/>
          <p:nvPr/>
        </p:nvSpPr>
        <p:spPr>
          <a:xfrm>
            <a:off x="1296966" y="1194721"/>
            <a:ext cx="75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CDC advises face masks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4DA2F7-4BEF-8349-A147-2B644CA19594}"/>
              </a:ext>
            </a:extLst>
          </p:cNvPr>
          <p:cNvSpPr txBox="1"/>
          <p:nvPr/>
        </p:nvSpPr>
        <p:spPr>
          <a:xfrm>
            <a:off x="1364874" y="1641960"/>
            <a:ext cx="91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US has most 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COVID-19 deaths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3646E0C-E809-FB45-AA7A-0E1DF6F13F35}"/>
              </a:ext>
            </a:extLst>
          </p:cNvPr>
          <p:cNvSpPr txBox="1"/>
          <p:nvPr/>
        </p:nvSpPr>
        <p:spPr>
          <a:xfrm>
            <a:off x="2121206" y="1641960"/>
            <a:ext cx="57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US in recession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D8DCC86-29A7-F542-A0E0-3FE18CB7BA86}"/>
              </a:ext>
            </a:extLst>
          </p:cNvPr>
          <p:cNvSpPr txBox="1"/>
          <p:nvPr/>
        </p:nvSpPr>
        <p:spPr>
          <a:xfrm>
            <a:off x="2930366" y="1942287"/>
            <a:ext cx="9870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COVID-19 third leading cause of death in US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E2D2609-090B-3A47-9AB6-96C40C80BE5C}"/>
              </a:ext>
            </a:extLst>
          </p:cNvPr>
          <p:cNvSpPr txBox="1"/>
          <p:nvPr/>
        </p:nvSpPr>
        <p:spPr>
          <a:xfrm>
            <a:off x="3910017" y="1946600"/>
            <a:ext cx="536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Trump tests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07CB228-F73F-4747-820A-0176D38AC3A1}"/>
              </a:ext>
            </a:extLst>
          </p:cNvPr>
          <p:cNvSpPr txBox="1"/>
          <p:nvPr/>
        </p:nvSpPr>
        <p:spPr>
          <a:xfrm>
            <a:off x="4291652" y="2050008"/>
            <a:ext cx="68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Election </a:t>
            </a:r>
            <a:b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0B69642-8DBD-9447-A61E-F1A3BB708DB8}"/>
              </a:ext>
            </a:extLst>
          </p:cNvPr>
          <p:cNvSpPr txBox="1"/>
          <p:nvPr/>
        </p:nvSpPr>
        <p:spPr>
          <a:xfrm>
            <a:off x="4873466" y="1641960"/>
            <a:ext cx="707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First vaccine FDA EUA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DAD9A3E-774C-644B-A70E-A7A7911747CF}"/>
              </a:ext>
            </a:extLst>
          </p:cNvPr>
          <p:cNvSpPr txBox="1"/>
          <p:nvPr/>
        </p:nvSpPr>
        <p:spPr>
          <a:xfrm>
            <a:off x="3286540" y="1194721"/>
            <a:ext cx="125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Trump releases</a:t>
            </a:r>
            <a:b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</a:br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vaccine distribution plan</a:t>
            </a:r>
          </a:p>
        </p:txBody>
      </p:sp>
      <p:sp>
        <p:nvSpPr>
          <p:cNvPr id="238" name="Triangle 237">
            <a:extLst>
              <a:ext uri="{FF2B5EF4-FFF2-40B4-BE49-F238E27FC236}">
                <a16:creationId xmlns:a16="http://schemas.microsoft.com/office/drawing/2014/main" id="{E5189D10-1537-AE4A-B868-DDA705C7029A}"/>
              </a:ext>
            </a:extLst>
          </p:cNvPr>
          <p:cNvSpPr/>
          <p:nvPr/>
        </p:nvSpPr>
        <p:spPr>
          <a:xfrm>
            <a:off x="1396815" y="472977"/>
            <a:ext cx="49511" cy="4571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C11CD09-3C7F-F14E-9DC6-DBC741617A40}"/>
              </a:ext>
            </a:extLst>
          </p:cNvPr>
          <p:cNvSpPr txBox="1"/>
          <p:nvPr/>
        </p:nvSpPr>
        <p:spPr>
          <a:xfrm>
            <a:off x="360082" y="-110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8A6EBA87-3A56-A442-83A2-3E7FEA5C2A94}"/>
              </a:ext>
            </a:extLst>
          </p:cNvPr>
          <p:cNvSpPr txBox="1"/>
          <p:nvPr/>
        </p:nvSpPr>
        <p:spPr>
          <a:xfrm>
            <a:off x="1256181" y="131508"/>
            <a:ext cx="2191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Stay-at-home restriction count by day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8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95AA709-D53F-034B-89C1-64669C5793D3}"/>
              </a:ext>
            </a:extLst>
          </p:cNvPr>
          <p:cNvSpPr txBox="1"/>
          <p:nvPr/>
        </p:nvSpPr>
        <p:spPr>
          <a:xfrm>
            <a:off x="2370667" y="550963"/>
            <a:ext cx="2445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Anti-racism crowd event count by day: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28A7D25-5416-D34D-8E59-1110111C4BFD}"/>
              </a:ext>
            </a:extLst>
          </p:cNvPr>
          <p:cNvSpPr txBox="1"/>
          <p:nvPr/>
        </p:nvSpPr>
        <p:spPr>
          <a:xfrm>
            <a:off x="4984738" y="40350"/>
            <a:ext cx="379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6960783-30F5-EF46-9306-121C76C78357}"/>
              </a:ext>
            </a:extLst>
          </p:cNvPr>
          <p:cNvSpPr txBox="1"/>
          <p:nvPr/>
        </p:nvSpPr>
        <p:spPr>
          <a:xfrm>
            <a:off x="5231461" y="40350"/>
            <a:ext cx="272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BF78EF8D-EB52-8A44-8E41-C743FD2A46CF}"/>
              </a:ext>
            </a:extLst>
          </p:cNvPr>
          <p:cNvSpPr txBox="1"/>
          <p:nvPr/>
        </p:nvSpPr>
        <p:spPr>
          <a:xfrm>
            <a:off x="5409766" y="4035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1A3108DE-3DB7-A042-9827-B64A32E500DB}"/>
              </a:ext>
            </a:extLst>
          </p:cNvPr>
          <p:cNvSpPr txBox="1"/>
          <p:nvPr/>
        </p:nvSpPr>
        <p:spPr>
          <a:xfrm>
            <a:off x="5605826" y="4035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2DA3B6-9945-414B-979C-28B1F39F7D9D}"/>
              </a:ext>
            </a:extLst>
          </p:cNvPr>
          <p:cNvGrpSpPr/>
          <p:nvPr/>
        </p:nvGrpSpPr>
        <p:grpSpPr>
          <a:xfrm>
            <a:off x="5107598" y="448647"/>
            <a:ext cx="837448" cy="252852"/>
            <a:chOff x="5264517" y="612459"/>
            <a:chExt cx="837448" cy="252852"/>
          </a:xfrm>
        </p:grpSpPr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3850DD40-AB54-8E49-9554-B790F8817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5689" t="3001" r="3716" b="33477"/>
            <a:stretch/>
          </p:blipFill>
          <p:spPr>
            <a:xfrm rot="16200000">
              <a:off x="5672496" y="435841"/>
              <a:ext cx="72612" cy="786327"/>
            </a:xfrm>
            <a:prstGeom prst="rect">
              <a:avLst/>
            </a:prstGeom>
          </p:spPr>
        </p:pic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0A28D9F3-D1D2-D345-8C53-0AC07C5F112C}"/>
                </a:ext>
              </a:extLst>
            </p:cNvPr>
            <p:cNvSpPr txBox="1"/>
            <p:nvPr/>
          </p:nvSpPr>
          <p:spPr>
            <a:xfrm>
              <a:off x="5264517" y="612459"/>
              <a:ext cx="3577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600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D7B0002-62A6-3943-ABE1-F0174F98FF78}"/>
                </a:ext>
              </a:extLst>
            </p:cNvPr>
            <p:cNvSpPr txBox="1"/>
            <p:nvPr/>
          </p:nvSpPr>
          <p:spPr>
            <a:xfrm>
              <a:off x="5705398" y="612459"/>
              <a:ext cx="3577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BEAEF038-20BD-564D-9EEA-3524E09D385D}"/>
                </a:ext>
              </a:extLst>
            </p:cNvPr>
            <p:cNvSpPr txBox="1"/>
            <p:nvPr/>
          </p:nvSpPr>
          <p:spPr>
            <a:xfrm>
              <a:off x="5483370" y="612459"/>
              <a:ext cx="3577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400</a:t>
              </a:r>
            </a:p>
          </p:txBody>
        </p: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54EC8EC2-8EAA-A643-A7AD-EDD71E731DF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422148" y="791584"/>
              <a:ext cx="396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73EF5D12-E5C5-5F44-8151-70BF3A1E394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642909" y="791584"/>
              <a:ext cx="396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2A0724F-FD9D-B74C-B1AB-676E135E56B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863671" y="791584"/>
              <a:ext cx="396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0F28D05F-C153-2141-BF81-3C226C811478}"/>
              </a:ext>
            </a:extLst>
          </p:cNvPr>
          <p:cNvSpPr txBox="1"/>
          <p:nvPr/>
        </p:nvSpPr>
        <p:spPr>
          <a:xfrm>
            <a:off x="3847830" y="2675200"/>
            <a:ext cx="3994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200K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E58F761-B975-DB4E-A53C-67CEEA5F68C9}"/>
              </a:ext>
            </a:extLst>
          </p:cNvPr>
          <p:cNvSpPr txBox="1"/>
          <p:nvPr/>
        </p:nvSpPr>
        <p:spPr>
          <a:xfrm>
            <a:off x="5035949" y="1209832"/>
            <a:ext cx="3994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300K</a:t>
            </a:r>
          </a:p>
        </p:txBody>
      </p:sp>
      <p:sp>
        <p:nvSpPr>
          <p:cNvPr id="216" name="Triangle 215">
            <a:extLst>
              <a:ext uri="{FF2B5EF4-FFF2-40B4-BE49-F238E27FC236}">
                <a16:creationId xmlns:a16="http://schemas.microsoft.com/office/drawing/2014/main" id="{C887B7DA-5826-7140-A182-C8336044A83B}"/>
              </a:ext>
            </a:extLst>
          </p:cNvPr>
          <p:cNvSpPr/>
          <p:nvPr/>
        </p:nvSpPr>
        <p:spPr>
          <a:xfrm rot="10800000">
            <a:off x="1816873" y="1971490"/>
            <a:ext cx="49511" cy="45719"/>
          </a:xfrm>
          <a:prstGeom prst="triangle">
            <a:avLst/>
          </a:prstGeom>
          <a:solidFill>
            <a:srgbClr val="70AE47"/>
          </a:solidFill>
          <a:ln>
            <a:solidFill>
              <a:srgbClr val="70A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32F1E3-A279-2349-800B-F38418C88EE2}"/>
              </a:ext>
            </a:extLst>
          </p:cNvPr>
          <p:cNvGrpSpPr/>
          <p:nvPr/>
        </p:nvGrpSpPr>
        <p:grpSpPr>
          <a:xfrm>
            <a:off x="1358507" y="3135841"/>
            <a:ext cx="4665054" cy="207547"/>
            <a:chOff x="1358507" y="3135841"/>
            <a:chExt cx="4665054" cy="207547"/>
          </a:xfrm>
        </p:grpSpPr>
        <p:sp>
          <p:nvSpPr>
            <p:cNvPr id="510" name="Triangle 509">
              <a:extLst>
                <a:ext uri="{FF2B5EF4-FFF2-40B4-BE49-F238E27FC236}">
                  <a16:creationId xmlns:a16="http://schemas.microsoft.com/office/drawing/2014/main" id="{C44E59D0-CA97-064B-BE47-782B57434709}"/>
                </a:ext>
              </a:extLst>
            </p:cNvPr>
            <p:cNvSpPr/>
            <p:nvPr/>
          </p:nvSpPr>
          <p:spPr>
            <a:xfrm>
              <a:off x="5789395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DE9C2026-02E1-4149-9A37-518BACCDE9FF}"/>
                </a:ext>
              </a:extLst>
            </p:cNvPr>
            <p:cNvSpPr txBox="1"/>
            <p:nvPr/>
          </p:nvSpPr>
          <p:spPr>
            <a:xfrm>
              <a:off x="5645397" y="3158722"/>
              <a:ext cx="378164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173" name="Triangle 172">
              <a:extLst>
                <a:ext uri="{FF2B5EF4-FFF2-40B4-BE49-F238E27FC236}">
                  <a16:creationId xmlns:a16="http://schemas.microsoft.com/office/drawing/2014/main" id="{DEBCE2D4-EC43-2E4B-8BFC-35ED8F9DB505}"/>
                </a:ext>
              </a:extLst>
            </p:cNvPr>
            <p:cNvSpPr/>
            <p:nvPr/>
          </p:nvSpPr>
          <p:spPr>
            <a:xfrm>
              <a:off x="1387808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4" name="Triangle 173">
              <a:extLst>
                <a:ext uri="{FF2B5EF4-FFF2-40B4-BE49-F238E27FC236}">
                  <a16:creationId xmlns:a16="http://schemas.microsoft.com/office/drawing/2014/main" id="{B010EE82-74DF-0949-BFB0-C3066F833B72}"/>
                </a:ext>
              </a:extLst>
            </p:cNvPr>
            <p:cNvSpPr/>
            <p:nvPr/>
          </p:nvSpPr>
          <p:spPr>
            <a:xfrm>
              <a:off x="1492395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5" name="Triangle 174">
              <a:extLst>
                <a:ext uri="{FF2B5EF4-FFF2-40B4-BE49-F238E27FC236}">
                  <a16:creationId xmlns:a16="http://schemas.microsoft.com/office/drawing/2014/main" id="{C967E444-B076-2D46-8CB6-9B8A66FEFFAC}"/>
                </a:ext>
              </a:extLst>
            </p:cNvPr>
            <p:cNvSpPr/>
            <p:nvPr/>
          </p:nvSpPr>
          <p:spPr>
            <a:xfrm>
              <a:off x="1596982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6" name="Triangle 175">
              <a:extLst>
                <a:ext uri="{FF2B5EF4-FFF2-40B4-BE49-F238E27FC236}">
                  <a16:creationId xmlns:a16="http://schemas.microsoft.com/office/drawing/2014/main" id="{DEB692FA-0613-FD48-A19F-CAC77061F495}"/>
                </a:ext>
              </a:extLst>
            </p:cNvPr>
            <p:cNvSpPr/>
            <p:nvPr/>
          </p:nvSpPr>
          <p:spPr>
            <a:xfrm>
              <a:off x="1701568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7" name="Triangle 176">
              <a:extLst>
                <a:ext uri="{FF2B5EF4-FFF2-40B4-BE49-F238E27FC236}">
                  <a16:creationId xmlns:a16="http://schemas.microsoft.com/office/drawing/2014/main" id="{9A4CCD6E-4083-9844-ADBD-5BE1B205BBAD}"/>
                </a:ext>
              </a:extLst>
            </p:cNvPr>
            <p:cNvSpPr/>
            <p:nvPr/>
          </p:nvSpPr>
          <p:spPr>
            <a:xfrm>
              <a:off x="1911427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8" name="Triangle 177">
              <a:extLst>
                <a:ext uri="{FF2B5EF4-FFF2-40B4-BE49-F238E27FC236}">
                  <a16:creationId xmlns:a16="http://schemas.microsoft.com/office/drawing/2014/main" id="{C6A0F206-89CA-8246-8DF5-B60DC787E387}"/>
                </a:ext>
              </a:extLst>
            </p:cNvPr>
            <p:cNvSpPr/>
            <p:nvPr/>
          </p:nvSpPr>
          <p:spPr>
            <a:xfrm>
              <a:off x="2120580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9" name="Triangle 178">
              <a:extLst>
                <a:ext uri="{FF2B5EF4-FFF2-40B4-BE49-F238E27FC236}">
                  <a16:creationId xmlns:a16="http://schemas.microsoft.com/office/drawing/2014/main" id="{842CC32A-02B5-DD43-A5B7-BD476E924E54}"/>
                </a:ext>
              </a:extLst>
            </p:cNvPr>
            <p:cNvSpPr/>
            <p:nvPr/>
          </p:nvSpPr>
          <p:spPr>
            <a:xfrm>
              <a:off x="2330420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0" name="Triangle 179">
              <a:extLst>
                <a:ext uri="{FF2B5EF4-FFF2-40B4-BE49-F238E27FC236}">
                  <a16:creationId xmlns:a16="http://schemas.microsoft.com/office/drawing/2014/main" id="{D9EA29D6-4ACE-5441-A57A-9BCC38E2EA8D}"/>
                </a:ext>
              </a:extLst>
            </p:cNvPr>
            <p:cNvSpPr/>
            <p:nvPr/>
          </p:nvSpPr>
          <p:spPr>
            <a:xfrm>
              <a:off x="3587416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1" name="Triangle 180">
              <a:extLst>
                <a:ext uri="{FF2B5EF4-FFF2-40B4-BE49-F238E27FC236}">
                  <a16:creationId xmlns:a16="http://schemas.microsoft.com/office/drawing/2014/main" id="{D093C587-B2C1-3846-A57B-C5715547BA1A}"/>
                </a:ext>
              </a:extLst>
            </p:cNvPr>
            <p:cNvSpPr/>
            <p:nvPr/>
          </p:nvSpPr>
          <p:spPr>
            <a:xfrm>
              <a:off x="4218764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0" name="Triangle 189">
              <a:extLst>
                <a:ext uri="{FF2B5EF4-FFF2-40B4-BE49-F238E27FC236}">
                  <a16:creationId xmlns:a16="http://schemas.microsoft.com/office/drawing/2014/main" id="{D1AA6C23-A75D-6A4E-BC33-EDE7BF79B426}"/>
                </a:ext>
              </a:extLst>
            </p:cNvPr>
            <p:cNvSpPr/>
            <p:nvPr/>
          </p:nvSpPr>
          <p:spPr>
            <a:xfrm>
              <a:off x="2642346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1" name="Triangle 190">
              <a:extLst>
                <a:ext uri="{FF2B5EF4-FFF2-40B4-BE49-F238E27FC236}">
                  <a16:creationId xmlns:a16="http://schemas.microsoft.com/office/drawing/2014/main" id="{40549A00-96C7-BE47-8FAB-07AE8C3C08B7}"/>
                </a:ext>
              </a:extLst>
            </p:cNvPr>
            <p:cNvSpPr/>
            <p:nvPr/>
          </p:nvSpPr>
          <p:spPr>
            <a:xfrm>
              <a:off x="2957535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275FC4F5-06E2-9743-9EBA-3219CFB86EE0}"/>
                </a:ext>
              </a:extLst>
            </p:cNvPr>
            <p:cNvSpPr/>
            <p:nvPr/>
          </p:nvSpPr>
          <p:spPr>
            <a:xfrm>
              <a:off x="3274409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3" name="Triangle 192">
              <a:extLst>
                <a:ext uri="{FF2B5EF4-FFF2-40B4-BE49-F238E27FC236}">
                  <a16:creationId xmlns:a16="http://schemas.microsoft.com/office/drawing/2014/main" id="{C3CEEB5C-F8A8-6F4E-B07C-68086ED8E1F7}"/>
                </a:ext>
              </a:extLst>
            </p:cNvPr>
            <p:cNvSpPr/>
            <p:nvPr/>
          </p:nvSpPr>
          <p:spPr>
            <a:xfrm>
              <a:off x="3903334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4" name="Triangle 193">
              <a:extLst>
                <a:ext uri="{FF2B5EF4-FFF2-40B4-BE49-F238E27FC236}">
                  <a16:creationId xmlns:a16="http://schemas.microsoft.com/office/drawing/2014/main" id="{D2FF80D7-A0D8-8B4E-BDC7-A82929A46A90}"/>
                </a:ext>
              </a:extLst>
            </p:cNvPr>
            <p:cNvSpPr/>
            <p:nvPr/>
          </p:nvSpPr>
          <p:spPr>
            <a:xfrm>
              <a:off x="4636210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5" name="Triangle 194">
              <a:extLst>
                <a:ext uri="{FF2B5EF4-FFF2-40B4-BE49-F238E27FC236}">
                  <a16:creationId xmlns:a16="http://schemas.microsoft.com/office/drawing/2014/main" id="{5AB39028-E51E-DA41-981F-891C4A075DEA}"/>
                </a:ext>
              </a:extLst>
            </p:cNvPr>
            <p:cNvSpPr/>
            <p:nvPr/>
          </p:nvSpPr>
          <p:spPr>
            <a:xfrm>
              <a:off x="5055970" y="3135841"/>
              <a:ext cx="94301" cy="14742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63C24E-9667-164D-9D6B-5DF037E2D7C8}"/>
                </a:ext>
              </a:extLst>
            </p:cNvPr>
            <p:cNvSpPr txBox="1"/>
            <p:nvPr/>
          </p:nvSpPr>
          <p:spPr>
            <a:xfrm>
              <a:off x="1358507" y="3158722"/>
              <a:ext cx="153396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5401CBD-0822-9643-A19D-D6CADF5B581D}"/>
                </a:ext>
              </a:extLst>
            </p:cNvPr>
            <p:cNvSpPr txBox="1"/>
            <p:nvPr/>
          </p:nvSpPr>
          <p:spPr>
            <a:xfrm>
              <a:off x="1463070" y="3158722"/>
              <a:ext cx="153396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03C89A9-157A-E548-B5AE-7F2B0D5BD3A4}"/>
                </a:ext>
              </a:extLst>
            </p:cNvPr>
            <p:cNvSpPr txBox="1"/>
            <p:nvPr/>
          </p:nvSpPr>
          <p:spPr>
            <a:xfrm>
              <a:off x="1567633" y="3158722"/>
              <a:ext cx="153396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BF1F793-0B8F-6144-82EF-5566FE02A534}"/>
                </a:ext>
              </a:extLst>
            </p:cNvPr>
            <p:cNvSpPr txBox="1"/>
            <p:nvPr/>
          </p:nvSpPr>
          <p:spPr>
            <a:xfrm>
              <a:off x="1672196" y="3158722"/>
              <a:ext cx="153396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995263D-F655-8A47-B347-27B2B1FB2924}"/>
                </a:ext>
              </a:extLst>
            </p:cNvPr>
            <p:cNvSpPr txBox="1"/>
            <p:nvPr/>
          </p:nvSpPr>
          <p:spPr>
            <a:xfrm>
              <a:off x="1882854" y="3158722"/>
              <a:ext cx="153396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46BDBC2-83B7-154D-8C16-B5917287F23D}"/>
                </a:ext>
              </a:extLst>
            </p:cNvPr>
            <p:cNvSpPr txBox="1"/>
            <p:nvPr/>
          </p:nvSpPr>
          <p:spPr>
            <a:xfrm>
              <a:off x="2091759" y="3158722"/>
              <a:ext cx="153396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41B9FD0-BA95-0841-BB79-4820CD1C14C3}"/>
                </a:ext>
              </a:extLst>
            </p:cNvPr>
            <p:cNvSpPr txBox="1"/>
            <p:nvPr/>
          </p:nvSpPr>
          <p:spPr>
            <a:xfrm>
              <a:off x="2299702" y="3158722"/>
              <a:ext cx="153396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DCAB19B-4654-8244-95EB-CCC1DEF14DDB}"/>
                </a:ext>
              </a:extLst>
            </p:cNvPr>
            <p:cNvSpPr txBox="1"/>
            <p:nvPr/>
          </p:nvSpPr>
          <p:spPr>
            <a:xfrm>
              <a:off x="2615005" y="3158722"/>
              <a:ext cx="153396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A8DD5AA-C7F5-4544-A4F0-92CED60B5061}"/>
                </a:ext>
              </a:extLst>
            </p:cNvPr>
            <p:cNvSpPr txBox="1"/>
            <p:nvPr/>
          </p:nvSpPr>
          <p:spPr>
            <a:xfrm>
              <a:off x="2927022" y="3158722"/>
              <a:ext cx="153396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4C1BA6-6038-F74E-A7AD-D7177A7ACAB3}"/>
                </a:ext>
              </a:extLst>
            </p:cNvPr>
            <p:cNvSpPr txBox="1"/>
            <p:nvPr/>
          </p:nvSpPr>
          <p:spPr>
            <a:xfrm>
              <a:off x="3153081" y="3158722"/>
              <a:ext cx="331875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F77DADA-04B1-3448-8835-80ADCDEF8EC5}"/>
                </a:ext>
              </a:extLst>
            </p:cNvPr>
            <p:cNvSpPr txBox="1"/>
            <p:nvPr/>
          </p:nvSpPr>
          <p:spPr>
            <a:xfrm>
              <a:off x="3467713" y="3158722"/>
              <a:ext cx="331875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2F654CE-E1F6-9244-8F01-F95E09894CB8}"/>
                </a:ext>
              </a:extLst>
            </p:cNvPr>
            <p:cNvSpPr txBox="1"/>
            <p:nvPr/>
          </p:nvSpPr>
          <p:spPr>
            <a:xfrm>
              <a:off x="3779170" y="3158722"/>
              <a:ext cx="331875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AC122B6-C608-6B44-A0C2-991C6B7243F8}"/>
                </a:ext>
              </a:extLst>
            </p:cNvPr>
            <p:cNvSpPr txBox="1"/>
            <p:nvPr/>
          </p:nvSpPr>
          <p:spPr>
            <a:xfrm>
              <a:off x="4098057" y="3158722"/>
              <a:ext cx="331875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7BCD801-414F-E348-9184-399BFF3DA72C}"/>
                </a:ext>
              </a:extLst>
            </p:cNvPr>
            <p:cNvSpPr txBox="1"/>
            <p:nvPr/>
          </p:nvSpPr>
          <p:spPr>
            <a:xfrm>
              <a:off x="4517959" y="3158722"/>
              <a:ext cx="331875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C91A508-80FE-FE46-8AAD-3BAEF4EF89CD}"/>
                </a:ext>
              </a:extLst>
            </p:cNvPr>
            <p:cNvSpPr txBox="1"/>
            <p:nvPr/>
          </p:nvSpPr>
          <p:spPr>
            <a:xfrm>
              <a:off x="4911972" y="3158722"/>
              <a:ext cx="378164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8FE9F91E-0DCA-F646-BF79-4D00A3D4AFF7}"/>
              </a:ext>
            </a:extLst>
          </p:cNvPr>
          <p:cNvCxnSpPr>
            <a:cxnSpLocks/>
          </p:cNvCxnSpPr>
          <p:nvPr/>
        </p:nvCxnSpPr>
        <p:spPr>
          <a:xfrm>
            <a:off x="2198750" y="1468814"/>
            <a:ext cx="0" cy="1554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0F44555-632D-EB4A-9ACA-BF3E9F1B87DC}"/>
              </a:ext>
            </a:extLst>
          </p:cNvPr>
          <p:cNvCxnSpPr>
            <a:cxnSpLocks/>
          </p:cNvCxnSpPr>
          <p:nvPr/>
        </p:nvCxnSpPr>
        <p:spPr>
          <a:xfrm>
            <a:off x="1024093" y="2314808"/>
            <a:ext cx="1" cy="731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3E8CAB2-327B-9A4F-A94E-A0A8980A01BD}"/>
              </a:ext>
            </a:extLst>
          </p:cNvPr>
          <p:cNvCxnSpPr>
            <a:cxnSpLocks/>
          </p:cNvCxnSpPr>
          <p:nvPr/>
        </p:nvCxnSpPr>
        <p:spPr>
          <a:xfrm>
            <a:off x="1314393" y="1468814"/>
            <a:ext cx="245" cy="1554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D3F54DA-68DC-CC49-81F6-AF95FF9ADA5F}"/>
              </a:ext>
            </a:extLst>
          </p:cNvPr>
          <p:cNvCxnSpPr>
            <a:cxnSpLocks/>
          </p:cNvCxnSpPr>
          <p:nvPr/>
        </p:nvCxnSpPr>
        <p:spPr>
          <a:xfrm>
            <a:off x="1414250" y="1468814"/>
            <a:ext cx="0" cy="1554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469671C-BB98-E849-857B-5323BD1C8A23}"/>
              </a:ext>
            </a:extLst>
          </p:cNvPr>
          <p:cNvCxnSpPr>
            <a:cxnSpLocks/>
          </p:cNvCxnSpPr>
          <p:nvPr/>
        </p:nvCxnSpPr>
        <p:spPr>
          <a:xfrm>
            <a:off x="1540234" y="1912258"/>
            <a:ext cx="0" cy="1097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473E1AF-AC4C-5B4F-9EBB-45688A5C94F2}"/>
              </a:ext>
            </a:extLst>
          </p:cNvPr>
          <p:cNvCxnSpPr>
            <a:cxnSpLocks/>
          </p:cNvCxnSpPr>
          <p:nvPr/>
        </p:nvCxnSpPr>
        <p:spPr>
          <a:xfrm>
            <a:off x="2407985" y="1912258"/>
            <a:ext cx="0" cy="1097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97E1647-E498-4241-B4D7-C2DE2E7366A8}"/>
              </a:ext>
            </a:extLst>
          </p:cNvPr>
          <p:cNvCxnSpPr>
            <a:cxnSpLocks/>
          </p:cNvCxnSpPr>
          <p:nvPr/>
        </p:nvCxnSpPr>
        <p:spPr>
          <a:xfrm>
            <a:off x="3653223" y="2314809"/>
            <a:ext cx="0" cy="731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9A10ED3-8B51-1440-A150-A9D39F04B386}"/>
              </a:ext>
            </a:extLst>
          </p:cNvPr>
          <p:cNvCxnSpPr>
            <a:cxnSpLocks/>
          </p:cNvCxnSpPr>
          <p:nvPr/>
        </p:nvCxnSpPr>
        <p:spPr>
          <a:xfrm>
            <a:off x="4176183" y="2314809"/>
            <a:ext cx="0" cy="731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89C063F-B594-5741-A814-774D4B244C0F}"/>
              </a:ext>
            </a:extLst>
          </p:cNvPr>
          <p:cNvCxnSpPr>
            <a:cxnSpLocks/>
          </p:cNvCxnSpPr>
          <p:nvPr/>
        </p:nvCxnSpPr>
        <p:spPr>
          <a:xfrm>
            <a:off x="4628786" y="2314809"/>
            <a:ext cx="0" cy="731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1BAC3C1-BF0F-DA40-A3CC-6976726F9CFC}"/>
              </a:ext>
            </a:extLst>
          </p:cNvPr>
          <p:cNvCxnSpPr>
            <a:cxnSpLocks/>
          </p:cNvCxnSpPr>
          <p:nvPr/>
        </p:nvCxnSpPr>
        <p:spPr>
          <a:xfrm>
            <a:off x="5229820" y="1912258"/>
            <a:ext cx="0" cy="1097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C5DE9208-A63D-0742-BD5C-B9138A88C1C7}"/>
              </a:ext>
            </a:extLst>
          </p:cNvPr>
          <p:cNvCxnSpPr>
            <a:cxnSpLocks/>
          </p:cNvCxnSpPr>
          <p:nvPr/>
        </p:nvCxnSpPr>
        <p:spPr>
          <a:xfrm>
            <a:off x="3904041" y="1468814"/>
            <a:ext cx="0" cy="15407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FF2C796-22CA-4C4F-88B7-204A4A23C8AD}"/>
              </a:ext>
            </a:extLst>
          </p:cNvPr>
          <p:cNvCxnSpPr>
            <a:cxnSpLocks/>
          </p:cNvCxnSpPr>
          <p:nvPr/>
        </p:nvCxnSpPr>
        <p:spPr>
          <a:xfrm>
            <a:off x="571082" y="1912257"/>
            <a:ext cx="0" cy="1097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FA2D853-F415-5842-9DF0-BE8D50537D98}"/>
              </a:ext>
            </a:extLst>
          </p:cNvPr>
          <p:cNvCxnSpPr>
            <a:cxnSpLocks/>
          </p:cNvCxnSpPr>
          <p:nvPr/>
        </p:nvCxnSpPr>
        <p:spPr>
          <a:xfrm>
            <a:off x="511803" y="1468814"/>
            <a:ext cx="0" cy="1554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A176F9-274E-BA41-923C-4C300A394794}"/>
              </a:ext>
            </a:extLst>
          </p:cNvPr>
          <p:cNvCxnSpPr>
            <a:cxnSpLocks/>
          </p:cNvCxnSpPr>
          <p:nvPr/>
        </p:nvCxnSpPr>
        <p:spPr>
          <a:xfrm>
            <a:off x="330158" y="2314808"/>
            <a:ext cx="0" cy="731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C04E17-743B-E840-9585-987E555CB5FA}"/>
              </a:ext>
            </a:extLst>
          </p:cNvPr>
          <p:cNvCxnSpPr>
            <a:cxnSpLocks/>
          </p:cNvCxnSpPr>
          <p:nvPr/>
        </p:nvCxnSpPr>
        <p:spPr>
          <a:xfrm>
            <a:off x="3089330" y="1032439"/>
            <a:ext cx="2109427" cy="0"/>
          </a:xfrm>
          <a:prstGeom prst="line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AB5EE76-FE38-7140-866C-37A66D601925}"/>
              </a:ext>
            </a:extLst>
          </p:cNvPr>
          <p:cNvCxnSpPr>
            <a:cxnSpLocks/>
          </p:cNvCxnSpPr>
          <p:nvPr/>
        </p:nvCxnSpPr>
        <p:spPr>
          <a:xfrm>
            <a:off x="2312064" y="1070539"/>
            <a:ext cx="2723885" cy="0"/>
          </a:xfrm>
          <a:prstGeom prst="line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8517C5D1-83E6-F749-83AC-857CB8D12FC4}"/>
              </a:ext>
            </a:extLst>
          </p:cNvPr>
          <p:cNvSpPr txBox="1"/>
          <p:nvPr/>
        </p:nvSpPr>
        <p:spPr>
          <a:xfrm>
            <a:off x="2317096" y="1030395"/>
            <a:ext cx="2445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2020 Atlantic hurricane season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CDA5290-C8F6-604C-954C-FB545C77AD6A}"/>
              </a:ext>
            </a:extLst>
          </p:cNvPr>
          <p:cNvSpPr txBox="1"/>
          <p:nvPr/>
        </p:nvSpPr>
        <p:spPr>
          <a:xfrm>
            <a:off x="3101126" y="879821"/>
            <a:ext cx="2445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2020 Western US wildfire season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4D63DD1-B6C5-CF40-A4B5-A6525CF56A01}"/>
              </a:ext>
            </a:extLst>
          </p:cNvPr>
          <p:cNvCxnSpPr>
            <a:cxnSpLocks/>
          </p:cNvCxnSpPr>
          <p:nvPr/>
        </p:nvCxnSpPr>
        <p:spPr>
          <a:xfrm flipH="1">
            <a:off x="5894999" y="1556582"/>
            <a:ext cx="548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3C653FEB-3AE0-CB44-9DCE-8D87D31B108B}"/>
              </a:ext>
            </a:extLst>
          </p:cNvPr>
          <p:cNvGrpSpPr/>
          <p:nvPr/>
        </p:nvGrpSpPr>
        <p:grpSpPr>
          <a:xfrm>
            <a:off x="5144730" y="1359736"/>
            <a:ext cx="91440" cy="91440"/>
            <a:chOff x="5230247" y="1196920"/>
            <a:chExt cx="91440" cy="91440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58EE6ABE-0C67-B044-88C8-C0A093BE6B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3963" y="1210636"/>
              <a:ext cx="64008" cy="64008"/>
              <a:chOff x="5346700" y="1255279"/>
              <a:chExt cx="83149" cy="83149"/>
            </a:xfrm>
          </p:grpSpPr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2855FE19-494A-134B-A4D9-5AB71900D8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6700" y="1255279"/>
                <a:ext cx="83149" cy="831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765CC969-F41B-5A43-B8B6-DD22A6AE6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700" y="1255279"/>
                <a:ext cx="83149" cy="831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D8E2A4E9-DB62-DC40-BE70-9DD3BF976F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0247" y="1196920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88709CC0-5232-8B4A-932E-FD94DE70A752}"/>
              </a:ext>
            </a:extLst>
          </p:cNvPr>
          <p:cNvGrpSpPr/>
          <p:nvPr/>
        </p:nvGrpSpPr>
        <p:grpSpPr>
          <a:xfrm>
            <a:off x="3928618" y="2635914"/>
            <a:ext cx="91440" cy="91440"/>
            <a:chOff x="5230247" y="1196920"/>
            <a:chExt cx="91440" cy="91440"/>
          </a:xfrm>
        </p:grpSpPr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C17D0648-D423-5345-9A6B-6AFCE0C71A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3963" y="1210636"/>
              <a:ext cx="64008" cy="64008"/>
              <a:chOff x="5346700" y="1255279"/>
              <a:chExt cx="83149" cy="83149"/>
            </a:xfrm>
          </p:grpSpPr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A610C47F-12FC-214E-9333-DB043A6F8A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6700" y="1255279"/>
                <a:ext cx="83149" cy="831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6D89535E-84AB-3D4C-B4AD-0E59DAB91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700" y="1255279"/>
                <a:ext cx="83149" cy="831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3BF54213-D094-584B-A437-2E22A3163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0247" y="1196920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DC2A017C-5975-0C48-B9E5-084D9CB35743}"/>
              </a:ext>
            </a:extLst>
          </p:cNvPr>
          <p:cNvGrpSpPr/>
          <p:nvPr/>
        </p:nvGrpSpPr>
        <p:grpSpPr>
          <a:xfrm>
            <a:off x="2185543" y="2807364"/>
            <a:ext cx="91440" cy="91440"/>
            <a:chOff x="5230247" y="1196920"/>
            <a:chExt cx="91440" cy="91440"/>
          </a:xfrm>
        </p:grpSpPr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25A15933-DC4B-A445-9AFA-F008DD6BA3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3963" y="1210636"/>
              <a:ext cx="64008" cy="64008"/>
              <a:chOff x="5346700" y="1255279"/>
              <a:chExt cx="83149" cy="83149"/>
            </a:xfrm>
          </p:grpSpPr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1D2DF3D8-BA70-3E4F-ADA9-55C38B624B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6700" y="1255279"/>
                <a:ext cx="83149" cy="831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1B126762-D3DF-E242-A406-4B9561557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700" y="1255279"/>
                <a:ext cx="83149" cy="831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6DA8A83-B24B-8A4F-A562-34D41FBEE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0247" y="1196920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EA44796B-CD0E-D147-884D-D8D790AA1E4A}"/>
              </a:ext>
            </a:extLst>
          </p:cNvPr>
          <p:cNvSpPr txBox="1"/>
          <p:nvPr/>
        </p:nvSpPr>
        <p:spPr>
          <a:xfrm>
            <a:off x="2103241" y="2660842"/>
            <a:ext cx="3994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100K</a:t>
            </a:r>
          </a:p>
        </p:txBody>
      </p: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627F2DD6-3CCC-1E42-94D2-2948BF9669B3}"/>
              </a:ext>
            </a:extLst>
          </p:cNvPr>
          <p:cNvGrpSpPr/>
          <p:nvPr/>
        </p:nvGrpSpPr>
        <p:grpSpPr>
          <a:xfrm>
            <a:off x="5732105" y="1512136"/>
            <a:ext cx="91440" cy="91440"/>
            <a:chOff x="5230247" y="1196920"/>
            <a:chExt cx="91440" cy="91440"/>
          </a:xfrm>
        </p:grpSpPr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D342E275-225B-FA46-B729-7CC69F3AB5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3963" y="1210636"/>
              <a:ext cx="64008" cy="64008"/>
              <a:chOff x="5346700" y="1255279"/>
              <a:chExt cx="83149" cy="83149"/>
            </a:xfrm>
          </p:grpSpPr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F117FD89-7CC7-1E44-99D6-FA3A027E7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6700" y="1255279"/>
                <a:ext cx="83149" cy="831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B43391F6-A60A-F543-AEED-5986D171D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700" y="1255279"/>
                <a:ext cx="83149" cy="831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FCD39B3D-6164-2C48-94E5-CA134ED77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0247" y="1196920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2" name="TextBox 561">
            <a:extLst>
              <a:ext uri="{FF2B5EF4-FFF2-40B4-BE49-F238E27FC236}">
                <a16:creationId xmlns:a16="http://schemas.microsoft.com/office/drawing/2014/main" id="{02343C88-5039-E146-930A-D76FAD7C66BE}"/>
              </a:ext>
            </a:extLst>
          </p:cNvPr>
          <p:cNvSpPr txBox="1"/>
          <p:nvPr/>
        </p:nvSpPr>
        <p:spPr>
          <a:xfrm>
            <a:off x="5638535" y="1353712"/>
            <a:ext cx="3994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400K</a:t>
            </a:r>
          </a:p>
        </p:txBody>
      </p:sp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2F8238FA-2EDF-244F-BFE8-0B39C51DBDD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33061" y="314092"/>
            <a:ext cx="4828032" cy="137160"/>
          </a:xfrm>
          <a:prstGeom prst="rect">
            <a:avLst/>
          </a:prstGeom>
        </p:spPr>
      </p:pic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B67126BA-E0AC-9D42-B1E3-0B8361497380}"/>
              </a:ext>
            </a:extLst>
          </p:cNvPr>
          <p:cNvCxnSpPr>
            <a:cxnSpLocks/>
          </p:cNvCxnSpPr>
          <p:nvPr/>
        </p:nvCxnSpPr>
        <p:spPr>
          <a:xfrm rot="5400000" flipH="1">
            <a:off x="5155128" y="217432"/>
            <a:ext cx="396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5BCC1D11-BE0D-1844-8832-91749DCA8958}"/>
              </a:ext>
            </a:extLst>
          </p:cNvPr>
          <p:cNvCxnSpPr>
            <a:cxnSpLocks/>
          </p:cNvCxnSpPr>
          <p:nvPr/>
        </p:nvCxnSpPr>
        <p:spPr>
          <a:xfrm rot="5400000" flipH="1">
            <a:off x="5348179" y="217432"/>
            <a:ext cx="396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05B9C730-0701-0F42-8CB1-3BEA59E42DCE}"/>
              </a:ext>
            </a:extLst>
          </p:cNvPr>
          <p:cNvCxnSpPr>
            <a:cxnSpLocks/>
          </p:cNvCxnSpPr>
          <p:nvPr/>
        </p:nvCxnSpPr>
        <p:spPr>
          <a:xfrm rot="5400000" flipH="1">
            <a:off x="5541230" y="217432"/>
            <a:ext cx="396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B4821E2-F051-3640-91EC-06FF068410B4}"/>
              </a:ext>
            </a:extLst>
          </p:cNvPr>
          <p:cNvCxnSpPr>
            <a:cxnSpLocks/>
          </p:cNvCxnSpPr>
          <p:nvPr/>
        </p:nvCxnSpPr>
        <p:spPr>
          <a:xfrm rot="5400000" flipH="1">
            <a:off x="5734282" y="217432"/>
            <a:ext cx="396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E3D28B7-8766-F64D-9395-84FB26835C81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209902" y="720567"/>
            <a:ext cx="3755739" cy="137160"/>
          </a:xfrm>
          <a:prstGeom prst="rect">
            <a:avLst/>
          </a:prstGeom>
        </p:spPr>
      </p:pic>
      <p:sp>
        <p:nvSpPr>
          <p:cNvPr id="595" name="Triangle 594">
            <a:extLst>
              <a:ext uri="{FF2B5EF4-FFF2-40B4-BE49-F238E27FC236}">
                <a16:creationId xmlns:a16="http://schemas.microsoft.com/office/drawing/2014/main" id="{0D161A5C-D9CB-1245-9C38-97A7C313616B}"/>
              </a:ext>
            </a:extLst>
          </p:cNvPr>
          <p:cNvSpPr/>
          <p:nvPr/>
        </p:nvSpPr>
        <p:spPr>
          <a:xfrm>
            <a:off x="2360742" y="884405"/>
            <a:ext cx="49511" cy="45719"/>
          </a:xfrm>
          <a:prstGeom prst="triangle">
            <a:avLst/>
          </a:prstGeom>
          <a:solidFill>
            <a:srgbClr val="5D2B84"/>
          </a:solidFill>
          <a:ln>
            <a:solidFill>
              <a:srgbClr val="5D2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Triangle 595">
            <a:extLst>
              <a:ext uri="{FF2B5EF4-FFF2-40B4-BE49-F238E27FC236}">
                <a16:creationId xmlns:a16="http://schemas.microsoft.com/office/drawing/2014/main" id="{EAD28EF5-E930-974B-9774-A0C15D55FBC8}"/>
              </a:ext>
            </a:extLst>
          </p:cNvPr>
          <p:cNvSpPr/>
          <p:nvPr/>
        </p:nvSpPr>
        <p:spPr>
          <a:xfrm>
            <a:off x="2560198" y="884405"/>
            <a:ext cx="49511" cy="45719"/>
          </a:xfrm>
          <a:prstGeom prst="triangle">
            <a:avLst/>
          </a:prstGeom>
          <a:solidFill>
            <a:srgbClr val="5D2B84"/>
          </a:solidFill>
          <a:ln>
            <a:solidFill>
              <a:srgbClr val="5D2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091847E1-65DB-E241-8535-BF0B6E988E8C}"/>
              </a:ext>
            </a:extLst>
          </p:cNvPr>
          <p:cNvSpPr txBox="1"/>
          <p:nvPr/>
        </p:nvSpPr>
        <p:spPr>
          <a:xfrm>
            <a:off x="5227729" y="2050008"/>
            <a:ext cx="68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Attack on US capitol</a:t>
            </a:r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EF54B5B8-440D-EA47-86CE-54B58DE4BD79}"/>
              </a:ext>
            </a:extLst>
          </p:cNvPr>
          <p:cNvCxnSpPr>
            <a:cxnSpLocks/>
          </p:cNvCxnSpPr>
          <p:nvPr/>
        </p:nvCxnSpPr>
        <p:spPr>
          <a:xfrm>
            <a:off x="5790836" y="1912258"/>
            <a:ext cx="0" cy="1097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TextBox 601">
            <a:extLst>
              <a:ext uri="{FF2B5EF4-FFF2-40B4-BE49-F238E27FC236}">
                <a16:creationId xmlns:a16="http://schemas.microsoft.com/office/drawing/2014/main" id="{5359F79F-4E57-5040-AA67-DD51093ACECB}"/>
              </a:ext>
            </a:extLst>
          </p:cNvPr>
          <p:cNvSpPr txBox="1"/>
          <p:nvPr/>
        </p:nvSpPr>
        <p:spPr>
          <a:xfrm>
            <a:off x="5382834" y="1641960"/>
            <a:ext cx="67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Biden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Inaugurated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7585E1-599B-7149-A03E-B50AD6C3B684}"/>
              </a:ext>
            </a:extLst>
          </p:cNvPr>
          <p:cNvGrpSpPr/>
          <p:nvPr/>
        </p:nvGrpSpPr>
        <p:grpSpPr>
          <a:xfrm>
            <a:off x="71795" y="2958563"/>
            <a:ext cx="5869854" cy="228600"/>
            <a:chOff x="71795" y="2958563"/>
            <a:chExt cx="5869854" cy="228600"/>
          </a:xfrm>
        </p:grpSpPr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17AC8D8-F20B-8E43-8E2A-DF64DAFF0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1649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E0F995A3-C3D0-314C-8FE6-386750995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6831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0788E67-181D-024F-90AF-112B34E0B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2012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2013635-A539-AE4E-BCD7-B476B35C4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193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EC837909-B715-3F4D-9425-089654899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2374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F25EB7D-7DE2-C047-B01E-95E3C9B18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95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6B31B4E-4B98-144F-93B8-5A5D2BA1A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7555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E1B711-3432-BD47-A277-213CDDA02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739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6954D52-3618-6443-8018-94E94342A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7920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FF1638E-949E-ED4A-A07B-D94D05F05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101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D04D4787-10A2-804D-908A-A465D0414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8282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19D5BE4-CA19-4A4C-A81F-8A5A71CF7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463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45F00FF-E9E2-A143-AC9C-79F36316D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8645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7D0E628-D8D2-6C41-871C-69E028E81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26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81C507D-6F64-604E-8655-C5809171B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4188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2A0998A-1626-4F48-B936-8A4CF5E19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9007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324EB840-B638-314B-901A-F41149C78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369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8C08707-B6AB-8F49-97A5-5A97992B9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4550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9C09B69-01D9-A84C-8366-EDE80BF37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731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612997B-D745-9545-9A82-5B72B373A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4912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5C19F8B-6A60-9645-887A-DEE1FA2E0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0094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721B699-767F-1240-A55B-14B050F28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5275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1457C0D-234F-3E47-8CBD-CF2657CEA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0456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0CC770B-5E4A-104A-8CB8-3624D3E295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5637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4241E60-FE5F-0C48-88D1-0BFDBEA60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0818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56380E3F-5523-4E46-BD3C-7EA92C39C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5999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BB99B62-DFCA-F54E-AE66-58AEB8B18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180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F9EF586-76C8-454B-9625-AA1451C80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361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B15B6EA-437D-E14A-AEA4-05A5355FE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1543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133CC7D-67AA-A246-BE1D-A622A7698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724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E5C4C46-D87D-D048-A166-34EE50A14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1905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2DC1EC55-4292-A447-B0DD-FA9ECDB66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086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47D06930-B38B-1747-AACF-17FE93541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2267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0D602C4-2D2D-E142-BA21-0B79B7899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448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F16BB66-6276-E941-B172-84C478CD3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2629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03A59609-990F-AC43-8881-38403322A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7810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4958FFF0-044C-FC46-86BA-B7967A951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992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F27A6E5-53D4-1B4C-8124-0119BD9F3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173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C4F8F531-1F8E-114D-94F3-14C934520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3354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431E2E88-BA7D-DF4D-A917-50B6BFE2B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8535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F36C4036-BF67-4F48-9DF9-10333E5A4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3716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42E6576D-9E7D-134E-B980-A4BD819BE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8897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8E69C87-3749-F045-B43E-6D8CCA426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4078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BD20F56-3106-BF4C-976C-9F6765D8A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259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99B9A3E-EB88-0D47-A4DF-BC7F3C801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4441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8D333311-4831-CE42-A34F-36C665EC0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9622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BC101D5B-279E-7C4D-8DAB-7A7086928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4803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A18C488-0CB6-7F40-8DE3-B51F2FCA5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984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707D2FFA-BB9C-E549-8500-A37CBB525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165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CEACDD0-0712-EE4E-9E93-2CBAD9269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346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8007FCE8-71F0-734E-8E05-7BDD699FB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527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9B82184-F573-684B-BD21-22A8A9437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709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BDC04BA9-2FAB-E84C-88C7-15EB30990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890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4765977F-F4F3-6143-AB8C-8B1A3230A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071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141AF20-7AB5-D045-9854-FD05590D4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252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0A0377EF-1BB0-F542-ACE7-819A30C30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33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6C2F759-4772-EC49-923D-58E48C8AA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614" y="2958563"/>
              <a:ext cx="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70F055-BDF9-C84D-A9A9-5B0014FE2EB2}"/>
              </a:ext>
            </a:extLst>
          </p:cNvPr>
          <p:cNvGrpSpPr/>
          <p:nvPr/>
        </p:nvGrpSpPr>
        <p:grpSpPr>
          <a:xfrm>
            <a:off x="33871" y="3011007"/>
            <a:ext cx="5929971" cy="129015"/>
            <a:chOff x="33871" y="3011007"/>
            <a:chExt cx="5929971" cy="129015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D2581AD0-288A-4942-AF89-C3AFD6C3E487}"/>
                </a:ext>
              </a:extLst>
            </p:cNvPr>
            <p:cNvSpPr/>
            <p:nvPr/>
          </p:nvSpPr>
          <p:spPr>
            <a:xfrm>
              <a:off x="33871" y="3011007"/>
              <a:ext cx="457200" cy="12901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Helvetica" pitchFamily="2" charset="0"/>
                  <a:ea typeface="Baskerville" panose="02020502070401020303" pitchFamily="18" charset="0"/>
                  <a:cs typeface="Arial" panose="020B0604020202020204" pitchFamily="34" charset="0"/>
                </a:rPr>
                <a:t>JAN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C2E93A7C-1F10-7B4D-ABA4-40749E94A16F}"/>
                </a:ext>
              </a:extLst>
            </p:cNvPr>
            <p:cNvSpPr/>
            <p:nvPr/>
          </p:nvSpPr>
          <p:spPr>
            <a:xfrm>
              <a:off x="492156" y="3011007"/>
              <a:ext cx="420624" cy="12901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Helvetica" pitchFamily="2" charset="0"/>
                  <a:ea typeface="Baskerville" panose="02020502070401020303" pitchFamily="18" charset="0"/>
                  <a:cs typeface="Arial" panose="020B0604020202020204" pitchFamily="34" charset="0"/>
                </a:rPr>
                <a:t>FEB</a:t>
              </a: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3CB1641E-07BE-3D40-BDB7-6588DAF5AB9A}"/>
                </a:ext>
              </a:extLst>
            </p:cNvPr>
            <p:cNvSpPr/>
            <p:nvPr/>
          </p:nvSpPr>
          <p:spPr>
            <a:xfrm>
              <a:off x="910346" y="3011007"/>
              <a:ext cx="484632" cy="12901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Helvetica" pitchFamily="2" charset="0"/>
                  <a:ea typeface="Baskerville" panose="02020502070401020303" pitchFamily="18" charset="0"/>
                  <a:cs typeface="Arial" panose="020B0604020202020204" pitchFamily="34" charset="0"/>
                </a:rPr>
                <a:t>MAR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848F043-FE36-9343-8471-B82596F6BA15}"/>
                </a:ext>
              </a:extLst>
            </p:cNvPr>
            <p:cNvSpPr/>
            <p:nvPr/>
          </p:nvSpPr>
          <p:spPr>
            <a:xfrm>
              <a:off x="1390028" y="3011007"/>
              <a:ext cx="452746" cy="12901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Helvetica" pitchFamily="2" charset="0"/>
                  <a:ea typeface="Baskerville" panose="02020502070401020303" pitchFamily="18" charset="0"/>
                  <a:cs typeface="Arial" panose="020B0604020202020204" pitchFamily="34" charset="0"/>
                </a:rPr>
                <a:t>APR</a:t>
              </a: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2665D01-606C-074A-A768-B3EA1C296377}"/>
                </a:ext>
              </a:extLst>
            </p:cNvPr>
            <p:cNvSpPr/>
            <p:nvPr/>
          </p:nvSpPr>
          <p:spPr>
            <a:xfrm>
              <a:off x="1838964" y="3011007"/>
              <a:ext cx="466344" cy="12901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Helvetica" pitchFamily="2" charset="0"/>
                  <a:ea typeface="Baskerville" panose="02020502070401020303" pitchFamily="18" charset="0"/>
                  <a:cs typeface="Arial" panose="020B0604020202020204" pitchFamily="34" charset="0"/>
                </a:rPr>
                <a:t>MAY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9E6E2AB-12F9-1F4E-B98D-810EB6CD9937}"/>
                </a:ext>
              </a:extLst>
            </p:cNvPr>
            <p:cNvSpPr/>
            <p:nvPr/>
          </p:nvSpPr>
          <p:spPr>
            <a:xfrm>
              <a:off x="2303774" y="3011007"/>
              <a:ext cx="457200" cy="12901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Helvetica" pitchFamily="2" charset="0"/>
                  <a:ea typeface="Baskerville" panose="02020502070401020303" pitchFamily="18" charset="0"/>
                  <a:cs typeface="Arial" panose="020B0604020202020204" pitchFamily="34" charset="0"/>
                </a:rPr>
                <a:t>JUN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622DD53-3C3D-6945-B0BA-6EC654788FF7}"/>
                </a:ext>
              </a:extLst>
            </p:cNvPr>
            <p:cNvSpPr/>
            <p:nvPr/>
          </p:nvSpPr>
          <p:spPr>
            <a:xfrm>
              <a:off x="2752710" y="3011007"/>
              <a:ext cx="466344" cy="12901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Helvetica" pitchFamily="2" charset="0"/>
                  <a:ea typeface="Baskerville" panose="02020502070401020303" pitchFamily="18" charset="0"/>
                  <a:cs typeface="Arial" panose="020B0604020202020204" pitchFamily="34" charset="0"/>
                </a:rPr>
                <a:t>JUL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9E43BFC8-C247-0440-A4D4-6218059E2D6A}"/>
                </a:ext>
              </a:extLst>
            </p:cNvPr>
            <p:cNvSpPr/>
            <p:nvPr/>
          </p:nvSpPr>
          <p:spPr>
            <a:xfrm>
              <a:off x="3217521" y="3011007"/>
              <a:ext cx="466344" cy="12901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Helvetica" pitchFamily="2" charset="0"/>
                  <a:ea typeface="Baskerville" panose="02020502070401020303" pitchFamily="18" charset="0"/>
                  <a:cs typeface="Arial" panose="020B0604020202020204" pitchFamily="34" charset="0"/>
                </a:rPr>
                <a:t>AUG</a:t>
              </a: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C69E210E-2F1B-5A49-87B0-D93453BB11A5}"/>
                </a:ext>
              </a:extLst>
            </p:cNvPr>
            <p:cNvSpPr/>
            <p:nvPr/>
          </p:nvSpPr>
          <p:spPr>
            <a:xfrm>
              <a:off x="3679157" y="3011007"/>
              <a:ext cx="452746" cy="12901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Helvetica" pitchFamily="2" charset="0"/>
                  <a:ea typeface="Baskerville" panose="02020502070401020303" pitchFamily="18" charset="0"/>
                  <a:cs typeface="Arial" panose="020B0604020202020204" pitchFamily="34" charset="0"/>
                </a:rPr>
                <a:t>SEP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95A7913F-0292-804F-ABCE-98603F06D1A0}"/>
                </a:ext>
              </a:extLst>
            </p:cNvPr>
            <p:cNvSpPr/>
            <p:nvPr/>
          </p:nvSpPr>
          <p:spPr>
            <a:xfrm>
              <a:off x="4131268" y="3011007"/>
              <a:ext cx="466344" cy="12901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Helvetica" pitchFamily="2" charset="0"/>
                  <a:ea typeface="Baskerville" panose="02020502070401020303" pitchFamily="18" charset="0"/>
                  <a:cs typeface="Arial" panose="020B0604020202020204" pitchFamily="34" charset="0"/>
                </a:rPr>
                <a:t>OCT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FFA7C719-D5A9-6F40-BF0E-CAC74F9968DE}"/>
                </a:ext>
              </a:extLst>
            </p:cNvPr>
            <p:cNvSpPr/>
            <p:nvPr/>
          </p:nvSpPr>
          <p:spPr>
            <a:xfrm>
              <a:off x="4592904" y="3011007"/>
              <a:ext cx="452746" cy="12901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Helvetica" pitchFamily="2" charset="0"/>
                  <a:ea typeface="Baskerville" panose="02020502070401020303" pitchFamily="18" charset="0"/>
                  <a:cs typeface="Arial" panose="020B0604020202020204" pitchFamily="34" charset="0"/>
                </a:rPr>
                <a:t>NOV</a:t>
              </a: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E7CF0A8-A0F4-C34D-9967-0CFCB495AF51}"/>
                </a:ext>
              </a:extLst>
            </p:cNvPr>
            <p:cNvSpPr/>
            <p:nvPr/>
          </p:nvSpPr>
          <p:spPr>
            <a:xfrm>
              <a:off x="5045010" y="3011007"/>
              <a:ext cx="466344" cy="12901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Helvetica" pitchFamily="2" charset="0"/>
                  <a:ea typeface="Baskerville" panose="02020502070401020303" pitchFamily="18" charset="0"/>
                  <a:cs typeface="Arial" panose="020B0604020202020204" pitchFamily="34" charset="0"/>
                </a:rPr>
                <a:t>DEC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5F0058CA-0FCB-8245-9C40-289E35B40A84}"/>
                </a:ext>
              </a:extLst>
            </p:cNvPr>
            <p:cNvSpPr/>
            <p:nvPr/>
          </p:nvSpPr>
          <p:spPr>
            <a:xfrm>
              <a:off x="5506642" y="3011007"/>
              <a:ext cx="457200" cy="12901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Helvetica" pitchFamily="2" charset="0"/>
                  <a:ea typeface="Baskerville" panose="02020502070401020303" pitchFamily="18" charset="0"/>
                  <a:cs typeface="Arial" panose="020B0604020202020204" pitchFamily="34" charset="0"/>
                </a:rPr>
                <a:t>JAN</a:t>
              </a:r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E5F95233-A85F-F247-A5BF-C51D4B62CB41}"/>
              </a:ext>
            </a:extLst>
          </p:cNvPr>
          <p:cNvSpPr txBox="1"/>
          <p:nvPr/>
        </p:nvSpPr>
        <p:spPr>
          <a:xfrm>
            <a:off x="2429999" y="2007355"/>
            <a:ext cx="102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6"/>
                </a:solidFill>
                <a:latin typeface="Helvetica" pitchFamily="2" charset="0"/>
              </a:rPr>
              <a:t>US</a:t>
            </a:r>
          </a:p>
          <a:p>
            <a:r>
              <a:rPr lang="en-US" sz="700" b="1" dirty="0">
                <a:solidFill>
                  <a:schemeClr val="accent6"/>
                </a:solidFill>
                <a:latin typeface="Helvetica" pitchFamily="2" charset="0"/>
              </a:rPr>
              <a:t>Unemployment</a:t>
            </a:r>
          </a:p>
        </p:txBody>
      </p:sp>
      <p:graphicFrame>
        <p:nvGraphicFramePr>
          <p:cNvPr id="603" name="Chart 602">
            <a:extLst>
              <a:ext uri="{FF2B5EF4-FFF2-40B4-BE49-F238E27FC236}">
                <a16:creationId xmlns:a16="http://schemas.microsoft.com/office/drawing/2014/main" id="{B9187751-8C92-CC45-BA45-B0DA1DCE5C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768946"/>
              </p:ext>
            </p:extLst>
          </p:nvPr>
        </p:nvGraphicFramePr>
        <p:xfrm>
          <a:off x="152692" y="1644207"/>
          <a:ext cx="6153909" cy="1547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04" name="TextBox 603">
            <a:extLst>
              <a:ext uri="{FF2B5EF4-FFF2-40B4-BE49-F238E27FC236}">
                <a16:creationId xmlns:a16="http://schemas.microsoft.com/office/drawing/2014/main" id="{BDAB6D65-FE89-6249-AF0D-D02A22AAA4E7}"/>
              </a:ext>
            </a:extLst>
          </p:cNvPr>
          <p:cNvSpPr txBox="1"/>
          <p:nvPr/>
        </p:nvSpPr>
        <p:spPr>
          <a:xfrm>
            <a:off x="2609917" y="2618211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New US</a:t>
            </a:r>
          </a:p>
          <a:p>
            <a:pPr algn="ctr"/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COVID-19 cases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BD7F7FE-CAF9-5D49-B699-4D30D80666D5}"/>
              </a:ext>
            </a:extLst>
          </p:cNvPr>
          <p:cNvSpPr txBox="1"/>
          <p:nvPr/>
        </p:nvSpPr>
        <p:spPr>
          <a:xfrm>
            <a:off x="3836147" y="1641960"/>
            <a:ext cx="1024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Death of</a:t>
            </a:r>
          </a:p>
          <a:p>
            <a:r>
              <a:rPr lang="en-US" sz="7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Ruth Bader Ginsburg</a:t>
            </a:r>
          </a:p>
        </p:txBody>
      </p:sp>
    </p:spTree>
    <p:extLst>
      <p:ext uri="{BB962C8B-B14F-4D97-AF65-F5344CB8AC3E}">
        <p14:creationId xmlns:p14="http://schemas.microsoft.com/office/powerpoint/2010/main" val="167895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12136</TotalTime>
  <Words>144</Words>
  <Application>Microsoft Macintosh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Hopkins, Amber</dc:creator>
  <cp:lastModifiedBy>Rusch, Tessa S.</cp:lastModifiedBy>
  <cp:revision>133</cp:revision>
  <dcterms:created xsi:type="dcterms:W3CDTF">2020-12-27T02:41:39Z</dcterms:created>
  <dcterms:modified xsi:type="dcterms:W3CDTF">2022-06-22T22:57:15Z</dcterms:modified>
</cp:coreProperties>
</file>