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2" r:id="rId5"/>
    <p:sldId id="263" r:id="rId6"/>
    <p:sldId id="264" r:id="rId7"/>
    <p:sldId id="259" r:id="rId8"/>
    <p:sldId id="260" r:id="rId9"/>
    <p:sldId id="261" r:id="rId10"/>
  </p:sldIdLst>
  <p:sldSz cx="15240000" cy="1143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1pPr>
    <a:lvl2pPr marL="0" marR="0" indent="2286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2pPr>
    <a:lvl3pPr marL="0" marR="0" indent="4572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3pPr>
    <a:lvl4pPr marL="0" marR="0" indent="6858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4pPr>
    <a:lvl5pPr marL="0" marR="0" indent="9144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5pPr>
    <a:lvl6pPr marL="0" marR="0" indent="11430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6pPr>
    <a:lvl7pPr marL="0" marR="0" indent="13716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7pPr>
    <a:lvl8pPr marL="0" marR="0" indent="16002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8pPr>
    <a:lvl9pPr marL="0" marR="0" indent="182880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DEE0"/>
          </a:solidFill>
        </a:fill>
      </a:tcStyle>
    </a:wholeTbl>
    <a:band2H>
      <a:tcTxStyle/>
      <a:tcStyle>
        <a:tcBdr/>
        <a:fill>
          <a:solidFill>
            <a:schemeClr val="accent3"/>
          </a:solidFill>
        </a:fill>
      </a:tcStyle>
    </a:band2H>
    <a:firstCo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25400" cap="flat">
              <a:solidFill>
                <a:srgbClr val="D6D7D6"/>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D6D7D6"/>
              </a:solidFill>
              <a:prstDash val="solid"/>
              <a:miter lim="400000"/>
            </a:ln>
          </a:insideV>
        </a:tcBdr>
        <a:fill>
          <a:solidFill>
            <a:srgbClr val="DCDEE0">
              <a:alpha val="96000"/>
            </a:srgb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FFFFFF"/>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FFFFFF"/>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53585F"/>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D51ADE6A-740E-44AE-83CC-AE7238B6C88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BEBEB"/>
          </a:solidFill>
        </a:fill>
      </a:tcStyle>
    </a:wholeTbl>
    <a:band2H>
      <a:tcTxStyle/>
      <a:tcStyle>
        <a:tcBdr/>
        <a:fill>
          <a:solidFill>
            <a:srgbClr val="F0F8FE"/>
          </a:solidFill>
        </a:fill>
      </a:tcStyle>
    </a:band2H>
    <a:firstCol>
      <a:tcTxStyle b="on" i="off">
        <a:font>
          <a:latin typeface="Helvetica"/>
          <a:ea typeface="Helvetica"/>
          <a:cs typeface="Helvetica"/>
        </a:font>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B9F7"/>
          </a:solidFill>
        </a:fill>
      </a:tcStyle>
    </a:firstCol>
    <a:la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B9F7"/>
          </a:solidFill>
        </a:fill>
      </a:tcStyle>
    </a:lastRow>
    <a:firstRow>
      <a:tcTxStyle b="on" i="off">
        <a:font>
          <a:latin typeface="Helvetica"/>
          <a:ea typeface="Helvetica"/>
          <a:cs typeface="Helvetica"/>
        </a:font>
        <a:srgbClr val="FFFFFF"/>
      </a:tcTxStyle>
      <a:tcStyle>
        <a:tcBdr>
          <a:left>
            <a:ln w="12700" cap="flat">
              <a:solidFill>
                <a:srgbClr val="FFFFFF"/>
              </a:solidFill>
              <a:prstDash val="solid"/>
              <a:round/>
            </a:ln>
          </a:left>
          <a:right>
            <a:ln w="12700" cap="flat">
              <a:solidFill>
                <a:srgbClr val="FFFFFF"/>
              </a:solidFill>
              <a:prstDash val="solid"/>
              <a:round/>
            </a:ln>
          </a:right>
          <a:top>
            <a:ln w="25400" cap="flat">
              <a:solidFill>
                <a:srgbClr val="000000"/>
              </a:solidFill>
              <a:prstDash val="solid"/>
              <a:round/>
            </a:ln>
          </a:top>
          <a:bottom>
            <a:ln w="25400" cap="flat">
              <a:solidFill>
                <a:srgbClr val="000000"/>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B9F7"/>
          </a:solidFill>
        </a:fill>
      </a:tcStyle>
    </a:firstRow>
  </a:tblStyle>
  <a:tblStyle styleId="{4A9BC294-FFE2-49D5-8D69-9E1BD2C41BD5}"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BBFC77FB-9ED0-4EC9-95AA-A1379042E64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3DC5C2F9-1CAC-4260-A1DD-9FCDBB877499}"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6CBB8FF1-D9AA-43F3-AF6F-95CC898621D3}"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ECB79B05-864E-45B3-B7CB-BF767457B683}"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6CA17685-E5DB-4999-9D5D-15437FB973B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chemeClr val="accent3"/>
          </a:solidFill>
        </a:fill>
      </a:tcStyle>
    </a:band2H>
    <a:firstCol>
      <a:tcTxStyle b="off" i="off">
        <a:font>
          <a:latin typeface="Helvetica Neue Light"/>
          <a:ea typeface="Helvetica Neue Light"/>
          <a:cs typeface="Helvetica Neue Light"/>
        </a:font>
        <a:srgbClr val="000000"/>
      </a:tcTxStyle>
      <a:tcStyle>
        <a:tcBdr>
          <a:left>
            <a:ln w="12700" cap="flat">
              <a:solidFill>
                <a:schemeClr val="accent1">
                  <a:hueOff val="-136794"/>
                  <a:satOff val="-2150"/>
                  <a:lumOff val="15693"/>
                </a:schemeClr>
              </a:solidFill>
              <a:prstDash val="solid"/>
              <a:miter lim="400000"/>
            </a:ln>
          </a:left>
          <a:right>
            <a:ln w="12700" cap="flat">
              <a:solidFill>
                <a:schemeClr val="accent1">
                  <a:hueOff val="-136794"/>
                  <a:satOff val="-2150"/>
                  <a:lumOff val="15693"/>
                </a:schemeClr>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D6D7D6"/>
              </a:solidFill>
              <a:prstDash val="solid"/>
              <a:miter lim="400000"/>
            </a:ln>
          </a:insideV>
        </a:tcBdr>
        <a:fill>
          <a:solidFill>
            <a:srgbClr val="DCDEE0"/>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FFFFFF"/>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Neue Medium"/>
          <a:ea typeface="Helvetica Neue Medium"/>
          <a:cs typeface="Helvetica Neue Medium"/>
        </a:font>
        <a:srgbClr val="FFFFFF"/>
      </a:tcTxStyle>
      <a:tcStyle>
        <a:tcBdr>
          <a:left>
            <a:ln w="12700" cap="flat">
              <a:solidFill>
                <a:schemeClr val="accent1">
                  <a:hueOff val="-136794"/>
                  <a:satOff val="-2150"/>
                  <a:lumOff val="15693"/>
                </a:schemeClr>
              </a:solidFill>
              <a:prstDash val="solid"/>
              <a:miter lim="400000"/>
            </a:ln>
          </a:left>
          <a:right>
            <a:ln w="12700" cap="flat">
              <a:solidFill>
                <a:schemeClr val="accent1">
                  <a:hueOff val="-136794"/>
                  <a:satOff val="-2150"/>
                  <a:lumOff val="15693"/>
                </a:schemeClr>
              </a:solidFill>
              <a:prstDash val="solid"/>
              <a:miter lim="400000"/>
            </a:ln>
          </a:right>
          <a:top>
            <a:ln w="12700" cap="flat">
              <a:solidFill>
                <a:schemeClr val="accent1">
                  <a:hueOff val="-136794"/>
                  <a:satOff val="-2150"/>
                  <a:lumOff val="15693"/>
                </a:schemeClr>
              </a:solidFill>
              <a:prstDash val="solid"/>
              <a:miter lim="400000"/>
            </a:ln>
          </a:top>
          <a:bottom>
            <a:ln w="12700" cap="flat">
              <a:solidFill>
                <a:schemeClr val="accent1">
                  <a:hueOff val="-136794"/>
                  <a:satOff val="-2150"/>
                  <a:lumOff val="15693"/>
                </a:schemeClr>
              </a:solidFill>
              <a:prstDash val="solid"/>
              <a:miter lim="400000"/>
            </a:ln>
          </a:bottom>
          <a:insideH>
            <a:ln w="12700" cap="flat">
              <a:solidFill>
                <a:schemeClr val="accent1">
                  <a:hueOff val="-136794"/>
                  <a:satOff val="-2150"/>
                  <a:lumOff val="15693"/>
                </a:schemeClr>
              </a:solidFill>
              <a:prstDash val="solid"/>
              <a:miter lim="400000"/>
            </a:ln>
          </a:insideH>
          <a:insideV>
            <a:ln w="12700" cap="flat">
              <a:solidFill>
                <a:schemeClr val="accent1">
                  <a:hueOff val="-136794"/>
                  <a:satOff val="-2150"/>
                  <a:lumOff val="15693"/>
                </a:schemeClr>
              </a:solidFill>
              <a:prstDash val="solid"/>
              <a:miter lim="400000"/>
            </a:ln>
          </a:insideV>
        </a:tcBdr>
        <a:fill>
          <a:solidFill>
            <a:srgbClr val="000000"/>
          </a:solidFill>
        </a:fill>
      </a:tcStyle>
    </a:firstRow>
  </a:tblStyle>
  <a:tblStyle styleId="{DB904F46-42EB-436E-A624-09DFB06DEA64}" styleName="">
    <a:tblBg/>
    <a:wholeTbl>
      <a:tcTxStyle b="off" i="off">
        <a:font>
          <a:latin typeface="Helvetica Neue Light"/>
          <a:ea typeface="Helvetica Neue Light"/>
          <a:cs typeface="Helvetica Neue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DEE0"/>
          </a:solidFill>
        </a:fill>
      </a:tcStyle>
    </a:wholeTbl>
    <a:band2H>
      <a:tcTxStyle/>
      <a:tcStyle>
        <a:tcBdr/>
        <a:fill>
          <a:solidFill>
            <a:schemeClr val="accent3"/>
          </a:solidFill>
        </a:fill>
      </a:tcStyle>
    </a:band2H>
    <a:firstCol>
      <a:tcTxStyle b="off" i="off">
        <a:font>
          <a:latin typeface="Helvetica Neue Light"/>
          <a:ea typeface="Helvetica Neue Light"/>
          <a:cs typeface="Helvetica Neue Light"/>
        </a:font>
        <a:srgbClr val="000000"/>
      </a:tcTxStyle>
      <a:tcStyle>
        <a:tcBdr>
          <a:left>
            <a:ln w="12700" cap="flat">
              <a:solidFill>
                <a:srgbClr val="FFFFFF"/>
              </a:solidFill>
              <a:prstDash val="solid"/>
              <a:miter lim="400000"/>
            </a:ln>
          </a:left>
          <a:right>
            <a:ln w="25400" cap="flat">
              <a:solidFill>
                <a:srgbClr val="D6D7D6"/>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D6D7D6"/>
              </a:solidFill>
              <a:prstDash val="solid"/>
              <a:miter lim="400000"/>
            </a:ln>
          </a:insideV>
        </a:tcBdr>
        <a:fill>
          <a:solidFill>
            <a:srgbClr val="DCDEE0">
              <a:alpha val="96000"/>
            </a:srgb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FFFFFF"/>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Neue Light"/>
          <a:ea typeface="Helvetica Neue Light"/>
          <a:cs typeface="Helvetica Neue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FFFFFF"/>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53585F"/>
          </a:solidFill>
        </a:fill>
      </a:tcStyle>
    </a:firstRow>
  </a:tblStyle>
  <a:tblStyle styleId="{472BB0F9-3DEE-493D-A34E-3B447BBAE434}" styleName="">
    <a:tblBg/>
    <a:wholeTbl>
      <a:tcTxStyle b="off" i="off">
        <a:font>
          <a:latin typeface="Helvetica Neue Light"/>
          <a:ea typeface="Helvetica Neue Light"/>
          <a:cs typeface="Helvetica Neue Light"/>
        </a:font>
        <a:srgbClr val="FFFFFF"/>
      </a:tcTxStyle>
      <a:tcStyle>
        <a:tcBdr>
          <a:left>
            <a:ln w="12700" cap="flat">
              <a:noFill/>
              <a:miter lim="400000"/>
            </a:ln>
          </a:left>
          <a:right>
            <a:ln w="12700" cap="flat">
              <a:noFill/>
              <a:miter lim="400000"/>
            </a:ln>
          </a:right>
          <a:top>
            <a:ln w="38100" cap="flat">
              <a:solidFill>
                <a:schemeClr val="accent1">
                  <a:hueOff val="-136794"/>
                  <a:satOff val="-2150"/>
                  <a:lumOff val="15693"/>
                </a:schemeClr>
              </a:solidFill>
              <a:prstDash val="solid"/>
              <a:miter lim="400000"/>
            </a:ln>
          </a:top>
          <a:bottom>
            <a:ln w="38100" cap="flat">
              <a:solidFill>
                <a:schemeClr val="accent1">
                  <a:hueOff val="-136794"/>
                  <a:satOff val="-2150"/>
                  <a:lumOff val="15693"/>
                </a:schemeClr>
              </a:solidFill>
              <a:prstDash val="solid"/>
              <a:miter lim="400000"/>
            </a:ln>
          </a:bottom>
          <a:insideH>
            <a:ln w="38100" cap="flat">
              <a:solidFill>
                <a:schemeClr val="accent1">
                  <a:hueOff val="-136794"/>
                  <a:satOff val="-2150"/>
                  <a:lumOff val="15693"/>
                </a:schemeClr>
              </a:solidFill>
              <a:prstDash val="solid"/>
              <a:miter lim="400000"/>
            </a:ln>
          </a:insideH>
          <a:insideV>
            <a:ln w="12700" cap="flat">
              <a:noFill/>
              <a:miter lim="400000"/>
            </a:ln>
          </a:insideV>
        </a:tcBdr>
        <a:fill>
          <a:solidFill>
            <a:srgbClr val="171814"/>
          </a:solidFill>
        </a:fill>
      </a:tcStyle>
    </a:wholeTbl>
    <a:band2H>
      <a:tcTxStyle/>
      <a:tcStyle>
        <a:tcBdr/>
        <a:fill>
          <a:solidFill>
            <a:schemeClr val="accent3"/>
          </a:solidFill>
        </a:fill>
      </a:tcStyle>
    </a:band2H>
    <a:firstCol>
      <a:tcTxStyle b="off" i="off">
        <a:font>
          <a:latin typeface="Helvetica Neue Light"/>
          <a:ea typeface="Helvetica Neue Light"/>
          <a:cs typeface="Helvetica Neue Light"/>
        </a:font>
        <a:srgbClr val="000000"/>
      </a:tcTxStyle>
      <a:tcStyle>
        <a:tcBdr>
          <a:left>
            <a:ln w="38100" cap="flat">
              <a:solidFill>
                <a:schemeClr val="accent1">
                  <a:hueOff val="-136794"/>
                  <a:satOff val="-2150"/>
                  <a:lumOff val="15693"/>
                </a:schemeClr>
              </a:solidFill>
              <a:prstDash val="solid"/>
              <a:miter lim="400000"/>
            </a:ln>
          </a:left>
          <a:right>
            <a:ln w="38100" cap="flat">
              <a:solidFill>
                <a:schemeClr val="accent1">
                  <a:hueOff val="-136794"/>
                  <a:satOff val="-2150"/>
                  <a:lumOff val="15693"/>
                </a:schemeClr>
              </a:solidFill>
              <a:prstDash val="solid"/>
              <a:miter lim="400000"/>
            </a:ln>
          </a:right>
          <a:top>
            <a:ln w="38100" cap="flat">
              <a:solidFill>
                <a:schemeClr val="accent1">
                  <a:hueOff val="-136794"/>
                  <a:satOff val="-2150"/>
                  <a:lumOff val="15693"/>
                </a:schemeClr>
              </a:solidFill>
              <a:prstDash val="solid"/>
              <a:miter lim="400000"/>
            </a:ln>
          </a:top>
          <a:bottom>
            <a:ln w="38100" cap="flat">
              <a:solidFill>
                <a:schemeClr val="accent1">
                  <a:hueOff val="-136794"/>
                  <a:satOff val="-2150"/>
                  <a:lumOff val="15693"/>
                </a:schemeClr>
              </a:solidFill>
              <a:prstDash val="solid"/>
              <a:miter lim="400000"/>
            </a:ln>
          </a:bottom>
          <a:insideH>
            <a:ln w="38100" cap="flat">
              <a:solidFill>
                <a:schemeClr val="accent1">
                  <a:hueOff val="-136794"/>
                  <a:satOff val="-2150"/>
                  <a:lumOff val="15693"/>
                </a:schemeClr>
              </a:solidFill>
              <a:prstDash val="solid"/>
              <a:miter lim="400000"/>
            </a:ln>
          </a:insideH>
          <a:insideV>
            <a:ln w="12700" cap="flat">
              <a:solidFill>
                <a:srgbClr val="D6D7D6"/>
              </a:solidFill>
              <a:prstDash val="solid"/>
              <a:miter lim="400000"/>
            </a:ln>
          </a:insideV>
        </a:tcBdr>
        <a:fill>
          <a:solidFill>
            <a:srgbClr val="E6E6E6"/>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FFFFFF"/>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Neue Light"/>
          <a:ea typeface="Helvetica Neue Light"/>
          <a:cs typeface="Helvetica Neue Light"/>
        </a:font>
        <a:srgbClr val="000000"/>
      </a:tcTxStyle>
      <a:tcStyle>
        <a:tcBdr>
          <a:left>
            <a:ln w="38100" cap="flat">
              <a:solidFill>
                <a:schemeClr val="accent1">
                  <a:hueOff val="-136794"/>
                  <a:satOff val="-2150"/>
                  <a:lumOff val="15693"/>
                </a:schemeClr>
              </a:solidFill>
              <a:prstDash val="solid"/>
              <a:miter lim="400000"/>
            </a:ln>
          </a:left>
          <a:right>
            <a:ln w="38100" cap="flat">
              <a:solidFill>
                <a:schemeClr val="accent1">
                  <a:hueOff val="-136794"/>
                  <a:satOff val="-2150"/>
                  <a:lumOff val="15693"/>
                </a:schemeClr>
              </a:solidFill>
              <a:prstDash val="solid"/>
              <a:miter lim="400000"/>
            </a:ln>
          </a:right>
          <a:top>
            <a:ln w="38100" cap="flat">
              <a:solidFill>
                <a:schemeClr val="accent1">
                  <a:hueOff val="-136794"/>
                  <a:satOff val="-2150"/>
                  <a:lumOff val="15693"/>
                </a:schemeClr>
              </a:solidFill>
              <a:prstDash val="solid"/>
              <a:miter lim="400000"/>
            </a:ln>
          </a:top>
          <a:bottom>
            <a:ln w="38100" cap="flat">
              <a:solidFill>
                <a:schemeClr val="accent1">
                  <a:hueOff val="-136794"/>
                  <a:satOff val="-2150"/>
                  <a:lumOff val="15693"/>
                </a:schemeClr>
              </a:solidFill>
              <a:prstDash val="solid"/>
              <a:miter lim="400000"/>
            </a:ln>
          </a:bottom>
          <a:insideH>
            <a:ln w="38100" cap="flat">
              <a:solidFill>
                <a:schemeClr val="accent1">
                  <a:hueOff val="-136794"/>
                  <a:satOff val="-2150"/>
                  <a:lumOff val="15693"/>
                </a:schemeClr>
              </a:solidFill>
              <a:prstDash val="solid"/>
              <a:miter lim="400000"/>
            </a:ln>
          </a:insideH>
          <a:insideV>
            <a:ln w="38100" cap="flat">
              <a:solidFill>
                <a:schemeClr val="accent1">
                  <a:hueOff val="-136794"/>
                  <a:satOff val="-2150"/>
                  <a:lumOff val="15693"/>
                </a:schemeClr>
              </a:solidFill>
              <a:prstDash val="solid"/>
              <a:miter lim="400000"/>
            </a:ln>
          </a:insideV>
        </a:tcBdr>
        <a:fill>
          <a:solidFill>
            <a:srgbClr val="E6E6E6"/>
          </a:solid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DEE0"/>
          </a:solidFill>
        </a:fill>
      </a:tcStyle>
    </a:wholeTbl>
    <a:band2H>
      <a:tcTxStyle/>
      <a:tcStyle>
        <a:tcBdr/>
        <a:fill>
          <a:solidFill>
            <a:schemeClr val="accent3"/>
          </a:solidFill>
        </a:fill>
      </a:tcStyle>
    </a:band2H>
    <a:firstCo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25400" cap="flat">
              <a:solidFill>
                <a:srgbClr val="D6D7D6"/>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D6D7D6"/>
              </a:solidFill>
              <a:prstDash val="solid"/>
              <a:miter lim="400000"/>
            </a:ln>
          </a:insideV>
        </a:tcBdr>
        <a:fill>
          <a:solidFill>
            <a:srgbClr val="DCDEE0">
              <a:alpha val="96000"/>
            </a:srgb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FFFFFF"/>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FFFFFF"/>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53585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6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6" name="Shape 4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400"/>
      </a:spcBef>
      <a:defRPr sz="2000">
        <a:latin typeface="Verdana"/>
        <a:ea typeface="Verdana"/>
        <a:cs typeface="Verdana"/>
        <a:sym typeface="Verdana"/>
      </a:defRPr>
    </a:lvl1pPr>
    <a:lvl2pPr indent="228600" defTabSz="457200" latinLnBrk="0">
      <a:spcBef>
        <a:spcPts val="400"/>
      </a:spcBef>
      <a:defRPr sz="2000">
        <a:latin typeface="Verdana"/>
        <a:ea typeface="Verdana"/>
        <a:cs typeface="Verdana"/>
        <a:sym typeface="Verdana"/>
      </a:defRPr>
    </a:lvl2pPr>
    <a:lvl3pPr indent="457200" defTabSz="457200" latinLnBrk="0">
      <a:spcBef>
        <a:spcPts val="400"/>
      </a:spcBef>
      <a:defRPr sz="2000">
        <a:latin typeface="Verdana"/>
        <a:ea typeface="Verdana"/>
        <a:cs typeface="Verdana"/>
        <a:sym typeface="Verdana"/>
      </a:defRPr>
    </a:lvl3pPr>
    <a:lvl4pPr indent="685800" defTabSz="457200" latinLnBrk="0">
      <a:spcBef>
        <a:spcPts val="400"/>
      </a:spcBef>
      <a:defRPr sz="2000">
        <a:latin typeface="Verdana"/>
        <a:ea typeface="Verdana"/>
        <a:cs typeface="Verdana"/>
        <a:sym typeface="Verdana"/>
      </a:defRPr>
    </a:lvl4pPr>
    <a:lvl5pPr indent="914400" defTabSz="457200" latinLnBrk="0">
      <a:spcBef>
        <a:spcPts val="400"/>
      </a:spcBef>
      <a:defRPr sz="2000">
        <a:latin typeface="Verdana"/>
        <a:ea typeface="Verdana"/>
        <a:cs typeface="Verdana"/>
        <a:sym typeface="Verdana"/>
      </a:defRPr>
    </a:lvl5pPr>
    <a:lvl6pPr indent="1143000" defTabSz="457200" latinLnBrk="0">
      <a:spcBef>
        <a:spcPts val="400"/>
      </a:spcBef>
      <a:defRPr sz="2000">
        <a:latin typeface="Verdana"/>
        <a:ea typeface="Verdana"/>
        <a:cs typeface="Verdana"/>
        <a:sym typeface="Verdana"/>
      </a:defRPr>
    </a:lvl6pPr>
    <a:lvl7pPr indent="1371600" defTabSz="457200" latinLnBrk="0">
      <a:spcBef>
        <a:spcPts val="400"/>
      </a:spcBef>
      <a:defRPr sz="2000">
        <a:latin typeface="Verdana"/>
        <a:ea typeface="Verdana"/>
        <a:cs typeface="Verdana"/>
        <a:sym typeface="Verdana"/>
      </a:defRPr>
    </a:lvl7pPr>
    <a:lvl8pPr indent="1600200" defTabSz="457200" latinLnBrk="0">
      <a:spcBef>
        <a:spcPts val="400"/>
      </a:spcBef>
      <a:defRPr sz="2000">
        <a:latin typeface="Verdana"/>
        <a:ea typeface="Verdana"/>
        <a:cs typeface="Verdana"/>
        <a:sym typeface="Verdana"/>
      </a:defRPr>
    </a:lvl8pPr>
    <a:lvl9pPr indent="1828800" defTabSz="457200" latinLnBrk="0">
      <a:spcBef>
        <a:spcPts val="400"/>
      </a:spcBef>
      <a:defRPr sz="2000">
        <a:latin typeface="Verdana"/>
        <a:ea typeface="Verdana"/>
        <a:cs typeface="Verdana"/>
        <a:sym typeface="Verdana"/>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 FAVORITES -">
    <p:bg>
      <p:bgPr>
        <a:solidFill>
          <a:srgbClr val="FFFC79"/>
        </a:solidFill>
        <a:effectLst/>
      </p:bgPr>
    </p:bg>
    <p:spTree>
      <p:nvGrpSpPr>
        <p:cNvPr id="1" name=""/>
        <p:cNvGrpSpPr/>
        <p:nvPr/>
      </p:nvGrpSpPr>
      <p:grpSpPr>
        <a:xfrm>
          <a:off x="0" y="0"/>
          <a:ext cx="0" cy="0"/>
          <a:chOff x="0" y="0"/>
          <a:chExt cx="0" cy="0"/>
        </a:xfrm>
      </p:grpSpPr>
      <p:sp>
        <p:nvSpPr>
          <p:cNvPr id="11"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2" name="Favorites"/>
          <p:cNvSpPr txBox="1"/>
          <p:nvPr/>
        </p:nvSpPr>
        <p:spPr>
          <a:xfrm>
            <a:off x="0" y="0"/>
            <a:ext cx="15240001" cy="1143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7656" tIns="297656" rIns="297656" bIns="297656" anchor="ctr">
            <a:normAutofit/>
          </a:bodyPr>
          <a:lstStyle>
            <a:lvl1pPr algn="ctr">
              <a:defRPr sz="13400" b="1">
                <a:solidFill>
                  <a:srgbClr val="53585F"/>
                </a:solidFill>
                <a:latin typeface="Helvetica Neue"/>
                <a:ea typeface="Helvetica Neue"/>
                <a:cs typeface="Helvetica Neue"/>
                <a:sym typeface="Helvetica Neue"/>
              </a:defRPr>
            </a:lvl1pPr>
          </a:lstStyle>
          <a:p>
            <a:pPr>
              <a:defRPr>
                <a:solidFill>
                  <a:srgbClr val="FFFFFF"/>
                </a:solidFill>
              </a:defRPr>
            </a:pPr>
            <a:r>
              <a:rPr>
                <a:solidFill>
                  <a:srgbClr val="53585F"/>
                </a:solidFill>
              </a:rPr>
              <a:t>Favorites</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bg>
      <p:bgPr>
        <a:solidFill>
          <a:srgbClr val="000000"/>
        </a:solidFill>
        <a:effectLst/>
      </p:bgPr>
    </p:bg>
    <p:spTree>
      <p:nvGrpSpPr>
        <p:cNvPr id="1" name=""/>
        <p:cNvGrpSpPr/>
        <p:nvPr/>
      </p:nvGrpSpPr>
      <p:grpSpPr>
        <a:xfrm>
          <a:off x="0" y="0"/>
          <a:ext cx="0" cy="0"/>
          <a:chOff x="0" y="0"/>
          <a:chExt cx="0" cy="0"/>
        </a:xfrm>
      </p:grpSpPr>
      <p:sp>
        <p:nvSpPr>
          <p:cNvPr id="100"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01" name="‟ Type a quote here."/>
          <p:cNvSpPr txBox="1"/>
          <p:nvPr/>
        </p:nvSpPr>
        <p:spPr>
          <a:xfrm>
            <a:off x="958716" y="4717101"/>
            <a:ext cx="13780327" cy="166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2" spcCol="0"/>
          <a:lstStyle/>
          <a:p>
            <a:pPr lvl="1" indent="457200">
              <a:defRPr sz="8400" b="1">
                <a:latin typeface="+mn-lt"/>
                <a:ea typeface="+mn-ea"/>
                <a:cs typeface="+mn-cs"/>
                <a:sym typeface="Garamond"/>
              </a:defRPr>
            </a:pPr>
            <a:r>
              <a:t>‟</a:t>
            </a:r>
          </a:p>
          <a:p>
            <a:pPr>
              <a:defRPr sz="5000">
                <a:latin typeface="+mn-lt"/>
                <a:ea typeface="+mn-ea"/>
                <a:cs typeface="+mn-cs"/>
                <a:sym typeface="Garamond"/>
              </a:defRPr>
            </a:pPr>
            <a:r>
              <a:t>Type a quote here. </a:t>
            </a: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Table">
    <p:bg>
      <p:bgPr>
        <a:solidFill>
          <a:srgbClr val="000000"/>
        </a:solidFill>
        <a:effectLst/>
      </p:bgPr>
    </p:bg>
    <p:spTree>
      <p:nvGrpSpPr>
        <p:cNvPr id="1" name=""/>
        <p:cNvGrpSpPr/>
        <p:nvPr/>
      </p:nvGrpSpPr>
      <p:grpSpPr>
        <a:xfrm>
          <a:off x="0" y="0"/>
          <a:ext cx="0" cy="0"/>
          <a:chOff x="0" y="0"/>
          <a:chExt cx="0" cy="0"/>
        </a:xfrm>
      </p:grpSpPr>
      <p:sp>
        <p:nvSpPr>
          <p:cNvPr id="109"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graphicFrame>
        <p:nvGraphicFramePr>
          <p:cNvPr id="110" name="Table"/>
          <p:cNvGraphicFramePr/>
          <p:nvPr/>
        </p:nvGraphicFramePr>
        <p:xfrm>
          <a:off x="568646" y="2824853"/>
          <a:ext cx="13173192" cy="6111423"/>
        </p:xfrm>
        <a:graphic>
          <a:graphicData uri="http://schemas.openxmlformats.org/drawingml/2006/table">
            <a:tbl>
              <a:tblPr>
                <a:tableStyleId>{ECB79B05-864E-45B3-B7CB-BF767457B683}</a:tableStyleId>
              </a:tblPr>
              <a:tblGrid>
                <a:gridCol w="1212790">
                  <a:extLst>
                    <a:ext uri="{9D8B030D-6E8A-4147-A177-3AD203B41FA5}">
                      <a16:colId xmlns:a16="http://schemas.microsoft.com/office/drawing/2014/main" val="20000"/>
                    </a:ext>
                  </a:extLst>
                </a:gridCol>
                <a:gridCol w="11960401">
                  <a:extLst>
                    <a:ext uri="{9D8B030D-6E8A-4147-A177-3AD203B41FA5}">
                      <a16:colId xmlns:a16="http://schemas.microsoft.com/office/drawing/2014/main" val="20001"/>
                    </a:ext>
                  </a:extLst>
                </a:gridCol>
              </a:tblGrid>
              <a:tr h="2472984">
                <a:tc>
                  <a:txBody>
                    <a:bodyPr/>
                    <a:lstStyle/>
                    <a:p>
                      <a:pPr lvl="1" indent="457200" algn="l">
                        <a:defRPr sz="8400" b="1">
                          <a:solidFill>
                            <a:srgbClr val="FFFFFF"/>
                          </a:solidFill>
                          <a:latin typeface="+mn-lt"/>
                          <a:ea typeface="+mn-ea"/>
                          <a:cs typeface="+mn-cs"/>
                          <a:sym typeface="Garamond"/>
                        </a:defRPr>
                      </a:pPr>
                      <a:r>
                        <a:t>‟</a:t>
                      </a:r>
                    </a:p>
                  </a:txBody>
                  <a:tcPr marL="50800" marR="50800" marT="50800" marB="50800" horzOverflow="overflow">
                    <a:lnL w="3175">
                      <a:miter lim="400000"/>
                    </a:lnL>
                    <a:lnR w="3175">
                      <a:miter lim="400000"/>
                    </a:lnR>
                    <a:lnT w="3175">
                      <a:miter lim="400000"/>
                    </a:lnT>
                    <a:lnB w="3175">
                      <a:miter lim="400000"/>
                    </a:lnB>
                  </a:tcPr>
                </a:tc>
                <a:tc>
                  <a:txBody>
                    <a:bodyPr/>
                    <a:lstStyle/>
                    <a:p>
                      <a:pPr algn="l">
                        <a:defRPr sz="1800"/>
                      </a:pPr>
                      <a:r>
                        <a:rPr sz="4400">
                          <a:solidFill>
                            <a:srgbClr val="FFFFFF"/>
                          </a:solidFill>
                          <a:latin typeface="+mn-lt"/>
                          <a:ea typeface="+mn-ea"/>
                          <a:cs typeface="+mn-cs"/>
                          <a:sym typeface="Garamond"/>
                        </a:rPr>
                        <a:t>[People] are not content to simply register the observables that surround [them].</a:t>
                      </a:r>
                    </a:p>
                  </a:txBody>
                  <a:tcPr marL="50800" marR="50800" marT="50800" marB="50800" anchor="ctr" horzOverflow="overflow">
                    <a:lnL w="3175">
                      <a:miter lim="400000"/>
                    </a:lnL>
                    <a:lnR w="3175">
                      <a:miter lim="400000"/>
                    </a:lnR>
                    <a:lnT w="3175">
                      <a:miter lim="400000"/>
                    </a:lnT>
                    <a:lnB w="3175">
                      <a:miter lim="400000"/>
                    </a:lnB>
                  </a:tcPr>
                </a:tc>
                <a:extLst>
                  <a:ext uri="{0D108BD9-81ED-4DB2-BD59-A6C34878D82A}">
                    <a16:rowId xmlns:a16="http://schemas.microsoft.com/office/drawing/2014/main" val="10000"/>
                  </a:ext>
                </a:extLst>
              </a:tr>
              <a:tr h="3638437">
                <a:tc>
                  <a:txBody>
                    <a:bodyPr/>
                    <a:lstStyle/>
                    <a:p>
                      <a:pPr defTabSz="914400">
                        <a:defRPr sz="4200"/>
                      </a:pPr>
                      <a:endParaRPr/>
                    </a:p>
                  </a:txBody>
                  <a:tcPr marL="50800" marR="50800" marT="50800" marB="50800" horzOverflow="overflow">
                    <a:lnL w="3175">
                      <a:miter lim="400000"/>
                    </a:lnL>
                    <a:lnR w="3175">
                      <a:miter lim="400000"/>
                    </a:lnR>
                    <a:lnT w="3175">
                      <a:miter lim="400000"/>
                    </a:lnT>
                    <a:lnB w="3175">
                      <a:miter lim="400000"/>
                    </a:lnB>
                  </a:tcPr>
                </a:tc>
                <a:tc>
                  <a:txBody>
                    <a:bodyPr/>
                    <a:lstStyle/>
                    <a:p>
                      <a:pPr algn="l">
                        <a:defRPr sz="4400">
                          <a:solidFill>
                            <a:srgbClr val="FFFFFF"/>
                          </a:solidFill>
                          <a:latin typeface="+mn-lt"/>
                          <a:ea typeface="+mn-ea"/>
                          <a:cs typeface="+mn-cs"/>
                          <a:sym typeface="Garamond"/>
                        </a:defRPr>
                      </a:pPr>
                      <a:r>
                        <a:t>“[Attribution] begins with the more stimulus-bound recognition of </a:t>
                      </a:r>
                      <a:r>
                        <a:rPr b="1" i="1"/>
                        <a:t>facts</a:t>
                      </a:r>
                      <a:r>
                        <a:t>, and gradually go deeper into the underlying </a:t>
                      </a:r>
                      <a:r>
                        <a:rPr b="1"/>
                        <a:t>causes</a:t>
                      </a:r>
                      <a:r>
                        <a:t> of these facts.”</a:t>
                      </a:r>
                    </a:p>
                  </a:txBody>
                  <a:tcPr marL="50800" marR="50800" marT="50800" marB="50800" anchor="ctr" horzOverflow="overflow">
                    <a:lnL w="3175">
                      <a:miter lim="400000"/>
                    </a:lnL>
                    <a:lnR w="3175">
                      <a:miter lim="400000"/>
                    </a:lnR>
                    <a:lnT w="3175">
                      <a:miter lim="400000"/>
                    </a:lnT>
                    <a:lnB w="3175">
                      <a:miter lim="400000"/>
                    </a:lnB>
                  </a:tcPr>
                </a:tc>
                <a:extLst>
                  <a:ext uri="{0D108BD9-81ED-4DB2-BD59-A6C34878D82A}">
                    <a16:rowId xmlns:a16="http://schemas.microsoft.com/office/drawing/2014/main" val="10001"/>
                  </a:ext>
                </a:extLst>
              </a:tr>
            </a:tbl>
          </a:graphicData>
        </a:graphic>
      </p:graphicFrame>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PARATOR - BULLETED SLIDES">
    <p:bg>
      <p:bgPr>
        <a:solidFill>
          <a:srgbClr val="D82042"/>
        </a:solidFill>
        <a:effectLst/>
      </p:bgPr>
    </p:bg>
    <p:spTree>
      <p:nvGrpSpPr>
        <p:cNvPr id="1" name=""/>
        <p:cNvGrpSpPr/>
        <p:nvPr/>
      </p:nvGrpSpPr>
      <p:grpSpPr>
        <a:xfrm>
          <a:off x="0" y="0"/>
          <a:ext cx="0" cy="0"/>
          <a:chOff x="0" y="0"/>
          <a:chExt cx="0" cy="0"/>
        </a:xfrm>
      </p:grpSpPr>
      <p:sp>
        <p:nvSpPr>
          <p:cNvPr id="118"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19" name="Slides w/Bullets"/>
          <p:cNvSpPr txBox="1"/>
          <p:nvPr/>
        </p:nvSpPr>
        <p:spPr>
          <a:xfrm>
            <a:off x="0" y="0"/>
            <a:ext cx="15240001" cy="1143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7656" tIns="297656" rIns="297656" bIns="297656" anchor="ctr">
            <a:normAutofit/>
          </a:bodyPr>
          <a:lstStyle>
            <a:lvl1pPr algn="ctr">
              <a:defRPr sz="13400" b="1">
                <a:latin typeface="Helvetica Neue"/>
                <a:ea typeface="Helvetica Neue"/>
                <a:cs typeface="Helvetica Neue"/>
                <a:sym typeface="Helvetica Neue"/>
              </a:defRPr>
            </a:lvl1pPr>
          </a:lstStyle>
          <a:p>
            <a:r>
              <a:t>Slides w/Bullets</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Smaller Font)">
    <p:spTree>
      <p:nvGrpSpPr>
        <p:cNvPr id="1" name=""/>
        <p:cNvGrpSpPr/>
        <p:nvPr/>
      </p:nvGrpSpPr>
      <p:grpSpPr>
        <a:xfrm>
          <a:off x="0" y="0"/>
          <a:ext cx="0" cy="0"/>
          <a:chOff x="0" y="0"/>
          <a:chExt cx="0" cy="0"/>
        </a:xfrm>
      </p:grpSpPr>
      <p:sp>
        <p:nvSpPr>
          <p:cNvPr id="128"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129"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130" name="Body Level One…"/>
          <p:cNvSpPr txBox="1">
            <a:spLocks noGrp="1"/>
          </p:cNvSpPr>
          <p:nvPr>
            <p:ph type="body" idx="1"/>
          </p:nvPr>
        </p:nvSpPr>
        <p:spPr>
          <a:xfrm>
            <a:off x="625077" y="2314277"/>
            <a:ext cx="13989845" cy="7366992"/>
          </a:xfrm>
          <a:prstGeom prst="rect">
            <a:avLst/>
          </a:prstGeom>
        </p:spPr>
        <p:txBody>
          <a:bodyPr anchor="t"/>
          <a:lstStyle>
            <a:lvl1pPr>
              <a:spcBef>
                <a:spcPts val="1400"/>
              </a:spcBef>
            </a:lvl1pPr>
            <a:lvl2pPr marL="888252" indent="-443752">
              <a:spcBef>
                <a:spcPts val="900"/>
              </a:spcBef>
              <a:defRPr sz="3600"/>
            </a:lvl2pPr>
            <a:lvl3pPr marL="1263315" indent="-374315">
              <a:spcBef>
                <a:spcPts val="900"/>
              </a:spcBef>
              <a:defRPr sz="3200"/>
            </a:lvl3pPr>
            <a:lvl4pPr marL="1661026" indent="-327526">
              <a:spcBef>
                <a:spcPts val="700"/>
              </a:spcBef>
              <a:defRPr sz="28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31"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39" name="Body Level One…"/>
          <p:cNvSpPr txBox="1">
            <a:spLocks noGrp="1"/>
          </p:cNvSpPr>
          <p:nvPr>
            <p:ph type="body" idx="1"/>
          </p:nvPr>
        </p:nvSpPr>
        <p:spPr>
          <a:xfrm>
            <a:off x="625077" y="1562695"/>
            <a:ext cx="13989845" cy="7366992"/>
          </a:xfrm>
          <a:prstGeom prst="rect">
            <a:avLst/>
          </a:prstGeom>
        </p:spPr>
        <p:txBody>
          <a:bodyPr anchor="t"/>
          <a:lstStyle>
            <a:lvl1pPr>
              <a:spcBef>
                <a:spcPts val="1400"/>
              </a:spcBef>
            </a:lvl1pPr>
            <a:lvl2pPr marL="888252" indent="-443752">
              <a:spcBef>
                <a:spcPts val="900"/>
              </a:spcBef>
              <a:defRPr sz="3600"/>
            </a:lvl2pPr>
            <a:lvl3pPr marL="1263315" indent="-374315">
              <a:spcBef>
                <a:spcPts val="900"/>
              </a:spcBef>
              <a:defRPr sz="3200"/>
            </a:lvl3pPr>
            <a:lvl4pPr marL="1661026" indent="-327526">
              <a:spcBef>
                <a:spcPts val="700"/>
              </a:spcBef>
              <a:defRPr sz="28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40"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Outline">
    <p:spTree>
      <p:nvGrpSpPr>
        <p:cNvPr id="1" name=""/>
        <p:cNvGrpSpPr/>
        <p:nvPr/>
      </p:nvGrpSpPr>
      <p:grpSpPr>
        <a:xfrm>
          <a:off x="0" y="0"/>
          <a:ext cx="0" cy="0"/>
          <a:chOff x="0" y="0"/>
          <a:chExt cx="0" cy="0"/>
        </a:xfrm>
      </p:grpSpPr>
      <p:sp>
        <p:nvSpPr>
          <p:cNvPr id="149"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150"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Title Text</a:t>
            </a:r>
          </a:p>
        </p:txBody>
      </p:sp>
      <p:sp>
        <p:nvSpPr>
          <p:cNvPr id="151" name="Body Level One…"/>
          <p:cNvSpPr txBox="1">
            <a:spLocks noGrp="1"/>
          </p:cNvSpPr>
          <p:nvPr>
            <p:ph type="body" idx="1"/>
          </p:nvPr>
        </p:nvSpPr>
        <p:spPr>
          <a:xfrm>
            <a:off x="625077" y="2314277"/>
            <a:ext cx="13989845" cy="8123458"/>
          </a:xfrm>
          <a:prstGeom prst="rect">
            <a:avLst/>
          </a:prstGeom>
        </p:spPr>
        <p:txBody>
          <a:bodyPr anchor="t"/>
          <a:lstStyle>
            <a:lvl1pPr marL="561473" indent="-561473">
              <a:spcBef>
                <a:spcPts val="2100"/>
              </a:spcBef>
              <a:defRPr sz="4800"/>
            </a:lvl1pPr>
            <a:lvl2pPr marL="888252" indent="-443752">
              <a:spcBef>
                <a:spcPts val="700"/>
              </a:spcBef>
              <a:defRPr sz="3600"/>
            </a:lvl2pPr>
            <a:lvl3pPr marL="1263315" indent="-374315">
              <a:spcBef>
                <a:spcPts val="900"/>
              </a:spcBef>
              <a:defRPr sz="3200"/>
            </a:lvl3pPr>
            <a:lvl4pPr marL="1661026" indent="-327526">
              <a:spcBef>
                <a:spcPts val="700"/>
              </a:spcBef>
              <a:defRPr sz="28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d Bullets Left &amp; Right">
    <p:spTree>
      <p:nvGrpSpPr>
        <p:cNvPr id="1" name=""/>
        <p:cNvGrpSpPr/>
        <p:nvPr/>
      </p:nvGrpSpPr>
      <p:grpSpPr>
        <a:xfrm>
          <a:off x="0" y="0"/>
          <a:ext cx="0" cy="0"/>
          <a:chOff x="0" y="0"/>
          <a:chExt cx="0" cy="0"/>
        </a:xfrm>
      </p:grpSpPr>
      <p:sp>
        <p:nvSpPr>
          <p:cNvPr id="160"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161"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162"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63" name="Group Title A"/>
          <p:cNvSpPr txBox="1">
            <a:spLocks noGrp="1"/>
          </p:cNvSpPr>
          <p:nvPr>
            <p:ph type="body" sz="quarter" idx="14"/>
          </p:nvPr>
        </p:nvSpPr>
        <p:spPr>
          <a:xfrm>
            <a:off x="502925" y="2079524"/>
            <a:ext cx="7117076" cy="1187254"/>
          </a:xfrm>
          <a:prstGeom prst="rect">
            <a:avLst/>
          </a:prstGeom>
        </p:spPr>
        <p:txBody>
          <a:bodyPr/>
          <a:lstStyle>
            <a:lvl1pPr marL="0" indent="0">
              <a:spcBef>
                <a:spcPts val="0"/>
              </a:spcBef>
              <a:buSzTx/>
              <a:buNone/>
              <a:defRPr sz="7000"/>
            </a:lvl1pPr>
          </a:lstStyle>
          <a:p>
            <a:pPr>
              <a:defRPr>
                <a:effectLst/>
              </a:defRPr>
            </a:pPr>
            <a:r>
              <a:t>Group Title A</a:t>
            </a:r>
          </a:p>
        </p:txBody>
      </p:sp>
      <p:sp>
        <p:nvSpPr>
          <p:cNvPr id="164" name="Group Title B"/>
          <p:cNvSpPr txBox="1">
            <a:spLocks noGrp="1"/>
          </p:cNvSpPr>
          <p:nvPr>
            <p:ph type="body" sz="quarter" idx="15"/>
          </p:nvPr>
        </p:nvSpPr>
        <p:spPr>
          <a:xfrm>
            <a:off x="7620000" y="2079524"/>
            <a:ext cx="7117075" cy="1187254"/>
          </a:xfrm>
          <a:prstGeom prst="rect">
            <a:avLst/>
          </a:prstGeom>
        </p:spPr>
        <p:txBody>
          <a:bodyPr/>
          <a:lstStyle>
            <a:lvl1pPr marL="0" indent="0">
              <a:spcBef>
                <a:spcPts val="0"/>
              </a:spcBef>
              <a:buSzTx/>
              <a:buNone/>
              <a:defRPr sz="7000"/>
            </a:lvl1pPr>
          </a:lstStyle>
          <a:p>
            <a:pPr>
              <a:defRPr>
                <a:effectLst/>
              </a:defRPr>
            </a:pPr>
            <a:r>
              <a:t>Group Title B</a:t>
            </a:r>
          </a:p>
        </p:txBody>
      </p:sp>
      <p:sp>
        <p:nvSpPr>
          <p:cNvPr id="165" name="Body Level One…"/>
          <p:cNvSpPr txBox="1">
            <a:spLocks noGrp="1"/>
          </p:cNvSpPr>
          <p:nvPr>
            <p:ph type="body" sz="half" idx="1"/>
          </p:nvPr>
        </p:nvSpPr>
        <p:spPr>
          <a:xfrm>
            <a:off x="502925" y="3266777"/>
            <a:ext cx="7117075" cy="726229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66" name="Body Level One…"/>
          <p:cNvSpPr txBox="1">
            <a:spLocks noGrp="1"/>
          </p:cNvSpPr>
          <p:nvPr>
            <p:ph type="body" sz="half" idx="16"/>
          </p:nvPr>
        </p:nvSpPr>
        <p:spPr>
          <a:xfrm>
            <a:off x="7620000" y="3266777"/>
            <a:ext cx="7117075" cy="726229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d Bullets Left &amp; Right No Main Title">
    <p:spTree>
      <p:nvGrpSpPr>
        <p:cNvPr id="1" name=""/>
        <p:cNvGrpSpPr/>
        <p:nvPr/>
      </p:nvGrpSpPr>
      <p:grpSpPr>
        <a:xfrm>
          <a:off x="0" y="0"/>
          <a:ext cx="0" cy="0"/>
          <a:chOff x="0" y="0"/>
          <a:chExt cx="0" cy="0"/>
        </a:xfrm>
      </p:grpSpPr>
      <p:sp>
        <p:nvSpPr>
          <p:cNvPr id="174"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75" name="Group Title A"/>
          <p:cNvSpPr txBox="1">
            <a:spLocks noGrp="1"/>
          </p:cNvSpPr>
          <p:nvPr>
            <p:ph type="body" sz="quarter" idx="14"/>
          </p:nvPr>
        </p:nvSpPr>
        <p:spPr>
          <a:xfrm>
            <a:off x="502925" y="948430"/>
            <a:ext cx="7117076" cy="1187254"/>
          </a:xfrm>
          <a:prstGeom prst="rect">
            <a:avLst/>
          </a:prstGeom>
        </p:spPr>
        <p:txBody>
          <a:bodyPr/>
          <a:lstStyle>
            <a:lvl1pPr marL="0" indent="0">
              <a:spcBef>
                <a:spcPts val="0"/>
              </a:spcBef>
              <a:buSzTx/>
              <a:buNone/>
              <a:defRPr sz="7000"/>
            </a:lvl1pPr>
          </a:lstStyle>
          <a:p>
            <a:pPr>
              <a:defRPr>
                <a:effectLst/>
              </a:defRPr>
            </a:pPr>
            <a:r>
              <a:t>Group Title A</a:t>
            </a:r>
          </a:p>
        </p:txBody>
      </p:sp>
      <p:sp>
        <p:nvSpPr>
          <p:cNvPr id="176" name="Group Title B"/>
          <p:cNvSpPr txBox="1">
            <a:spLocks noGrp="1"/>
          </p:cNvSpPr>
          <p:nvPr>
            <p:ph type="body" sz="quarter" idx="15"/>
          </p:nvPr>
        </p:nvSpPr>
        <p:spPr>
          <a:xfrm>
            <a:off x="7620000" y="948430"/>
            <a:ext cx="7117075" cy="1187254"/>
          </a:xfrm>
          <a:prstGeom prst="rect">
            <a:avLst/>
          </a:prstGeom>
        </p:spPr>
        <p:txBody>
          <a:bodyPr/>
          <a:lstStyle>
            <a:lvl1pPr marL="0" indent="0">
              <a:spcBef>
                <a:spcPts val="0"/>
              </a:spcBef>
              <a:buSzTx/>
              <a:buNone/>
              <a:defRPr sz="7000"/>
            </a:lvl1pPr>
          </a:lstStyle>
          <a:p>
            <a:pPr>
              <a:defRPr>
                <a:effectLst/>
              </a:defRPr>
            </a:pPr>
            <a:r>
              <a:t>Group Title B</a:t>
            </a:r>
          </a:p>
        </p:txBody>
      </p:sp>
      <p:sp>
        <p:nvSpPr>
          <p:cNvPr id="177" name="Body Level One…"/>
          <p:cNvSpPr txBox="1">
            <a:spLocks noGrp="1"/>
          </p:cNvSpPr>
          <p:nvPr>
            <p:ph type="body" sz="half" idx="1"/>
          </p:nvPr>
        </p:nvSpPr>
        <p:spPr>
          <a:xfrm>
            <a:off x="502925" y="2135683"/>
            <a:ext cx="7117075" cy="726229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78" name="Body Level One…"/>
          <p:cNvSpPr txBox="1">
            <a:spLocks noGrp="1"/>
          </p:cNvSpPr>
          <p:nvPr>
            <p:ph type="body" sz="half" idx="16"/>
          </p:nvPr>
        </p:nvSpPr>
        <p:spPr>
          <a:xfrm>
            <a:off x="7620000" y="2135683"/>
            <a:ext cx="7117075" cy="726229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Bullets Top &amp; Bottom">
    <p:spTree>
      <p:nvGrpSpPr>
        <p:cNvPr id="1" name=""/>
        <p:cNvGrpSpPr/>
        <p:nvPr/>
      </p:nvGrpSpPr>
      <p:grpSpPr>
        <a:xfrm>
          <a:off x="0" y="0"/>
          <a:ext cx="0" cy="0"/>
          <a:chOff x="0" y="0"/>
          <a:chExt cx="0" cy="0"/>
        </a:xfrm>
      </p:grpSpPr>
      <p:sp>
        <p:nvSpPr>
          <p:cNvPr id="187"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188"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189"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190" name="Body Level One…"/>
          <p:cNvSpPr txBox="1">
            <a:spLocks noGrp="1"/>
          </p:cNvSpPr>
          <p:nvPr>
            <p:ph type="body" sz="half" idx="1"/>
          </p:nvPr>
        </p:nvSpPr>
        <p:spPr>
          <a:xfrm>
            <a:off x="625077" y="2314277"/>
            <a:ext cx="13989845" cy="386900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91" name="Body Level One…"/>
          <p:cNvSpPr txBox="1">
            <a:spLocks noGrp="1"/>
          </p:cNvSpPr>
          <p:nvPr>
            <p:ph type="body" sz="half" idx="14"/>
          </p:nvPr>
        </p:nvSpPr>
        <p:spPr>
          <a:xfrm>
            <a:off x="625077" y="6645340"/>
            <a:ext cx="13989845" cy="3869000"/>
          </a:xfrm>
          <a:prstGeom prst="rect">
            <a:avLst/>
          </a:prstGeom>
        </p:spPr>
        <p:txBody>
          <a:bodyPr anchor="t"/>
          <a:lstStyle>
            <a:lvl1pPr>
              <a:spcBef>
                <a:spcPts val="1400"/>
              </a:spcBef>
              <a:buSzPct val="90000"/>
            </a:lvl1pPr>
            <a:lvl2pPr marL="888252" indent="-443752">
              <a:spcBef>
                <a:spcPts val="900"/>
              </a:spcBef>
              <a:defRPr sz="3600"/>
            </a:lvl2pPr>
            <a:lvl3pPr marL="1263315" indent="-374315">
              <a:spcBef>
                <a:spcPts val="900"/>
              </a:spcBef>
              <a:buSzPct val="80000"/>
              <a:defRPr sz="32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Photo | Bullets">
    <p:spTree>
      <p:nvGrpSpPr>
        <p:cNvPr id="1" name=""/>
        <p:cNvGrpSpPr/>
        <p:nvPr/>
      </p:nvGrpSpPr>
      <p:grpSpPr>
        <a:xfrm>
          <a:off x="0" y="0"/>
          <a:ext cx="0" cy="0"/>
          <a:chOff x="0" y="0"/>
          <a:chExt cx="0" cy="0"/>
        </a:xfrm>
      </p:grpSpPr>
      <p:sp>
        <p:nvSpPr>
          <p:cNvPr id="200"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201"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202" name="image8.png"/>
          <p:cNvSpPr>
            <a:spLocks noGrp="1"/>
          </p:cNvSpPr>
          <p:nvPr>
            <p:ph type="pic" sz="quarter" idx="13"/>
          </p:nvPr>
        </p:nvSpPr>
        <p:spPr>
          <a:xfrm>
            <a:off x="4875283" y="2180332"/>
            <a:ext cx="5489208" cy="4116906"/>
          </a:xfrm>
          <a:prstGeom prst="rect">
            <a:avLst/>
          </a:prstGeom>
        </p:spPr>
        <p:txBody>
          <a:bodyPr lIns="91439" tIns="45719" rIns="91439" bIns="45719" anchor="t">
            <a:noAutofit/>
          </a:bodyPr>
          <a:lstStyle/>
          <a:p>
            <a:endParaRPr/>
          </a:p>
        </p:txBody>
      </p:sp>
      <p:sp>
        <p:nvSpPr>
          <p:cNvPr id="203" name="Text"/>
          <p:cNvSpPr txBox="1">
            <a:spLocks noGrp="1"/>
          </p:cNvSpPr>
          <p:nvPr>
            <p:ph type="body" sz="quarter" idx="14"/>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04" name="Body Level One…"/>
          <p:cNvSpPr txBox="1">
            <a:spLocks noGrp="1"/>
          </p:cNvSpPr>
          <p:nvPr>
            <p:ph type="body" sz="half" idx="1"/>
          </p:nvPr>
        </p:nvSpPr>
        <p:spPr>
          <a:xfrm>
            <a:off x="625077" y="6325195"/>
            <a:ext cx="13989845" cy="386900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
        <p:nvSpPr>
          <p:cNvPr id="20"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Bullets | Photo">
    <p:spTree>
      <p:nvGrpSpPr>
        <p:cNvPr id="1" name=""/>
        <p:cNvGrpSpPr/>
        <p:nvPr/>
      </p:nvGrpSpPr>
      <p:grpSpPr>
        <a:xfrm>
          <a:off x="0" y="0"/>
          <a:ext cx="0" cy="0"/>
          <a:chOff x="0" y="0"/>
          <a:chExt cx="0" cy="0"/>
        </a:xfrm>
      </p:grpSpPr>
      <p:sp>
        <p:nvSpPr>
          <p:cNvPr id="213"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214"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15"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216" name="Body Level One…"/>
          <p:cNvSpPr txBox="1">
            <a:spLocks noGrp="1"/>
          </p:cNvSpPr>
          <p:nvPr>
            <p:ph type="body" sz="half" idx="1"/>
          </p:nvPr>
        </p:nvSpPr>
        <p:spPr>
          <a:xfrm>
            <a:off x="625077" y="2314277"/>
            <a:ext cx="13989845" cy="3869000"/>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217" name="image8.png"/>
          <p:cNvSpPr>
            <a:spLocks noGrp="1"/>
          </p:cNvSpPr>
          <p:nvPr>
            <p:ph type="pic" sz="quarter" idx="14"/>
          </p:nvPr>
        </p:nvSpPr>
        <p:spPr>
          <a:xfrm>
            <a:off x="4875283" y="6397193"/>
            <a:ext cx="5489208" cy="4116906"/>
          </a:xfrm>
          <a:prstGeom prst="rect">
            <a:avLst/>
          </a:prstGeom>
        </p:spPr>
        <p:txBody>
          <a:bodyPr lIns="91439" tIns="45719" rIns="91439" bIns="45719" anchor="t">
            <a:noAutofit/>
          </a:bodyPr>
          <a:lstStyle/>
          <a:p>
            <a:endParaRP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Bullets &amp; Photo Right">
    <p:spTree>
      <p:nvGrpSpPr>
        <p:cNvPr id="1" name=""/>
        <p:cNvGrpSpPr/>
        <p:nvPr/>
      </p:nvGrpSpPr>
      <p:grpSpPr>
        <a:xfrm>
          <a:off x="0" y="0"/>
          <a:ext cx="0" cy="0"/>
          <a:chOff x="0" y="0"/>
          <a:chExt cx="0" cy="0"/>
        </a:xfrm>
      </p:grpSpPr>
      <p:sp>
        <p:nvSpPr>
          <p:cNvPr id="226"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227"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228" name="Body Level One…"/>
          <p:cNvSpPr txBox="1">
            <a:spLocks noGrp="1"/>
          </p:cNvSpPr>
          <p:nvPr>
            <p:ph type="body" sz="half" idx="1"/>
          </p:nvPr>
        </p:nvSpPr>
        <p:spPr>
          <a:xfrm>
            <a:off x="6918273" y="2321718"/>
            <a:ext cx="7587097" cy="7366993"/>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229" name="image8.png"/>
          <p:cNvSpPr>
            <a:spLocks noGrp="1"/>
          </p:cNvSpPr>
          <p:nvPr>
            <p:ph type="pic" sz="quarter" idx="13"/>
          </p:nvPr>
        </p:nvSpPr>
        <p:spPr>
          <a:xfrm>
            <a:off x="693431" y="3839765"/>
            <a:ext cx="5774569" cy="4330927"/>
          </a:xfrm>
          <a:prstGeom prst="rect">
            <a:avLst/>
          </a:prstGeom>
        </p:spPr>
        <p:txBody>
          <a:bodyPr lIns="91439" tIns="45719" rIns="91439" bIns="45719" anchor="t">
            <a:noAutofit/>
          </a:bodyPr>
          <a:lstStyle/>
          <a:p>
            <a:endParaRPr/>
          </a:p>
        </p:txBody>
      </p:sp>
      <p:sp>
        <p:nvSpPr>
          <p:cNvPr id="230" name="Text"/>
          <p:cNvSpPr txBox="1">
            <a:spLocks noGrp="1"/>
          </p:cNvSpPr>
          <p:nvPr>
            <p:ph type="body" sz="quarter" idx="14"/>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39"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240"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241" name="Body Level One…"/>
          <p:cNvSpPr txBox="1">
            <a:spLocks noGrp="1"/>
          </p:cNvSpPr>
          <p:nvPr>
            <p:ph type="body" sz="half" idx="1"/>
          </p:nvPr>
        </p:nvSpPr>
        <p:spPr>
          <a:xfrm>
            <a:off x="625077" y="2314277"/>
            <a:ext cx="7587098" cy="7366992"/>
          </a:xfrm>
          <a:prstGeom prst="rect">
            <a:avLst/>
          </a:prstGeom>
        </p:spPr>
        <p:txBody>
          <a:bodyPr anchor="t"/>
          <a:lstStyle>
            <a:lvl1pPr marL="561473" indent="-561473">
              <a:spcBef>
                <a:spcPts val="2100"/>
              </a:spcBef>
              <a:buSzPct val="90000"/>
              <a:defRPr sz="4800"/>
            </a:lvl1pPr>
            <a:lvl2pPr>
              <a:spcBef>
                <a:spcPts val="1400"/>
              </a:spcBef>
            </a:lvl2pPr>
            <a:lvl3pPr marL="1310105" indent="-421105">
              <a:spcBef>
                <a:spcPts val="900"/>
              </a:spcBef>
              <a:buSzPct val="80000"/>
              <a:defRPr sz="3600"/>
            </a:lvl3pPr>
            <a:lvl4pPr marL="1707815" indent="-374315">
              <a:spcBef>
                <a:spcPts val="900"/>
              </a:spcBef>
              <a:buSzPct val="80000"/>
              <a:defRPr sz="3200"/>
            </a:lvl4pPr>
            <a:lvl5pPr marL="2105526" indent="-327526">
              <a:spcBef>
                <a:spcPts val="700"/>
              </a:spcBef>
              <a:defRPr sz="2800"/>
            </a:lvl5pPr>
          </a:lstStyle>
          <a:p>
            <a:r>
              <a:t>Body Level One</a:t>
            </a:r>
          </a:p>
          <a:p>
            <a:pPr lvl="1"/>
            <a:r>
              <a:t>Body Level Two</a:t>
            </a:r>
          </a:p>
          <a:p>
            <a:pPr lvl="2"/>
            <a:r>
              <a:t>Body Level Three</a:t>
            </a:r>
          </a:p>
          <a:p>
            <a:pPr lvl="3"/>
            <a:r>
              <a:t>Body Level Four</a:t>
            </a:r>
          </a:p>
          <a:p>
            <a:pPr lvl="4"/>
            <a:r>
              <a:t>Body Level Five</a:t>
            </a:r>
          </a:p>
        </p:txBody>
      </p:sp>
      <p:sp>
        <p:nvSpPr>
          <p:cNvPr id="242" name="image8.png"/>
          <p:cNvSpPr>
            <a:spLocks noGrp="1"/>
          </p:cNvSpPr>
          <p:nvPr>
            <p:ph type="pic" sz="quarter" idx="13"/>
          </p:nvPr>
        </p:nvSpPr>
        <p:spPr>
          <a:xfrm>
            <a:off x="8593399" y="3832323"/>
            <a:ext cx="5774569" cy="4330927"/>
          </a:xfrm>
          <a:prstGeom prst="rect">
            <a:avLst/>
          </a:prstGeom>
        </p:spPr>
        <p:txBody>
          <a:bodyPr lIns="91439" tIns="45719" rIns="91439" bIns="45719" anchor="t">
            <a:noAutofit/>
          </a:bodyPr>
          <a:lstStyle/>
          <a:p>
            <a:endParaRPr/>
          </a:p>
        </p:txBody>
      </p:sp>
      <p:sp>
        <p:nvSpPr>
          <p:cNvPr id="243" name="Text"/>
          <p:cNvSpPr txBox="1">
            <a:spLocks noGrp="1"/>
          </p:cNvSpPr>
          <p:nvPr>
            <p:ph type="body" sz="quarter" idx="14"/>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 Bullets | Photo copy">
    <p:spTree>
      <p:nvGrpSpPr>
        <p:cNvPr id="1" name=""/>
        <p:cNvGrpSpPr/>
        <p:nvPr/>
      </p:nvGrpSpPr>
      <p:grpSpPr>
        <a:xfrm>
          <a:off x="0" y="0"/>
          <a:ext cx="0" cy="0"/>
          <a:chOff x="0" y="0"/>
          <a:chExt cx="0" cy="0"/>
        </a:xfrm>
      </p:grpSpPr>
      <p:sp>
        <p:nvSpPr>
          <p:cNvPr id="252" name="Line"/>
          <p:cNvSpPr/>
          <p:nvPr/>
        </p:nvSpPr>
        <p:spPr>
          <a:xfrm>
            <a:off x="372070" y="1844770"/>
            <a:ext cx="14495860" cy="1"/>
          </a:xfrm>
          <a:prstGeom prst="line">
            <a:avLst/>
          </a:prstGeom>
        </p:spPr>
        <p:txBody>
          <a:bodyPr lIns="59531" tIns="59531" rIns="59531" bIns="59531" anchor="ctr"/>
          <a:lstStyle/>
          <a:p>
            <a:pPr defTabSz="973666">
              <a:defRPr>
                <a:latin typeface="Helvetica Light"/>
                <a:ea typeface="Helvetica Light"/>
                <a:cs typeface="Helvetica Light"/>
                <a:sym typeface="Helvetica Light"/>
              </a:defRPr>
            </a:pPr>
            <a:endParaRPr/>
          </a:p>
        </p:txBody>
      </p:sp>
      <p:sp>
        <p:nvSpPr>
          <p:cNvPr id="253" name="Text"/>
          <p:cNvSpPr txBox="1">
            <a:spLocks noGrp="1"/>
          </p:cNvSpPr>
          <p:nvPr>
            <p:ph type="body" sz="quarter" idx="13"/>
          </p:nvPr>
        </p:nvSpPr>
        <p:spPr>
          <a:xfrm>
            <a:off x="141446" y="10774020"/>
            <a:ext cx="14957109" cy="478522"/>
          </a:xfrm>
          <a:prstGeom prst="rect">
            <a:avLst/>
          </a:prstGeom>
        </p:spPr>
        <p:txBody>
          <a:bodyPr>
            <a:spAutoFit/>
          </a:bodyPr>
          <a:lstStyle/>
          <a:p>
            <a:pPr marL="0" lvl="1" indent="228600" algn="r" defTabSz="973666">
              <a:spcBef>
                <a:spcPts val="0"/>
              </a:spcBef>
              <a:buSzTx/>
              <a:buNone/>
              <a:defRPr sz="2400">
                <a:effectLst/>
              </a:defRPr>
            </a:pPr>
            <a:endParaRPr/>
          </a:p>
        </p:txBody>
      </p:sp>
      <p:sp>
        <p:nvSpPr>
          <p:cNvPr id="254" name="Title Text"/>
          <p:cNvSpPr txBox="1">
            <a:spLocks noGrp="1"/>
          </p:cNvSpPr>
          <p:nvPr>
            <p:ph type="title"/>
          </p:nvPr>
        </p:nvSpPr>
        <p:spPr>
          <a:xfrm>
            <a:off x="372070" y="148827"/>
            <a:ext cx="14495860" cy="1532234"/>
          </a:xfrm>
          <a:prstGeom prst="rect">
            <a:avLst/>
          </a:prstGeom>
        </p:spPr>
        <p:txBody>
          <a:bodyPr/>
          <a:lstStyle>
            <a:lvl1pPr algn="l" defTabSz="973666">
              <a:defRPr sz="6600">
                <a:latin typeface="Helvetica Light"/>
                <a:ea typeface="Helvetica Light"/>
                <a:cs typeface="Helvetica Light"/>
                <a:sym typeface="Helvetica Light"/>
              </a:defRPr>
            </a:lvl1pPr>
          </a:lstStyle>
          <a:p>
            <a:r>
              <a:t>Title Text</a:t>
            </a:r>
          </a:p>
        </p:txBody>
      </p:sp>
      <p:sp>
        <p:nvSpPr>
          <p:cNvPr id="255" name="Body Level One…"/>
          <p:cNvSpPr txBox="1">
            <a:spLocks noGrp="1"/>
          </p:cNvSpPr>
          <p:nvPr>
            <p:ph type="body" sz="half" idx="1"/>
          </p:nvPr>
        </p:nvSpPr>
        <p:spPr>
          <a:xfrm>
            <a:off x="625077" y="2314277"/>
            <a:ext cx="13989845" cy="3869000"/>
          </a:xfrm>
          <a:prstGeom prst="rect">
            <a:avLst/>
          </a:prstGeom>
        </p:spPr>
        <p:txBody>
          <a:bodyPr anchor="t"/>
          <a:lstStyle>
            <a:lvl1pPr marL="514684" indent="-514684" defTabSz="973666">
              <a:spcBef>
                <a:spcPts val="3000"/>
              </a:spcBef>
              <a:buSzPct val="90000"/>
              <a:defRPr sz="4400">
                <a:latin typeface="Helvetica Light"/>
                <a:ea typeface="Helvetica Light"/>
                <a:cs typeface="Helvetica Light"/>
                <a:sym typeface="Helvetica Light"/>
              </a:defRPr>
            </a:lvl1pPr>
            <a:lvl2pPr marL="912905" indent="-468405" defTabSz="973666">
              <a:spcBef>
                <a:spcPts val="2000"/>
              </a:spcBef>
              <a:defRPr sz="3800">
                <a:latin typeface="Helvetica Light"/>
                <a:ea typeface="Helvetica Light"/>
                <a:cs typeface="Helvetica Light"/>
                <a:sym typeface="Helvetica Light"/>
              </a:defRPr>
            </a:lvl2pPr>
            <a:lvl3pPr marL="1286710" indent="-397710" defTabSz="973666">
              <a:spcBef>
                <a:spcPts val="1300"/>
              </a:spcBef>
              <a:buSzPct val="80000"/>
              <a:defRPr sz="3400">
                <a:latin typeface="Helvetica Light"/>
                <a:ea typeface="Helvetica Light"/>
                <a:cs typeface="Helvetica Light"/>
                <a:sym typeface="Helvetica Light"/>
              </a:defRPr>
            </a:lvl3pPr>
            <a:lvl4pPr marL="1661026" indent="-327526" defTabSz="973666">
              <a:spcBef>
                <a:spcPts val="1300"/>
              </a:spcBef>
              <a:buSzPct val="80000"/>
              <a:defRPr sz="2800">
                <a:latin typeface="Helvetica Light"/>
                <a:ea typeface="Helvetica Light"/>
                <a:cs typeface="Helvetica Light"/>
                <a:sym typeface="Helvetica Light"/>
              </a:defRPr>
            </a:lvl4pPr>
            <a:lvl5pPr marL="2058736" indent="-280736" defTabSz="973666">
              <a:spcBef>
                <a:spcPts val="1000"/>
              </a:spcBef>
              <a:defRPr sz="2400">
                <a:latin typeface="Helvetica Light"/>
                <a:ea typeface="Helvetica Light"/>
                <a:cs typeface="Helvetica Light"/>
                <a:sym typeface="Helvetica Light"/>
              </a:defRPr>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256" name="image8.png"/>
          <p:cNvSpPr>
            <a:spLocks noGrp="1"/>
          </p:cNvSpPr>
          <p:nvPr>
            <p:ph type="pic" sz="quarter" idx="14"/>
          </p:nvPr>
        </p:nvSpPr>
        <p:spPr>
          <a:xfrm>
            <a:off x="1100100" y="6381103"/>
            <a:ext cx="5478104" cy="4108579"/>
          </a:xfrm>
          <a:prstGeom prst="rect">
            <a:avLst/>
          </a:prstGeom>
          <a:ln w="25400"/>
        </p:spPr>
        <p:txBody>
          <a:bodyPr lIns="91439" tIns="45719" rIns="91439" bIns="45719" anchor="t">
            <a:noAutofit/>
          </a:bodyPr>
          <a:lstStyle/>
          <a:p>
            <a:endParaRPr/>
          </a:p>
        </p:txBody>
      </p:sp>
      <p:sp>
        <p:nvSpPr>
          <p:cNvPr id="257" name="image8.png"/>
          <p:cNvSpPr>
            <a:spLocks noGrp="1"/>
          </p:cNvSpPr>
          <p:nvPr>
            <p:ph type="pic" sz="quarter" idx="15"/>
          </p:nvPr>
        </p:nvSpPr>
        <p:spPr>
          <a:xfrm>
            <a:off x="8779631" y="6381103"/>
            <a:ext cx="5478104" cy="4108579"/>
          </a:xfrm>
          <a:prstGeom prst="rect">
            <a:avLst/>
          </a:prstGeom>
          <a:ln w="25400"/>
        </p:spPr>
        <p:txBody>
          <a:bodyPr lIns="91439" tIns="45719" rIns="91439" bIns="45719" anchor="t">
            <a:noAutofit/>
          </a:bodyPr>
          <a:lstStyle/>
          <a:p>
            <a:endParaRPr/>
          </a:p>
        </p:txBody>
      </p:sp>
      <p:sp>
        <p:nvSpPr>
          <p:cNvPr id="258" name="Slide Number"/>
          <p:cNvSpPr txBox="1">
            <a:spLocks noGrp="1"/>
          </p:cNvSpPr>
          <p:nvPr>
            <p:ph type="sldNum" sz="quarter" idx="2"/>
          </p:nvPr>
        </p:nvSpPr>
        <p:spPr>
          <a:xfrm>
            <a:off x="7419575" y="10849570"/>
            <a:ext cx="385967" cy="398463"/>
          </a:xfrm>
          <a:prstGeom prst="rect">
            <a:avLst/>
          </a:prstGeom>
        </p:spPr>
        <p:txBody>
          <a:bodyPr/>
          <a:lstStyle>
            <a:lvl1pPr defTabSz="973666">
              <a:defRPr sz="18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SEPARATOR - IMAGE SLIDES">
    <p:bg>
      <p:bgPr>
        <a:solidFill>
          <a:srgbClr val="7B1979"/>
        </a:solidFill>
        <a:effectLst/>
      </p:bgPr>
    </p:bg>
    <p:spTree>
      <p:nvGrpSpPr>
        <p:cNvPr id="1" name=""/>
        <p:cNvGrpSpPr/>
        <p:nvPr/>
      </p:nvGrpSpPr>
      <p:grpSpPr>
        <a:xfrm>
          <a:off x="0" y="0"/>
          <a:ext cx="0" cy="0"/>
          <a:chOff x="0" y="0"/>
          <a:chExt cx="0" cy="0"/>
        </a:xfrm>
      </p:grpSpPr>
      <p:sp>
        <p:nvSpPr>
          <p:cNvPr id="265"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66" name="Image Slides"/>
          <p:cNvSpPr txBox="1"/>
          <p:nvPr/>
        </p:nvSpPr>
        <p:spPr>
          <a:xfrm>
            <a:off x="0" y="0"/>
            <a:ext cx="15240001" cy="1143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7656" tIns="297656" rIns="297656" bIns="297656" anchor="ctr">
            <a:normAutofit/>
          </a:bodyPr>
          <a:lstStyle>
            <a:lvl1pPr algn="ctr">
              <a:defRPr sz="13400" b="1">
                <a:latin typeface="Helvetica Neue"/>
                <a:ea typeface="Helvetica Neue"/>
                <a:cs typeface="Helvetica Neue"/>
                <a:sym typeface="Helvetica Neue"/>
              </a:defRPr>
            </a:lvl1pPr>
          </a:lstStyle>
          <a:p>
            <a:r>
              <a:t>Image Slides</a:t>
            </a:r>
          </a:p>
        </p:txBody>
      </p:sp>
      <p:sp>
        <p:nvSpPr>
          <p:cNvPr id="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Smaller Font) copy 4">
    <p:spTree>
      <p:nvGrpSpPr>
        <p:cNvPr id="1" name=""/>
        <p:cNvGrpSpPr/>
        <p:nvPr/>
      </p:nvGrpSpPr>
      <p:grpSpPr>
        <a:xfrm>
          <a:off x="0" y="0"/>
          <a:ext cx="0" cy="0"/>
          <a:chOff x="0" y="0"/>
          <a:chExt cx="0" cy="0"/>
        </a:xfrm>
      </p:grpSpPr>
      <p:sp>
        <p:nvSpPr>
          <p:cNvPr id="275"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276"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277"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78" name="image8.png"/>
          <p:cNvSpPr>
            <a:spLocks noGrp="1"/>
          </p:cNvSpPr>
          <p:nvPr>
            <p:ph type="pic" sz="quarter" idx="14"/>
          </p:nvPr>
        </p:nvSpPr>
        <p:spPr>
          <a:xfrm>
            <a:off x="3757390" y="2778753"/>
            <a:ext cx="2976563" cy="2232423"/>
          </a:xfrm>
          <a:prstGeom prst="rect">
            <a:avLst/>
          </a:prstGeom>
          <a:ln>
            <a:solidFill>
              <a:srgbClr val="FFFFFF"/>
            </a:solidFill>
          </a:ln>
        </p:spPr>
        <p:txBody>
          <a:bodyPr lIns="91439" tIns="45719" rIns="91439" bIns="45719" anchor="t">
            <a:noAutofit/>
          </a:bodyPr>
          <a:lstStyle/>
          <a:p>
            <a:endParaRPr/>
          </a:p>
        </p:txBody>
      </p:sp>
      <p:sp>
        <p:nvSpPr>
          <p:cNvPr id="279" name="Why?"/>
          <p:cNvSpPr>
            <a:spLocks noGrp="1"/>
          </p:cNvSpPr>
          <p:nvPr>
            <p:ph type="body" sz="quarter" idx="15"/>
          </p:nvPr>
        </p:nvSpPr>
        <p:spPr>
          <a:xfrm>
            <a:off x="605043" y="2776893"/>
            <a:ext cx="2976564" cy="2232423"/>
          </a:xfrm>
          <a:prstGeom prst="rect">
            <a:avLst/>
          </a:prstGeom>
          <a:ln>
            <a:solidFill>
              <a:srgbClr val="FFFFFF"/>
            </a:solidFill>
          </a:ln>
        </p:spPr>
        <p:txBody>
          <a:bodyPr lIns="53578" tIns="53578" rIns="53578" bIns="53578">
            <a:noAutofit/>
          </a:bodyPr>
          <a:lstStyle>
            <a:lvl1pPr marL="0" indent="0" algn="ctr">
              <a:spcBef>
                <a:spcPts val="0"/>
              </a:spcBef>
              <a:buSzTx/>
              <a:buNone/>
            </a:lvl1pPr>
          </a:lstStyle>
          <a:p>
            <a:pPr>
              <a:defRPr>
                <a:effectLst/>
              </a:defRPr>
            </a:pPr>
            <a:r>
              <a:t>Why?</a:t>
            </a:r>
          </a:p>
        </p:txBody>
      </p:sp>
      <p:sp>
        <p:nvSpPr>
          <p:cNvPr id="280" name="Line"/>
          <p:cNvSpPr>
            <a:spLocks noGrp="1"/>
          </p:cNvSpPr>
          <p:nvPr>
            <p:ph type="body" sz="quarter" idx="16"/>
          </p:nvPr>
        </p:nvSpPr>
        <p:spPr>
          <a:xfrm>
            <a:off x="597688" y="6053370"/>
            <a:ext cx="14044711" cy="1"/>
          </a:xfrm>
          <a:prstGeom prst="line">
            <a:avLst/>
          </a:prstGeom>
          <a:ln w="38100">
            <a:solidFill>
              <a:srgbClr val="F6F6F6"/>
            </a:solidFill>
            <a:tailEnd type="triangle"/>
          </a:ln>
        </p:spPr>
        <p:txBody>
          <a:bodyPr>
            <a:noAutofit/>
          </a:bodyPr>
          <a:lstStyle/>
          <a:p>
            <a:pPr marL="0" indent="0">
              <a:spcBef>
                <a:spcPts val="0"/>
              </a:spcBef>
              <a:buSzTx/>
              <a:buNone/>
              <a:defRPr sz="3200">
                <a:effectLst/>
              </a:defRPr>
            </a:pPr>
            <a:endParaRPr/>
          </a:p>
        </p:txBody>
      </p:sp>
      <p:sp>
        <p:nvSpPr>
          <p:cNvPr id="281" name="⋯"/>
          <p:cNvSpPr txBox="1">
            <a:spLocks noGrp="1"/>
          </p:cNvSpPr>
          <p:nvPr>
            <p:ph type="body" sz="quarter" idx="17"/>
          </p:nvPr>
        </p:nvSpPr>
        <p:spPr>
          <a:xfrm>
            <a:off x="6855662" y="2857533"/>
            <a:ext cx="1528763" cy="2074864"/>
          </a:xfrm>
          <a:prstGeom prst="rect">
            <a:avLst/>
          </a:prstGeom>
        </p:spPr>
        <p:txBody>
          <a:bodyPr wrap="none">
            <a:spAutoFit/>
          </a:bodyPr>
          <a:lstStyle>
            <a:lvl1pPr marL="0" indent="0" algn="ctr">
              <a:spcBef>
                <a:spcPts val="0"/>
              </a:spcBef>
              <a:buSzTx/>
              <a:buNone/>
              <a:defRPr sz="11000" b="1">
                <a:latin typeface="Helvetica Neue"/>
                <a:ea typeface="Helvetica Neue"/>
                <a:cs typeface="Helvetica Neue"/>
                <a:sym typeface="Helvetica Neue"/>
              </a:defRPr>
            </a:lvl1pPr>
          </a:lstStyle>
          <a:p>
            <a:pPr>
              <a:defRPr>
                <a:effectLst/>
              </a:defRPr>
            </a:pPr>
            <a:r>
              <a:t>⋯</a:t>
            </a:r>
          </a:p>
        </p:txBody>
      </p:sp>
      <p:sp>
        <p:nvSpPr>
          <p:cNvPr id="282" name="Cue"/>
          <p:cNvSpPr txBox="1">
            <a:spLocks noGrp="1"/>
          </p:cNvSpPr>
          <p:nvPr>
            <p:ph type="body" sz="quarter" idx="18"/>
          </p:nvPr>
        </p:nvSpPr>
        <p:spPr>
          <a:xfrm>
            <a:off x="601322" y="5130000"/>
            <a:ext cx="2987726" cy="739128"/>
          </a:xfrm>
          <a:prstGeom prst="rect">
            <a:avLst/>
          </a:prstGeom>
        </p:spPr>
        <p:txBody>
          <a:bodyPr>
            <a:spAutoFit/>
          </a:bodyPr>
          <a:lstStyle>
            <a:lvl1pPr marL="0" indent="0" algn="ctr">
              <a:spcBef>
                <a:spcPts val="0"/>
              </a:spcBef>
              <a:buSzTx/>
              <a:buNone/>
              <a:defRPr>
                <a:latin typeface="Helvetica Neue Bold Condensed"/>
                <a:ea typeface="Helvetica Neue Bold Condensed"/>
                <a:cs typeface="Helvetica Neue Bold Condensed"/>
                <a:sym typeface="Helvetica Neue Bold Condensed"/>
              </a:defRPr>
            </a:lvl1pPr>
          </a:lstStyle>
          <a:p>
            <a:pPr>
              <a:defRPr>
                <a:effectLst/>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Cue</a:t>
            </a:r>
          </a:p>
        </p:txBody>
      </p:sp>
      <p:sp>
        <p:nvSpPr>
          <p:cNvPr id="283" name="Stimulus"/>
          <p:cNvSpPr txBox="1">
            <a:spLocks noGrp="1"/>
          </p:cNvSpPr>
          <p:nvPr>
            <p:ph type="body" sz="quarter" idx="19"/>
          </p:nvPr>
        </p:nvSpPr>
        <p:spPr>
          <a:xfrm>
            <a:off x="3753668" y="5130000"/>
            <a:ext cx="2987726" cy="739128"/>
          </a:xfrm>
          <a:prstGeom prst="rect">
            <a:avLst/>
          </a:prstGeom>
        </p:spPr>
        <p:txBody>
          <a:bodyPr>
            <a:spAutoFit/>
          </a:bodyPr>
          <a:lstStyle>
            <a:lvl1pPr marL="0" indent="0" algn="ctr">
              <a:spcBef>
                <a:spcPts val="0"/>
              </a:spcBef>
              <a:buSzTx/>
              <a:buNone/>
              <a:defRPr>
                <a:latin typeface="Helvetica Neue Bold Condensed"/>
                <a:ea typeface="Helvetica Neue Bold Condensed"/>
                <a:cs typeface="Helvetica Neue Bold Condensed"/>
                <a:sym typeface="Helvetica Neue Bold Condensed"/>
              </a:defRPr>
            </a:lvl1pPr>
          </a:lstStyle>
          <a:p>
            <a:pPr>
              <a:defRPr>
                <a:effectLst/>
              </a:defRPr>
            </a:pPr>
            <a:r>
              <a:t>Stimulus</a:t>
            </a:r>
          </a:p>
        </p:txBody>
      </p:sp>
      <p:sp>
        <p:nvSpPr>
          <p:cNvPr id="284" name="image8.png"/>
          <p:cNvSpPr>
            <a:spLocks noGrp="1"/>
          </p:cNvSpPr>
          <p:nvPr>
            <p:ph type="pic" sz="quarter" idx="20"/>
          </p:nvPr>
        </p:nvSpPr>
        <p:spPr>
          <a:xfrm>
            <a:off x="11628151" y="2780614"/>
            <a:ext cx="2976563" cy="2232423"/>
          </a:xfrm>
          <a:prstGeom prst="rect">
            <a:avLst/>
          </a:prstGeom>
          <a:ln>
            <a:solidFill>
              <a:srgbClr val="FFFFFF"/>
            </a:solidFill>
          </a:ln>
        </p:spPr>
        <p:txBody>
          <a:bodyPr lIns="91439" tIns="45719" rIns="91439" bIns="45719" anchor="t">
            <a:noAutofit/>
          </a:bodyPr>
          <a:lstStyle/>
          <a:p>
            <a:endParaRPr/>
          </a:p>
        </p:txBody>
      </p:sp>
      <p:sp>
        <p:nvSpPr>
          <p:cNvPr id="285" name="How?"/>
          <p:cNvSpPr>
            <a:spLocks noGrp="1"/>
          </p:cNvSpPr>
          <p:nvPr>
            <p:ph type="body" sz="quarter" idx="21"/>
          </p:nvPr>
        </p:nvSpPr>
        <p:spPr>
          <a:xfrm>
            <a:off x="8475805" y="2778753"/>
            <a:ext cx="2976563" cy="2232423"/>
          </a:xfrm>
          <a:prstGeom prst="rect">
            <a:avLst/>
          </a:prstGeom>
          <a:ln>
            <a:solidFill>
              <a:srgbClr val="FFFFFF"/>
            </a:solidFill>
          </a:ln>
        </p:spPr>
        <p:txBody>
          <a:bodyPr lIns="53578" tIns="53578" rIns="53578" bIns="53578">
            <a:noAutofit/>
          </a:bodyPr>
          <a:lstStyle>
            <a:lvl1pPr marL="0" indent="0" algn="ctr">
              <a:spcBef>
                <a:spcPts val="0"/>
              </a:spcBef>
              <a:buSzTx/>
              <a:buNone/>
            </a:lvl1pPr>
          </a:lstStyle>
          <a:p>
            <a:pPr>
              <a:defRPr>
                <a:effectLst/>
              </a:defRPr>
            </a:pPr>
            <a:r>
              <a:t>How?</a:t>
            </a:r>
          </a:p>
        </p:txBody>
      </p:sp>
      <p:sp>
        <p:nvSpPr>
          <p:cNvPr id="286" name="Cue"/>
          <p:cNvSpPr txBox="1">
            <a:spLocks noGrp="1"/>
          </p:cNvSpPr>
          <p:nvPr>
            <p:ph type="body" sz="quarter" idx="22"/>
          </p:nvPr>
        </p:nvSpPr>
        <p:spPr>
          <a:xfrm>
            <a:off x="8472083" y="5131860"/>
            <a:ext cx="2987726" cy="739128"/>
          </a:xfrm>
          <a:prstGeom prst="rect">
            <a:avLst/>
          </a:prstGeom>
        </p:spPr>
        <p:txBody>
          <a:bodyPr>
            <a:spAutoFit/>
          </a:bodyPr>
          <a:lstStyle>
            <a:lvl1pPr marL="0" indent="0" algn="ctr">
              <a:spcBef>
                <a:spcPts val="0"/>
              </a:spcBef>
              <a:buSzTx/>
              <a:buNone/>
              <a:defRPr>
                <a:latin typeface="Helvetica Neue Bold Condensed"/>
                <a:ea typeface="Helvetica Neue Bold Condensed"/>
                <a:cs typeface="Helvetica Neue Bold Condensed"/>
                <a:sym typeface="Helvetica Neue Bold Condensed"/>
              </a:defRPr>
            </a:lvl1pPr>
          </a:lstStyle>
          <a:p>
            <a:pPr>
              <a:defRPr>
                <a:effectLst/>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Cue</a:t>
            </a:r>
          </a:p>
        </p:txBody>
      </p:sp>
      <p:sp>
        <p:nvSpPr>
          <p:cNvPr id="287" name="Stimulus"/>
          <p:cNvSpPr txBox="1">
            <a:spLocks noGrp="1"/>
          </p:cNvSpPr>
          <p:nvPr>
            <p:ph type="body" sz="quarter" idx="23"/>
          </p:nvPr>
        </p:nvSpPr>
        <p:spPr>
          <a:xfrm>
            <a:off x="11624429" y="5131860"/>
            <a:ext cx="2987726" cy="739128"/>
          </a:xfrm>
          <a:prstGeom prst="rect">
            <a:avLst/>
          </a:prstGeom>
        </p:spPr>
        <p:txBody>
          <a:bodyPr>
            <a:spAutoFit/>
          </a:bodyPr>
          <a:lstStyle>
            <a:lvl1pPr marL="0" indent="0" algn="ctr">
              <a:spcBef>
                <a:spcPts val="0"/>
              </a:spcBef>
              <a:buSzTx/>
              <a:buNone/>
              <a:defRPr>
                <a:latin typeface="Helvetica Neue Bold Condensed"/>
                <a:ea typeface="Helvetica Neue Bold Condensed"/>
                <a:cs typeface="Helvetica Neue Bold Condensed"/>
                <a:sym typeface="Helvetica Neue Bold Condensed"/>
              </a:defRPr>
            </a:lvl1pPr>
          </a:lstStyle>
          <a:p>
            <a:pPr>
              <a:defRPr>
                <a:effectLst/>
              </a:defRPr>
            </a:pPr>
            <a:r>
              <a:t>Stimulus</a:t>
            </a:r>
          </a:p>
        </p:txBody>
      </p:sp>
      <p:sp>
        <p:nvSpPr>
          <p:cNvPr id="2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Smaller Font) copy 3">
    <p:spTree>
      <p:nvGrpSpPr>
        <p:cNvPr id="1" name=""/>
        <p:cNvGrpSpPr/>
        <p:nvPr/>
      </p:nvGrpSpPr>
      <p:grpSpPr>
        <a:xfrm>
          <a:off x="0" y="0"/>
          <a:ext cx="0" cy="0"/>
          <a:chOff x="0" y="0"/>
          <a:chExt cx="0" cy="0"/>
        </a:xfrm>
      </p:grpSpPr>
      <p:sp>
        <p:nvSpPr>
          <p:cNvPr id="296"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297"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298"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299" name="Rectangle"/>
          <p:cNvSpPr>
            <a:spLocks noGrp="1"/>
          </p:cNvSpPr>
          <p:nvPr>
            <p:ph type="body" sz="quarter" idx="14"/>
          </p:nvPr>
        </p:nvSpPr>
        <p:spPr>
          <a:xfrm>
            <a:off x="5763369" y="6587969"/>
            <a:ext cx="3720704" cy="2790529"/>
          </a:xfrm>
          <a:prstGeom prst="rect">
            <a:avLst/>
          </a:prstGeom>
          <a:solidFill>
            <a:srgbClr val="030B0D"/>
          </a:solidFill>
          <a:ln>
            <a:solidFill>
              <a:srgbClr val="FFFFFF"/>
            </a:solidFill>
          </a:ln>
        </p:spPr>
        <p:txBody>
          <a:bodyPr lIns="53578" tIns="53578" rIns="53578" bIns="53578">
            <a:noAutofit/>
          </a:bodyPr>
          <a:lstStyle/>
          <a:p>
            <a:pPr marL="0" indent="0" algn="ctr">
              <a:spcBef>
                <a:spcPts val="0"/>
              </a:spcBef>
              <a:buSzTx/>
              <a:buNone/>
              <a:defRPr>
                <a:effectLst/>
              </a:defRPr>
            </a:pPr>
            <a:endParaRPr/>
          </a:p>
        </p:txBody>
      </p:sp>
      <p:sp>
        <p:nvSpPr>
          <p:cNvPr id="300" name="Rectangle"/>
          <p:cNvSpPr>
            <a:spLocks noGrp="1"/>
          </p:cNvSpPr>
          <p:nvPr>
            <p:ph type="body" sz="quarter" idx="15"/>
          </p:nvPr>
        </p:nvSpPr>
        <p:spPr>
          <a:xfrm>
            <a:off x="1567365" y="6587969"/>
            <a:ext cx="3720704" cy="2790529"/>
          </a:xfrm>
          <a:prstGeom prst="rect">
            <a:avLst/>
          </a:prstGeom>
          <a:solidFill>
            <a:srgbClr val="030B0D"/>
          </a:solidFill>
          <a:ln>
            <a:solidFill>
              <a:srgbClr val="FFFFFF"/>
            </a:solidFill>
          </a:ln>
        </p:spPr>
        <p:txBody>
          <a:bodyPr lIns="53578" tIns="53578" rIns="53578" bIns="53578">
            <a:noAutofit/>
          </a:bodyPr>
          <a:lstStyle/>
          <a:p>
            <a:pPr marL="0" indent="0" algn="ctr">
              <a:spcBef>
                <a:spcPts val="0"/>
              </a:spcBef>
              <a:buSzTx/>
              <a:buNone/>
              <a:defRPr>
                <a:effectLst/>
              </a:defRPr>
            </a:pPr>
            <a:endParaRPr/>
          </a:p>
        </p:txBody>
      </p:sp>
      <p:sp>
        <p:nvSpPr>
          <p:cNvPr id="301" name="image8.png"/>
          <p:cNvSpPr>
            <a:spLocks noGrp="1"/>
          </p:cNvSpPr>
          <p:nvPr>
            <p:ph type="pic" sz="quarter" idx="16"/>
          </p:nvPr>
        </p:nvSpPr>
        <p:spPr>
          <a:xfrm>
            <a:off x="1563644" y="3315146"/>
            <a:ext cx="3720704" cy="2790529"/>
          </a:xfrm>
          <a:prstGeom prst="rect">
            <a:avLst/>
          </a:prstGeom>
          <a:ln>
            <a:solidFill>
              <a:srgbClr val="FFFFFF"/>
            </a:solidFill>
          </a:ln>
        </p:spPr>
        <p:txBody>
          <a:bodyPr lIns="91439" tIns="45719" rIns="91439" bIns="45719" anchor="t">
            <a:noAutofit/>
          </a:bodyPr>
          <a:lstStyle/>
          <a:p>
            <a:endParaRPr/>
          </a:p>
        </p:txBody>
      </p:sp>
      <p:sp>
        <p:nvSpPr>
          <p:cNvPr id="302" name="image8.png"/>
          <p:cNvSpPr>
            <a:spLocks noGrp="1"/>
          </p:cNvSpPr>
          <p:nvPr>
            <p:ph type="pic" sz="quarter" idx="17"/>
          </p:nvPr>
        </p:nvSpPr>
        <p:spPr>
          <a:xfrm>
            <a:off x="5759648" y="3311425"/>
            <a:ext cx="3720704" cy="2790529"/>
          </a:xfrm>
          <a:prstGeom prst="rect">
            <a:avLst/>
          </a:prstGeom>
          <a:ln>
            <a:solidFill>
              <a:srgbClr val="FFFFFF"/>
            </a:solidFill>
          </a:ln>
        </p:spPr>
        <p:txBody>
          <a:bodyPr lIns="91439" tIns="45719" rIns="91439" bIns="45719" anchor="t">
            <a:noAutofit/>
          </a:bodyPr>
          <a:lstStyle/>
          <a:p>
            <a:endParaRPr/>
          </a:p>
        </p:txBody>
      </p:sp>
      <p:sp>
        <p:nvSpPr>
          <p:cNvPr id="303" name="image8.png"/>
          <p:cNvSpPr>
            <a:spLocks noGrp="1"/>
          </p:cNvSpPr>
          <p:nvPr>
            <p:ph type="pic" sz="quarter" idx="18"/>
          </p:nvPr>
        </p:nvSpPr>
        <p:spPr>
          <a:xfrm>
            <a:off x="9955653" y="3315146"/>
            <a:ext cx="3720704" cy="2790529"/>
          </a:xfrm>
          <a:prstGeom prst="rect">
            <a:avLst/>
          </a:prstGeom>
          <a:ln>
            <a:solidFill>
              <a:srgbClr val="FFFFFF"/>
            </a:solidFill>
          </a:ln>
        </p:spPr>
        <p:txBody>
          <a:bodyPr lIns="91439" tIns="45719" rIns="91439" bIns="45719" anchor="t">
            <a:noAutofit/>
          </a:bodyPr>
          <a:lstStyle/>
          <a:p>
            <a:endParaRPr/>
          </a:p>
        </p:txBody>
      </p:sp>
      <p:sp>
        <p:nvSpPr>
          <p:cNvPr id="304" name="Rectangle"/>
          <p:cNvSpPr>
            <a:spLocks noGrp="1"/>
          </p:cNvSpPr>
          <p:nvPr>
            <p:ph type="body" sz="quarter" idx="19"/>
          </p:nvPr>
        </p:nvSpPr>
        <p:spPr>
          <a:xfrm>
            <a:off x="9951931" y="6587969"/>
            <a:ext cx="3720704" cy="2790529"/>
          </a:xfrm>
          <a:prstGeom prst="rect">
            <a:avLst/>
          </a:prstGeom>
          <a:solidFill>
            <a:srgbClr val="030B0D"/>
          </a:solidFill>
          <a:ln>
            <a:solidFill>
              <a:srgbClr val="FFFFFF"/>
            </a:solidFill>
          </a:ln>
        </p:spPr>
        <p:txBody>
          <a:bodyPr lIns="53578" tIns="53578" rIns="53578" bIns="53578">
            <a:noAutofit/>
          </a:bodyPr>
          <a:lstStyle/>
          <a:p>
            <a:pPr marL="0" indent="0" algn="ctr">
              <a:spcBef>
                <a:spcPts val="0"/>
              </a:spcBef>
              <a:buSzTx/>
              <a:buNone/>
              <a:defRPr>
                <a:effectLst/>
              </a:defRPr>
            </a:pPr>
            <a:endParaRPr/>
          </a:p>
        </p:txBody>
      </p:sp>
      <p:sp>
        <p:nvSpPr>
          <p:cNvPr id="305" name="Line"/>
          <p:cNvSpPr>
            <a:spLocks noGrp="1"/>
          </p:cNvSpPr>
          <p:nvPr>
            <p:ph type="body" sz="quarter" idx="20"/>
          </p:nvPr>
        </p:nvSpPr>
        <p:spPr>
          <a:xfrm>
            <a:off x="1559923" y="10064533"/>
            <a:ext cx="12067536" cy="1"/>
          </a:xfrm>
          <a:prstGeom prst="line">
            <a:avLst/>
          </a:prstGeom>
          <a:ln w="50800">
            <a:solidFill>
              <a:srgbClr val="F6F6F6"/>
            </a:solidFill>
            <a:tailEnd type="stealth"/>
          </a:ln>
        </p:spPr>
        <p:txBody>
          <a:bodyPr>
            <a:noAutofit/>
          </a:bodyPr>
          <a:lstStyle/>
          <a:p>
            <a:pPr marL="0" indent="0">
              <a:spcBef>
                <a:spcPts val="0"/>
              </a:spcBef>
              <a:buSzTx/>
              <a:buNone/>
              <a:defRPr sz="3200">
                <a:effectLst/>
              </a:defRPr>
            </a:pPr>
            <a:endParaRPr/>
          </a:p>
        </p:txBody>
      </p:sp>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MATRIX-PHOTO">
    <p:spTree>
      <p:nvGrpSpPr>
        <p:cNvPr id="1" name=""/>
        <p:cNvGrpSpPr/>
        <p:nvPr/>
      </p:nvGrpSpPr>
      <p:grpSpPr>
        <a:xfrm>
          <a:off x="0" y="0"/>
          <a:ext cx="0" cy="0"/>
          <a:chOff x="0" y="0"/>
          <a:chExt cx="0" cy="0"/>
        </a:xfrm>
      </p:grpSpPr>
      <p:sp>
        <p:nvSpPr>
          <p:cNvPr id="313" name="image8.png"/>
          <p:cNvSpPr>
            <a:spLocks noGrp="1"/>
          </p:cNvSpPr>
          <p:nvPr>
            <p:ph type="pic" sz="quarter" idx="13"/>
          </p:nvPr>
        </p:nvSpPr>
        <p:spPr>
          <a:xfrm>
            <a:off x="0" y="5715000"/>
            <a:ext cx="3810000" cy="2857500"/>
          </a:xfrm>
          <a:prstGeom prst="rect">
            <a:avLst/>
          </a:prstGeom>
          <a:ln w="25400"/>
        </p:spPr>
        <p:txBody>
          <a:bodyPr lIns="91439" tIns="45719" rIns="91439" bIns="45719" anchor="t">
            <a:noAutofit/>
          </a:bodyPr>
          <a:lstStyle/>
          <a:p>
            <a:endParaRPr/>
          </a:p>
        </p:txBody>
      </p:sp>
      <p:sp>
        <p:nvSpPr>
          <p:cNvPr id="314" name="image8.png"/>
          <p:cNvSpPr>
            <a:spLocks noGrp="1"/>
          </p:cNvSpPr>
          <p:nvPr>
            <p:ph type="pic" sz="quarter" idx="14"/>
          </p:nvPr>
        </p:nvSpPr>
        <p:spPr>
          <a:xfrm>
            <a:off x="0" y="2857500"/>
            <a:ext cx="3810000" cy="2857500"/>
          </a:xfrm>
          <a:prstGeom prst="rect">
            <a:avLst/>
          </a:prstGeom>
          <a:ln w="25400"/>
        </p:spPr>
        <p:txBody>
          <a:bodyPr lIns="91439" tIns="45719" rIns="91439" bIns="45719" anchor="t">
            <a:noAutofit/>
          </a:bodyPr>
          <a:lstStyle/>
          <a:p>
            <a:endParaRPr/>
          </a:p>
        </p:txBody>
      </p:sp>
      <p:sp>
        <p:nvSpPr>
          <p:cNvPr id="315" name="image8.png"/>
          <p:cNvSpPr>
            <a:spLocks noGrp="1"/>
          </p:cNvSpPr>
          <p:nvPr>
            <p:ph type="pic" sz="quarter" idx="15"/>
          </p:nvPr>
        </p:nvSpPr>
        <p:spPr>
          <a:xfrm>
            <a:off x="0" y="0"/>
            <a:ext cx="3810000" cy="2857500"/>
          </a:xfrm>
          <a:prstGeom prst="rect">
            <a:avLst/>
          </a:prstGeom>
          <a:ln w="25400"/>
        </p:spPr>
        <p:txBody>
          <a:bodyPr lIns="91439" tIns="45719" rIns="91439" bIns="45719" anchor="t">
            <a:noAutofit/>
          </a:bodyPr>
          <a:lstStyle/>
          <a:p>
            <a:endParaRPr/>
          </a:p>
        </p:txBody>
      </p:sp>
      <p:sp>
        <p:nvSpPr>
          <p:cNvPr id="316" name="image8.png"/>
          <p:cNvSpPr>
            <a:spLocks noGrp="1"/>
          </p:cNvSpPr>
          <p:nvPr>
            <p:ph type="pic" sz="quarter" idx="16"/>
          </p:nvPr>
        </p:nvSpPr>
        <p:spPr>
          <a:xfrm>
            <a:off x="0" y="8579941"/>
            <a:ext cx="3810000" cy="2857501"/>
          </a:xfrm>
          <a:prstGeom prst="rect">
            <a:avLst/>
          </a:prstGeom>
          <a:ln w="25400"/>
        </p:spPr>
        <p:txBody>
          <a:bodyPr lIns="91439" tIns="45719" rIns="91439" bIns="45719" anchor="t">
            <a:noAutofit/>
          </a:bodyPr>
          <a:lstStyle/>
          <a:p>
            <a:endParaRPr/>
          </a:p>
        </p:txBody>
      </p:sp>
      <p:sp>
        <p:nvSpPr>
          <p:cNvPr id="317" name="image8.png"/>
          <p:cNvSpPr>
            <a:spLocks noGrp="1"/>
          </p:cNvSpPr>
          <p:nvPr>
            <p:ph type="pic" sz="quarter" idx="17"/>
          </p:nvPr>
        </p:nvSpPr>
        <p:spPr>
          <a:xfrm>
            <a:off x="3809999" y="5696396"/>
            <a:ext cx="3810001" cy="2857501"/>
          </a:xfrm>
          <a:prstGeom prst="rect">
            <a:avLst/>
          </a:prstGeom>
          <a:ln w="25400"/>
        </p:spPr>
        <p:txBody>
          <a:bodyPr lIns="91439" tIns="45719" rIns="91439" bIns="45719" anchor="t">
            <a:noAutofit/>
          </a:bodyPr>
          <a:lstStyle/>
          <a:p>
            <a:endParaRPr/>
          </a:p>
        </p:txBody>
      </p:sp>
      <p:sp>
        <p:nvSpPr>
          <p:cNvPr id="318" name="image8.png"/>
          <p:cNvSpPr>
            <a:spLocks noGrp="1"/>
          </p:cNvSpPr>
          <p:nvPr>
            <p:ph type="pic" sz="quarter" idx="18"/>
          </p:nvPr>
        </p:nvSpPr>
        <p:spPr>
          <a:xfrm>
            <a:off x="3809999" y="2838896"/>
            <a:ext cx="3810001" cy="2857501"/>
          </a:xfrm>
          <a:prstGeom prst="rect">
            <a:avLst/>
          </a:prstGeom>
          <a:ln w="25400"/>
        </p:spPr>
        <p:txBody>
          <a:bodyPr lIns="91439" tIns="45719" rIns="91439" bIns="45719" anchor="t">
            <a:noAutofit/>
          </a:bodyPr>
          <a:lstStyle/>
          <a:p>
            <a:endParaRPr/>
          </a:p>
        </p:txBody>
      </p:sp>
      <p:sp>
        <p:nvSpPr>
          <p:cNvPr id="319" name="image8.png"/>
          <p:cNvSpPr>
            <a:spLocks noGrp="1"/>
          </p:cNvSpPr>
          <p:nvPr>
            <p:ph type="pic" sz="quarter" idx="19"/>
          </p:nvPr>
        </p:nvSpPr>
        <p:spPr>
          <a:xfrm>
            <a:off x="3809999" y="-18604"/>
            <a:ext cx="3810001" cy="2857501"/>
          </a:xfrm>
          <a:prstGeom prst="rect">
            <a:avLst/>
          </a:prstGeom>
          <a:ln w="25400"/>
        </p:spPr>
        <p:txBody>
          <a:bodyPr lIns="91439" tIns="45719" rIns="91439" bIns="45719" anchor="t">
            <a:noAutofit/>
          </a:bodyPr>
          <a:lstStyle/>
          <a:p>
            <a:endParaRPr/>
          </a:p>
        </p:txBody>
      </p:sp>
      <p:sp>
        <p:nvSpPr>
          <p:cNvPr id="320" name="image8.png"/>
          <p:cNvSpPr>
            <a:spLocks noGrp="1"/>
          </p:cNvSpPr>
          <p:nvPr>
            <p:ph type="pic" sz="quarter" idx="20"/>
          </p:nvPr>
        </p:nvSpPr>
        <p:spPr>
          <a:xfrm>
            <a:off x="3809999" y="8561337"/>
            <a:ext cx="3810001" cy="2857501"/>
          </a:xfrm>
          <a:prstGeom prst="rect">
            <a:avLst/>
          </a:prstGeom>
          <a:ln w="25400"/>
        </p:spPr>
        <p:txBody>
          <a:bodyPr lIns="91439" tIns="45719" rIns="91439" bIns="45719" anchor="t">
            <a:noAutofit/>
          </a:bodyPr>
          <a:lstStyle/>
          <a:p>
            <a:endParaRPr/>
          </a:p>
        </p:txBody>
      </p:sp>
      <p:sp>
        <p:nvSpPr>
          <p:cNvPr id="321" name="image8.png"/>
          <p:cNvSpPr>
            <a:spLocks noGrp="1"/>
          </p:cNvSpPr>
          <p:nvPr>
            <p:ph type="pic" sz="quarter" idx="21"/>
          </p:nvPr>
        </p:nvSpPr>
        <p:spPr>
          <a:xfrm>
            <a:off x="7619999" y="5700117"/>
            <a:ext cx="3810001" cy="2857501"/>
          </a:xfrm>
          <a:prstGeom prst="rect">
            <a:avLst/>
          </a:prstGeom>
          <a:ln w="25400"/>
        </p:spPr>
        <p:txBody>
          <a:bodyPr lIns="91439" tIns="45719" rIns="91439" bIns="45719" anchor="t">
            <a:noAutofit/>
          </a:bodyPr>
          <a:lstStyle/>
          <a:p>
            <a:endParaRPr/>
          </a:p>
        </p:txBody>
      </p:sp>
      <p:sp>
        <p:nvSpPr>
          <p:cNvPr id="322" name="image8.png"/>
          <p:cNvSpPr>
            <a:spLocks noGrp="1"/>
          </p:cNvSpPr>
          <p:nvPr>
            <p:ph type="pic" sz="quarter" idx="22"/>
          </p:nvPr>
        </p:nvSpPr>
        <p:spPr>
          <a:xfrm>
            <a:off x="7619999" y="2842617"/>
            <a:ext cx="3810001" cy="2857501"/>
          </a:xfrm>
          <a:prstGeom prst="rect">
            <a:avLst/>
          </a:prstGeom>
          <a:ln w="25400"/>
        </p:spPr>
        <p:txBody>
          <a:bodyPr lIns="91439" tIns="45719" rIns="91439" bIns="45719" anchor="t">
            <a:noAutofit/>
          </a:bodyPr>
          <a:lstStyle/>
          <a:p>
            <a:endParaRPr/>
          </a:p>
        </p:txBody>
      </p:sp>
      <p:sp>
        <p:nvSpPr>
          <p:cNvPr id="323" name="image8.png"/>
          <p:cNvSpPr>
            <a:spLocks noGrp="1"/>
          </p:cNvSpPr>
          <p:nvPr>
            <p:ph type="pic" sz="quarter" idx="23"/>
          </p:nvPr>
        </p:nvSpPr>
        <p:spPr>
          <a:xfrm>
            <a:off x="7619999" y="-14883"/>
            <a:ext cx="3810001" cy="2857501"/>
          </a:xfrm>
          <a:prstGeom prst="rect">
            <a:avLst/>
          </a:prstGeom>
          <a:ln w="25400"/>
        </p:spPr>
        <p:txBody>
          <a:bodyPr lIns="91439" tIns="45719" rIns="91439" bIns="45719" anchor="t">
            <a:noAutofit/>
          </a:bodyPr>
          <a:lstStyle/>
          <a:p>
            <a:endParaRPr/>
          </a:p>
        </p:txBody>
      </p:sp>
      <p:sp>
        <p:nvSpPr>
          <p:cNvPr id="324" name="image8.png"/>
          <p:cNvSpPr>
            <a:spLocks noGrp="1"/>
          </p:cNvSpPr>
          <p:nvPr>
            <p:ph type="pic" sz="quarter" idx="24"/>
          </p:nvPr>
        </p:nvSpPr>
        <p:spPr>
          <a:xfrm>
            <a:off x="7619999" y="8565058"/>
            <a:ext cx="3810001" cy="2857501"/>
          </a:xfrm>
          <a:prstGeom prst="rect">
            <a:avLst/>
          </a:prstGeom>
          <a:ln w="25400"/>
        </p:spPr>
        <p:txBody>
          <a:bodyPr lIns="91439" tIns="45719" rIns="91439" bIns="45719" anchor="t">
            <a:noAutofit/>
          </a:bodyPr>
          <a:lstStyle/>
          <a:p>
            <a:endParaRPr/>
          </a:p>
        </p:txBody>
      </p:sp>
      <p:sp>
        <p:nvSpPr>
          <p:cNvPr id="325" name="image8.png"/>
          <p:cNvSpPr>
            <a:spLocks noGrp="1"/>
          </p:cNvSpPr>
          <p:nvPr>
            <p:ph type="pic" sz="quarter" idx="25"/>
          </p:nvPr>
        </p:nvSpPr>
        <p:spPr>
          <a:xfrm>
            <a:off x="11430000" y="5700117"/>
            <a:ext cx="3810001" cy="2857501"/>
          </a:xfrm>
          <a:prstGeom prst="rect">
            <a:avLst/>
          </a:prstGeom>
          <a:ln w="25400"/>
        </p:spPr>
        <p:txBody>
          <a:bodyPr lIns="91439" tIns="45719" rIns="91439" bIns="45719" anchor="t">
            <a:noAutofit/>
          </a:bodyPr>
          <a:lstStyle/>
          <a:p>
            <a:endParaRPr/>
          </a:p>
        </p:txBody>
      </p:sp>
      <p:sp>
        <p:nvSpPr>
          <p:cNvPr id="326" name="image8.png"/>
          <p:cNvSpPr>
            <a:spLocks noGrp="1"/>
          </p:cNvSpPr>
          <p:nvPr>
            <p:ph type="pic" sz="quarter" idx="26"/>
          </p:nvPr>
        </p:nvSpPr>
        <p:spPr>
          <a:xfrm>
            <a:off x="11430000" y="2842617"/>
            <a:ext cx="3810001" cy="2857501"/>
          </a:xfrm>
          <a:prstGeom prst="rect">
            <a:avLst/>
          </a:prstGeom>
          <a:ln w="25400"/>
        </p:spPr>
        <p:txBody>
          <a:bodyPr lIns="91439" tIns="45719" rIns="91439" bIns="45719" anchor="t">
            <a:noAutofit/>
          </a:bodyPr>
          <a:lstStyle/>
          <a:p>
            <a:endParaRPr/>
          </a:p>
        </p:txBody>
      </p:sp>
      <p:sp>
        <p:nvSpPr>
          <p:cNvPr id="327" name="image8.png"/>
          <p:cNvSpPr>
            <a:spLocks noGrp="1"/>
          </p:cNvSpPr>
          <p:nvPr>
            <p:ph type="pic" sz="quarter" idx="27"/>
          </p:nvPr>
        </p:nvSpPr>
        <p:spPr>
          <a:xfrm>
            <a:off x="11430000" y="-14883"/>
            <a:ext cx="3810001" cy="2857501"/>
          </a:xfrm>
          <a:prstGeom prst="rect">
            <a:avLst/>
          </a:prstGeom>
          <a:ln w="25400"/>
        </p:spPr>
        <p:txBody>
          <a:bodyPr lIns="91439" tIns="45719" rIns="91439" bIns="45719" anchor="t">
            <a:noAutofit/>
          </a:bodyPr>
          <a:lstStyle/>
          <a:p>
            <a:endParaRPr/>
          </a:p>
        </p:txBody>
      </p:sp>
      <p:sp>
        <p:nvSpPr>
          <p:cNvPr id="328" name="image8.png"/>
          <p:cNvSpPr>
            <a:spLocks noGrp="1"/>
          </p:cNvSpPr>
          <p:nvPr>
            <p:ph type="pic" sz="quarter" idx="28"/>
          </p:nvPr>
        </p:nvSpPr>
        <p:spPr>
          <a:xfrm>
            <a:off x="11430000" y="8565058"/>
            <a:ext cx="3810001" cy="2857501"/>
          </a:xfrm>
          <a:prstGeom prst="rect">
            <a:avLst/>
          </a:prstGeom>
          <a:ln w="25400"/>
        </p:spPr>
        <p:txBody>
          <a:bodyPr lIns="91439" tIns="45719" rIns="91439" bIns="45719" anchor="t">
            <a:noAutofit/>
          </a:bodyPr>
          <a:lstStyle/>
          <a:p>
            <a:endParaRPr/>
          </a:p>
        </p:txBody>
      </p:sp>
      <p:sp>
        <p:nvSpPr>
          <p:cNvPr id="329" name="Slide Number"/>
          <p:cNvSpPr txBox="1">
            <a:spLocks noGrp="1"/>
          </p:cNvSpPr>
          <p:nvPr>
            <p:ph type="sldNum" sz="quarter" idx="2"/>
          </p:nvPr>
        </p:nvSpPr>
        <p:spPr>
          <a:xfrm>
            <a:off x="7419575" y="10849570"/>
            <a:ext cx="385967" cy="398463"/>
          </a:xfrm>
          <a:prstGeom prst="rect">
            <a:avLst/>
          </a:prstGeom>
        </p:spPr>
        <p:txBody>
          <a:bodyPr/>
          <a:lstStyle>
            <a:lvl1pPr defTabSz="973666">
              <a:defRPr sz="1800"/>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2x2 gif matrix">
    <p:spTree>
      <p:nvGrpSpPr>
        <p:cNvPr id="1" name=""/>
        <p:cNvGrpSpPr/>
        <p:nvPr/>
      </p:nvGrpSpPr>
      <p:grpSpPr>
        <a:xfrm>
          <a:off x="0" y="0"/>
          <a:ext cx="0" cy="0"/>
          <a:chOff x="0" y="0"/>
          <a:chExt cx="0" cy="0"/>
        </a:xfrm>
      </p:grpSpPr>
      <p:sp>
        <p:nvSpPr>
          <p:cNvPr id="336" name="image8.png"/>
          <p:cNvSpPr>
            <a:spLocks noGrp="1"/>
          </p:cNvSpPr>
          <p:nvPr>
            <p:ph type="pic" sz="quarter" idx="13"/>
          </p:nvPr>
        </p:nvSpPr>
        <p:spPr>
          <a:xfrm>
            <a:off x="1888889" y="579508"/>
            <a:ext cx="5478104" cy="4108579"/>
          </a:xfrm>
          <a:prstGeom prst="rect">
            <a:avLst/>
          </a:prstGeom>
          <a:ln w="25400"/>
        </p:spPr>
        <p:txBody>
          <a:bodyPr lIns="91439" tIns="45719" rIns="91439" bIns="45719" anchor="t">
            <a:noAutofit/>
          </a:bodyPr>
          <a:lstStyle/>
          <a:p>
            <a:endParaRPr/>
          </a:p>
        </p:txBody>
      </p:sp>
      <p:sp>
        <p:nvSpPr>
          <p:cNvPr id="337" name="image8.png"/>
          <p:cNvSpPr>
            <a:spLocks noGrp="1"/>
          </p:cNvSpPr>
          <p:nvPr>
            <p:ph type="pic" sz="quarter" idx="14"/>
          </p:nvPr>
        </p:nvSpPr>
        <p:spPr>
          <a:xfrm>
            <a:off x="7620000" y="579508"/>
            <a:ext cx="5478103" cy="4108579"/>
          </a:xfrm>
          <a:prstGeom prst="rect">
            <a:avLst/>
          </a:prstGeom>
          <a:ln w="25400"/>
        </p:spPr>
        <p:txBody>
          <a:bodyPr lIns="91439" tIns="45719" rIns="91439" bIns="45719" anchor="t">
            <a:noAutofit/>
          </a:bodyPr>
          <a:lstStyle/>
          <a:p>
            <a:endParaRPr/>
          </a:p>
        </p:txBody>
      </p:sp>
      <p:sp>
        <p:nvSpPr>
          <p:cNvPr id="338" name="image8.png"/>
          <p:cNvSpPr>
            <a:spLocks noGrp="1"/>
          </p:cNvSpPr>
          <p:nvPr>
            <p:ph type="pic" sz="quarter" idx="15"/>
          </p:nvPr>
        </p:nvSpPr>
        <p:spPr>
          <a:xfrm>
            <a:off x="1888889" y="6381103"/>
            <a:ext cx="5478104" cy="4108579"/>
          </a:xfrm>
          <a:prstGeom prst="rect">
            <a:avLst/>
          </a:prstGeom>
          <a:ln w="25400"/>
        </p:spPr>
        <p:txBody>
          <a:bodyPr lIns="91439" tIns="45719" rIns="91439" bIns="45719" anchor="t">
            <a:noAutofit/>
          </a:bodyPr>
          <a:lstStyle/>
          <a:p>
            <a:endParaRPr/>
          </a:p>
        </p:txBody>
      </p:sp>
      <p:sp>
        <p:nvSpPr>
          <p:cNvPr id="339" name="image8.png"/>
          <p:cNvSpPr>
            <a:spLocks noGrp="1"/>
          </p:cNvSpPr>
          <p:nvPr>
            <p:ph type="pic" sz="quarter" idx="16"/>
          </p:nvPr>
        </p:nvSpPr>
        <p:spPr>
          <a:xfrm>
            <a:off x="7782483" y="6381103"/>
            <a:ext cx="5478103" cy="4108579"/>
          </a:xfrm>
          <a:prstGeom prst="rect">
            <a:avLst/>
          </a:prstGeom>
          <a:ln w="25400"/>
        </p:spPr>
        <p:txBody>
          <a:bodyPr lIns="91439" tIns="45719" rIns="91439" bIns="45719" anchor="t">
            <a:noAutofit/>
          </a:bodyPr>
          <a:lstStyle/>
          <a:p>
            <a:endParaRPr/>
          </a:p>
        </p:txBody>
      </p:sp>
      <p:sp>
        <p:nvSpPr>
          <p:cNvPr id="340" name="Title Text"/>
          <p:cNvSpPr txBox="1">
            <a:spLocks noGrp="1"/>
          </p:cNvSpPr>
          <p:nvPr>
            <p:ph type="title"/>
          </p:nvPr>
        </p:nvSpPr>
        <p:spPr>
          <a:xfrm>
            <a:off x="372070" y="4768483"/>
            <a:ext cx="14495860" cy="1532233"/>
          </a:xfrm>
          <a:prstGeom prst="rect">
            <a:avLst/>
          </a:prstGeom>
        </p:spPr>
        <p:txBody>
          <a:bodyPr/>
          <a:lstStyle>
            <a:lvl1pPr>
              <a:defRPr sz="7000">
                <a:latin typeface="Helvetica Neue Bold Condensed"/>
                <a:ea typeface="Helvetica Neue Bold Condensed"/>
                <a:cs typeface="Helvetica Neue Bold Condensed"/>
                <a:sym typeface="Helvetica Neue Bold Condensed"/>
              </a:defRPr>
            </a:lvl1pPr>
          </a:lstStyle>
          <a:p>
            <a:r>
              <a:t>Title Text</a:t>
            </a:r>
          </a:p>
        </p:txBody>
      </p:sp>
      <p:sp>
        <p:nvSpPr>
          <p:cNvPr id="341" name="Text"/>
          <p:cNvSpPr txBox="1">
            <a:spLocks noGrp="1"/>
          </p:cNvSpPr>
          <p:nvPr>
            <p:ph type="body" sz="quarter" idx="17"/>
          </p:nvPr>
        </p:nvSpPr>
        <p:spPr>
          <a:xfrm>
            <a:off x="141446" y="10774020"/>
            <a:ext cx="14957109" cy="478522"/>
          </a:xfrm>
          <a:prstGeom prst="rect">
            <a:avLst/>
          </a:prstGeom>
        </p:spPr>
        <p:txBody>
          <a:bodyPr>
            <a:spAutoFit/>
          </a:bodyPr>
          <a:lstStyle/>
          <a:p>
            <a:pPr marL="0" lvl="1" indent="228600" algn="r" defTabSz="973666">
              <a:spcBef>
                <a:spcPts val="0"/>
              </a:spcBef>
              <a:buSzTx/>
              <a:buNone/>
              <a:defRPr sz="2400">
                <a:effectLst/>
              </a:defRPr>
            </a:pPr>
            <a:endParaRPr/>
          </a:p>
        </p:txBody>
      </p:sp>
      <p:sp>
        <p:nvSpPr>
          <p:cNvPr id="342" name="Slide Number"/>
          <p:cNvSpPr txBox="1">
            <a:spLocks noGrp="1"/>
          </p:cNvSpPr>
          <p:nvPr>
            <p:ph type="sldNum" sz="quarter" idx="2"/>
          </p:nvPr>
        </p:nvSpPr>
        <p:spPr>
          <a:xfrm>
            <a:off x="7419575" y="10849570"/>
            <a:ext cx="385967" cy="398463"/>
          </a:xfrm>
          <a:prstGeom prst="rect">
            <a:avLst/>
          </a:prstGeom>
        </p:spPr>
        <p:txBody>
          <a:bodyPr/>
          <a:lstStyle>
            <a:lvl1pPr defTabSz="973666">
              <a:defRPr sz="1800"/>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349" name="image8.png"/>
          <p:cNvSpPr>
            <a:spLocks noGrp="1"/>
          </p:cNvSpPr>
          <p:nvPr>
            <p:ph type="pic" idx="13"/>
          </p:nvPr>
        </p:nvSpPr>
        <p:spPr>
          <a:xfrm>
            <a:off x="-952500" y="0"/>
            <a:ext cx="17145000" cy="11430001"/>
          </a:xfrm>
          <a:prstGeom prst="rect">
            <a:avLst/>
          </a:prstGeom>
        </p:spPr>
        <p:txBody>
          <a:bodyPr lIns="91439" tIns="45719" rIns="91439" bIns="45719" anchor="t">
            <a:noAutofit/>
          </a:bodyPr>
          <a:lstStyle/>
          <a:p>
            <a:endParaRPr/>
          </a:p>
        </p:txBody>
      </p:sp>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9"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30"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31"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hoto + Centered Title">
    <p:spTree>
      <p:nvGrpSpPr>
        <p:cNvPr id="1" name=""/>
        <p:cNvGrpSpPr/>
        <p:nvPr/>
      </p:nvGrpSpPr>
      <p:grpSpPr>
        <a:xfrm>
          <a:off x="0" y="0"/>
          <a:ext cx="0" cy="0"/>
          <a:chOff x="0" y="0"/>
          <a:chExt cx="0" cy="0"/>
        </a:xfrm>
      </p:grpSpPr>
      <p:sp>
        <p:nvSpPr>
          <p:cNvPr id="357" name="image8.png"/>
          <p:cNvSpPr>
            <a:spLocks noGrp="1"/>
          </p:cNvSpPr>
          <p:nvPr>
            <p:ph type="pic" idx="13"/>
          </p:nvPr>
        </p:nvSpPr>
        <p:spPr>
          <a:xfrm>
            <a:off x="-952500" y="-14883"/>
            <a:ext cx="17145168" cy="11430113"/>
          </a:xfrm>
          <a:prstGeom prst="rect">
            <a:avLst/>
          </a:prstGeom>
        </p:spPr>
        <p:txBody>
          <a:bodyPr lIns="91439" tIns="45719" rIns="91439" bIns="45719" anchor="t">
            <a:noAutofit/>
          </a:bodyPr>
          <a:lstStyle/>
          <a:p>
            <a:endParaRPr/>
          </a:p>
        </p:txBody>
      </p:sp>
      <p:sp>
        <p:nvSpPr>
          <p:cNvPr id="358" name="Title Text"/>
          <p:cNvSpPr txBox="1">
            <a:spLocks noGrp="1"/>
          </p:cNvSpPr>
          <p:nvPr>
            <p:ph type="title"/>
          </p:nvPr>
        </p:nvSpPr>
        <p:spPr>
          <a:xfrm>
            <a:off x="372070" y="4768483"/>
            <a:ext cx="14495860" cy="1532233"/>
          </a:xfrm>
          <a:prstGeom prst="rect">
            <a:avLst/>
          </a:prstGeom>
        </p:spPr>
        <p:txBody>
          <a:bodyPr/>
          <a:lstStyle>
            <a:lvl1pPr>
              <a:defRPr sz="7000">
                <a:latin typeface="Helvetica Neue Bold Condensed"/>
                <a:ea typeface="Helvetica Neue Bold Condensed"/>
                <a:cs typeface="Helvetica Neue Bold Condensed"/>
                <a:sym typeface="Helvetica Neue Bold Condensed"/>
              </a:defRPr>
            </a:lvl1pPr>
          </a:lstStyle>
          <a:p>
            <a:r>
              <a:t>Title Text</a:t>
            </a:r>
          </a:p>
        </p:txBody>
      </p:sp>
      <p:sp>
        <p:nvSpPr>
          <p:cNvPr id="359" name="Slide Number"/>
          <p:cNvSpPr txBox="1">
            <a:spLocks noGrp="1"/>
          </p:cNvSpPr>
          <p:nvPr>
            <p:ph type="sldNum" sz="quarter" idx="2"/>
          </p:nvPr>
        </p:nvSpPr>
        <p:spPr>
          <a:xfrm>
            <a:off x="7419575" y="10849570"/>
            <a:ext cx="385967" cy="398463"/>
          </a:xfrm>
          <a:prstGeom prst="rect">
            <a:avLst/>
          </a:prstGeom>
        </p:spPr>
        <p:txBody>
          <a:bodyPr/>
          <a:lstStyle>
            <a:lvl1pPr defTabSz="973666">
              <a:defRPr sz="1800"/>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367"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368"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369" name="image8.png"/>
          <p:cNvSpPr>
            <a:spLocks noGrp="1"/>
          </p:cNvSpPr>
          <p:nvPr>
            <p:ph type="pic" idx="13"/>
          </p:nvPr>
        </p:nvSpPr>
        <p:spPr>
          <a:xfrm>
            <a:off x="2211027" y="2691612"/>
            <a:ext cx="10817981" cy="7211988"/>
          </a:xfrm>
          <a:prstGeom prst="rect">
            <a:avLst/>
          </a:prstGeom>
        </p:spPr>
        <p:txBody>
          <a:bodyPr lIns="91439" tIns="45719" rIns="91439" bIns="45719" anchor="t">
            <a:noAutofit/>
          </a:bodyPr>
          <a:lstStyle/>
          <a:p>
            <a:endParaRPr/>
          </a:p>
        </p:txBody>
      </p:sp>
      <p:sp>
        <p:nvSpPr>
          <p:cNvPr id="370" name="Text"/>
          <p:cNvSpPr txBox="1">
            <a:spLocks noGrp="1"/>
          </p:cNvSpPr>
          <p:nvPr>
            <p:ph type="body" sz="quarter" idx="14"/>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3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imple Contrast">
    <p:spTree>
      <p:nvGrpSpPr>
        <p:cNvPr id="1" name=""/>
        <p:cNvGrpSpPr/>
        <p:nvPr/>
      </p:nvGrpSpPr>
      <p:grpSpPr>
        <a:xfrm>
          <a:off x="0" y="0"/>
          <a:ext cx="0" cy="0"/>
          <a:chOff x="0" y="0"/>
          <a:chExt cx="0" cy="0"/>
        </a:xfrm>
      </p:grpSpPr>
      <p:sp>
        <p:nvSpPr>
          <p:cNvPr id="379"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380"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381"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382" name="Condition B"/>
          <p:cNvSpPr>
            <a:spLocks noGrp="1"/>
          </p:cNvSpPr>
          <p:nvPr>
            <p:ph type="body" sz="quarter" idx="14"/>
          </p:nvPr>
        </p:nvSpPr>
        <p:spPr>
          <a:xfrm>
            <a:off x="8369341" y="3853725"/>
            <a:ext cx="5208986" cy="3906739"/>
          </a:xfrm>
          <a:prstGeom prst="rect">
            <a:avLst/>
          </a:prstGeom>
          <a:solidFill>
            <a:srgbClr val="030B0D"/>
          </a:solidFill>
          <a:ln w="38100">
            <a:solidFill>
              <a:srgbClr val="FFFFFF"/>
            </a:solidFill>
          </a:ln>
        </p:spPr>
        <p:txBody>
          <a:bodyPr lIns="53578" tIns="53578" rIns="53578" bIns="53578">
            <a:noAutofit/>
          </a:bodyPr>
          <a:lstStyle>
            <a:lvl1pPr marL="0" indent="0" algn="ctr">
              <a:spcBef>
                <a:spcPts val="0"/>
              </a:spcBef>
              <a:buSzTx/>
              <a:buNone/>
            </a:lvl1pPr>
          </a:lstStyle>
          <a:p>
            <a:pPr>
              <a:defRPr>
                <a:effectLst/>
              </a:defRPr>
            </a:pPr>
            <a:r>
              <a:t>Condition B</a:t>
            </a:r>
          </a:p>
        </p:txBody>
      </p:sp>
      <p:sp>
        <p:nvSpPr>
          <p:cNvPr id="383" name="Condition A"/>
          <p:cNvSpPr>
            <a:spLocks noGrp="1"/>
          </p:cNvSpPr>
          <p:nvPr>
            <p:ph type="body" sz="quarter" idx="15"/>
          </p:nvPr>
        </p:nvSpPr>
        <p:spPr>
          <a:xfrm>
            <a:off x="1661673" y="3853725"/>
            <a:ext cx="5208985" cy="3906739"/>
          </a:xfrm>
          <a:prstGeom prst="rect">
            <a:avLst/>
          </a:prstGeom>
          <a:solidFill>
            <a:srgbClr val="030B0D"/>
          </a:solidFill>
          <a:ln w="38100">
            <a:solidFill>
              <a:srgbClr val="FFFFFF"/>
            </a:solidFill>
          </a:ln>
        </p:spPr>
        <p:txBody>
          <a:bodyPr lIns="53578" tIns="53578" rIns="53578" bIns="53578">
            <a:noAutofit/>
          </a:bodyPr>
          <a:lstStyle>
            <a:lvl1pPr marL="0" indent="0" algn="ctr">
              <a:spcBef>
                <a:spcPts val="0"/>
              </a:spcBef>
              <a:buSzTx/>
              <a:buNone/>
            </a:lvl1pPr>
          </a:lstStyle>
          <a:p>
            <a:pPr>
              <a:defRPr>
                <a:effectLst/>
              </a:defRPr>
            </a:pPr>
            <a:r>
              <a:t>Condition A</a:t>
            </a:r>
          </a:p>
        </p:txBody>
      </p:sp>
      <p:sp>
        <p:nvSpPr>
          <p:cNvPr id="384" name="&gt;"/>
          <p:cNvSpPr txBox="1">
            <a:spLocks noGrp="1"/>
          </p:cNvSpPr>
          <p:nvPr>
            <p:ph type="body" sz="quarter" idx="16"/>
          </p:nvPr>
        </p:nvSpPr>
        <p:spPr>
          <a:xfrm>
            <a:off x="6878098" y="4917243"/>
            <a:ext cx="1483803" cy="1595514"/>
          </a:xfrm>
          <a:prstGeom prst="rect">
            <a:avLst/>
          </a:prstGeom>
        </p:spPr>
        <p:txBody>
          <a:bodyPr>
            <a:spAutoFit/>
          </a:bodyPr>
          <a:lstStyle>
            <a:lvl1pPr marL="0" indent="0" algn="ctr">
              <a:spcBef>
                <a:spcPts val="0"/>
              </a:spcBef>
              <a:buSzTx/>
              <a:buNone/>
              <a:defRPr sz="9800">
                <a:latin typeface="Helvetica Neue Bold Condensed"/>
                <a:ea typeface="Helvetica Neue Bold Condensed"/>
                <a:cs typeface="Helvetica Neue Bold Condensed"/>
                <a:sym typeface="Helvetica Neue Bold Condensed"/>
              </a:defRPr>
            </a:lvl1pPr>
          </a:lstStyle>
          <a:p>
            <a:pPr>
              <a:defRPr>
                <a:effectLst/>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&gt;</a:t>
            </a:r>
          </a:p>
        </p:txBody>
      </p:sp>
      <p:sp>
        <p:nvSpPr>
          <p:cNvPr id="385" name="Why?"/>
          <p:cNvSpPr txBox="1">
            <a:spLocks noGrp="1"/>
          </p:cNvSpPr>
          <p:nvPr>
            <p:ph type="body" sz="quarter" idx="17"/>
          </p:nvPr>
        </p:nvSpPr>
        <p:spPr>
          <a:xfrm>
            <a:off x="1654232" y="2770771"/>
            <a:ext cx="5223868" cy="1058165"/>
          </a:xfrm>
          <a:prstGeom prst="rect">
            <a:avLst/>
          </a:prstGeom>
        </p:spPr>
        <p:txBody>
          <a:bodyPr lIns="76200" tIns="76200" rIns="76200" bIns="76200" anchor="t">
            <a:spAutoFit/>
          </a:bodyPr>
          <a:lstStyle>
            <a:lvl1pPr marL="0" indent="0" algn="ctr">
              <a:spcBef>
                <a:spcPts val="0"/>
              </a:spcBef>
              <a:buSzTx/>
              <a:buNone/>
              <a:defRPr sz="6000">
                <a:latin typeface="Helvetica Neue Bold Condensed"/>
                <a:ea typeface="Helvetica Neue Bold Condensed"/>
                <a:cs typeface="Helvetica Neue Bold Condensed"/>
                <a:sym typeface="Helvetica Neue Bold Condensed"/>
              </a:defRPr>
            </a:lvl1pPr>
          </a:lstStyle>
          <a:p>
            <a:pPr>
              <a:defRPr>
                <a:effectLst/>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Why?</a:t>
            </a:r>
          </a:p>
        </p:txBody>
      </p:sp>
      <p:sp>
        <p:nvSpPr>
          <p:cNvPr id="386" name="How?"/>
          <p:cNvSpPr txBox="1">
            <a:spLocks noGrp="1"/>
          </p:cNvSpPr>
          <p:nvPr>
            <p:ph type="body" sz="quarter" idx="18"/>
          </p:nvPr>
        </p:nvSpPr>
        <p:spPr>
          <a:xfrm>
            <a:off x="8361900" y="2770771"/>
            <a:ext cx="5223868" cy="1058165"/>
          </a:xfrm>
          <a:prstGeom prst="rect">
            <a:avLst/>
          </a:prstGeom>
        </p:spPr>
        <p:txBody>
          <a:bodyPr lIns="76200" tIns="76200" rIns="76200" bIns="76200" anchor="t">
            <a:spAutoFit/>
          </a:bodyPr>
          <a:lstStyle>
            <a:lvl1pPr marL="0" indent="0" algn="ctr">
              <a:spcBef>
                <a:spcPts val="0"/>
              </a:spcBef>
              <a:buSzTx/>
              <a:buNone/>
              <a:defRPr sz="6000">
                <a:latin typeface="Helvetica Neue Bold Condensed"/>
                <a:ea typeface="Helvetica Neue Bold Condensed"/>
                <a:cs typeface="Helvetica Neue Bold Condensed"/>
                <a:sym typeface="Helvetica Neue Bold Condensed"/>
              </a:defRPr>
            </a:lvl1pPr>
          </a:lstStyle>
          <a:p>
            <a:pPr>
              <a:defRPr>
                <a:effectLst/>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How?</a:t>
            </a:r>
          </a:p>
        </p:txBody>
      </p:sp>
      <p:sp>
        <p:nvSpPr>
          <p:cNvPr id="3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mp; Bullets (Smaller Font) copy 2">
    <p:spTree>
      <p:nvGrpSpPr>
        <p:cNvPr id="1" name=""/>
        <p:cNvGrpSpPr/>
        <p:nvPr/>
      </p:nvGrpSpPr>
      <p:grpSpPr>
        <a:xfrm>
          <a:off x="0" y="0"/>
          <a:ext cx="0" cy="0"/>
          <a:chOff x="0" y="0"/>
          <a:chExt cx="0" cy="0"/>
        </a:xfrm>
      </p:grpSpPr>
      <p:sp>
        <p:nvSpPr>
          <p:cNvPr id="395"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396"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397"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398" name="Rectangle"/>
          <p:cNvSpPr>
            <a:spLocks noGrp="1"/>
          </p:cNvSpPr>
          <p:nvPr>
            <p:ph type="body" sz="quarter" idx="14"/>
          </p:nvPr>
        </p:nvSpPr>
        <p:spPr>
          <a:xfrm>
            <a:off x="9153840" y="5108525"/>
            <a:ext cx="3958829" cy="2969122"/>
          </a:xfrm>
          <a:prstGeom prst="rect">
            <a:avLst/>
          </a:prstGeom>
          <a:solidFill>
            <a:srgbClr val="D9D9D9"/>
          </a:solidFill>
          <a:ln w="3175">
            <a:solidFill>
              <a:srgbClr val="F2F2F2"/>
            </a:solidFill>
            <a:bevel/>
          </a:ln>
          <a:effectLst>
            <a:outerShdw blurRad="38100" dist="25400" dir="5400000" rotWithShape="0">
              <a:srgbClr val="000000">
                <a:alpha val="35000"/>
              </a:srgbClr>
            </a:outerShdw>
          </a:effectLst>
        </p:spPr>
        <p:txBody>
          <a:bodyPr lIns="53578" tIns="53578" rIns="53578" bIns="53578">
            <a:noAutofit/>
          </a:bodyPr>
          <a:lstStyle/>
          <a:p>
            <a:pPr marL="0" indent="0" algn="ctr" defTabSz="535781">
              <a:spcBef>
                <a:spcPts val="0"/>
              </a:spcBef>
              <a:buSzTx/>
              <a:buNone/>
              <a:defRPr sz="3600">
                <a:solidFill>
                  <a:srgbClr val="000000"/>
                </a:solidFill>
                <a:effectLst/>
                <a:latin typeface="Arial"/>
                <a:ea typeface="Arial"/>
                <a:cs typeface="Arial"/>
                <a:sym typeface="Arial"/>
              </a:defRPr>
            </a:pPr>
            <a:endParaRPr/>
          </a:p>
        </p:txBody>
      </p:sp>
      <p:sp>
        <p:nvSpPr>
          <p:cNvPr id="399" name="process"/>
          <p:cNvSpPr>
            <a:spLocks noGrp="1"/>
          </p:cNvSpPr>
          <p:nvPr>
            <p:ph type="body" sz="quarter" idx="15"/>
          </p:nvPr>
        </p:nvSpPr>
        <p:spPr>
          <a:xfrm>
            <a:off x="6088019" y="5913999"/>
            <a:ext cx="3060242" cy="1369336"/>
          </a:xfrm>
          <a:prstGeom prst="rightArrow">
            <a:avLst>
              <a:gd name="adj1" fmla="val 40000"/>
              <a:gd name="adj2" fmla="val 53019"/>
            </a:avLst>
          </a:prstGeom>
          <a:solidFill>
            <a:srgbClr val="FFFFFF"/>
          </a:solidFill>
        </p:spPr>
        <p:txBody>
          <a:bodyPr lIns="14882" tIns="14882" rIns="14882" bIns="14882">
            <a:noAutofit/>
          </a:bodyPr>
          <a:lstStyle>
            <a:lvl1pPr marL="89296" indent="-89296">
              <a:spcBef>
                <a:spcPts val="0"/>
              </a:spcBef>
              <a:buSzTx/>
              <a:buNone/>
              <a:defRPr sz="3200" b="1">
                <a:solidFill>
                  <a:srgbClr val="53585F"/>
                </a:solidFill>
                <a:latin typeface="Helvetica Neue"/>
                <a:ea typeface="Helvetica Neue"/>
                <a:cs typeface="Helvetica Neue"/>
                <a:sym typeface="Helvetica Neue"/>
              </a:defRPr>
            </a:lvl1pPr>
          </a:lstStyle>
          <a:p>
            <a:pPr>
              <a:defRPr b="0">
                <a:solidFill>
                  <a:srgbClr val="FFFFFF"/>
                </a:solidFill>
                <a:effectLst/>
                <a:latin typeface="Helvetica Neue Light"/>
                <a:ea typeface="Helvetica Neue Light"/>
                <a:cs typeface="Helvetica Neue Light"/>
                <a:sym typeface="Helvetica Neue Light"/>
              </a:defRPr>
            </a:pPr>
            <a:r>
              <a:rPr b="1">
                <a:solidFill>
                  <a:srgbClr val="53585F"/>
                </a:solidFill>
                <a:latin typeface="Helvetica Neue"/>
                <a:ea typeface="Helvetica Neue"/>
                <a:cs typeface="Helvetica Neue"/>
                <a:sym typeface="Helvetica Neue"/>
              </a:rPr>
              <a:t>process</a:t>
            </a:r>
          </a:p>
        </p:txBody>
      </p:sp>
      <p:sp>
        <p:nvSpPr>
          <p:cNvPr id="400" name="Rectangle"/>
          <p:cNvSpPr>
            <a:spLocks noGrp="1"/>
          </p:cNvSpPr>
          <p:nvPr>
            <p:ph type="body" sz="quarter" idx="16"/>
          </p:nvPr>
        </p:nvSpPr>
        <p:spPr>
          <a:xfrm>
            <a:off x="2127331" y="5108525"/>
            <a:ext cx="3958829" cy="2969122"/>
          </a:xfrm>
          <a:prstGeom prst="rect">
            <a:avLst/>
          </a:prstGeom>
          <a:solidFill>
            <a:srgbClr val="D9D9D9"/>
          </a:solidFill>
          <a:ln w="3175">
            <a:solidFill>
              <a:srgbClr val="F2F2F2"/>
            </a:solidFill>
            <a:bevel/>
          </a:ln>
          <a:effectLst>
            <a:outerShdw blurRad="38100" dist="25400" dir="5400000" rotWithShape="0">
              <a:srgbClr val="000000">
                <a:alpha val="35000"/>
              </a:srgbClr>
            </a:outerShdw>
          </a:effectLst>
        </p:spPr>
        <p:txBody>
          <a:bodyPr lIns="53578" tIns="53578" rIns="53578" bIns="53578">
            <a:noAutofit/>
          </a:bodyPr>
          <a:lstStyle/>
          <a:p>
            <a:pPr marL="0" indent="0" algn="ctr" defTabSz="535781">
              <a:spcBef>
                <a:spcPts val="0"/>
              </a:spcBef>
              <a:buSzTx/>
              <a:buNone/>
              <a:defRPr sz="3600">
                <a:solidFill>
                  <a:srgbClr val="000000"/>
                </a:solidFill>
                <a:effectLst/>
                <a:latin typeface="Arial"/>
                <a:ea typeface="Arial"/>
                <a:cs typeface="Arial"/>
                <a:sym typeface="Arial"/>
              </a:defRPr>
            </a:pPr>
            <a:endParaRPr/>
          </a:p>
        </p:txBody>
      </p:sp>
      <p:sp>
        <p:nvSpPr>
          <p:cNvPr id="4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mp; Bullets (Smaller Font) copy">
    <p:spTree>
      <p:nvGrpSpPr>
        <p:cNvPr id="1" name=""/>
        <p:cNvGrpSpPr/>
        <p:nvPr/>
      </p:nvGrpSpPr>
      <p:grpSpPr>
        <a:xfrm>
          <a:off x="0" y="0"/>
          <a:ext cx="0" cy="0"/>
          <a:chOff x="0" y="0"/>
          <a:chExt cx="0" cy="0"/>
        </a:xfrm>
      </p:grpSpPr>
      <p:sp>
        <p:nvSpPr>
          <p:cNvPr id="409" name="Line"/>
          <p:cNvSpPr/>
          <p:nvPr/>
        </p:nvSpPr>
        <p:spPr>
          <a:xfrm>
            <a:off x="372070" y="1844771"/>
            <a:ext cx="14495860" cy="1"/>
          </a:xfrm>
          <a:prstGeom prst="line">
            <a:avLst/>
          </a:prstGeom>
        </p:spPr>
        <p:txBody>
          <a:bodyPr lIns="59531" tIns="59531" rIns="59531" bIns="59531" anchor="ctr"/>
          <a:lstStyle/>
          <a:p>
            <a:pPr>
              <a:defRPr sz="3200"/>
            </a:pPr>
            <a:endParaRPr/>
          </a:p>
        </p:txBody>
      </p:sp>
      <p:sp>
        <p:nvSpPr>
          <p:cNvPr id="410" name="Title Text"/>
          <p:cNvSpPr txBox="1">
            <a:spLocks noGrp="1"/>
          </p:cNvSpPr>
          <p:nvPr>
            <p:ph type="title"/>
          </p:nvPr>
        </p:nvSpPr>
        <p:spPr>
          <a:xfrm>
            <a:off x="372070" y="148828"/>
            <a:ext cx="14495860" cy="1532233"/>
          </a:xfrm>
          <a:prstGeom prst="rect">
            <a:avLst/>
          </a:prstGeom>
        </p:spPr>
        <p:txBody>
          <a:bodyPr/>
          <a:lstStyle>
            <a:lvl1pPr algn="l">
              <a:defRPr sz="7000">
                <a:latin typeface="Helvetica Neue Light"/>
                <a:ea typeface="Helvetica Neue Light"/>
                <a:cs typeface="Helvetica Neue Light"/>
                <a:sym typeface="Helvetica Neue Light"/>
              </a:defRPr>
            </a:lvl1pPr>
          </a:lstStyle>
          <a:p>
            <a:r>
              <a:t>Title Text</a:t>
            </a:r>
          </a:p>
        </p:txBody>
      </p:sp>
      <p:sp>
        <p:nvSpPr>
          <p:cNvPr id="411"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412" name="Rectangle"/>
          <p:cNvSpPr>
            <a:spLocks noGrp="1"/>
          </p:cNvSpPr>
          <p:nvPr>
            <p:ph type="body" sz="quarter" idx="14"/>
          </p:nvPr>
        </p:nvSpPr>
        <p:spPr>
          <a:xfrm>
            <a:off x="9155700" y="2976658"/>
            <a:ext cx="3958829" cy="2969122"/>
          </a:xfrm>
          <a:prstGeom prst="rect">
            <a:avLst/>
          </a:prstGeom>
          <a:solidFill>
            <a:srgbClr val="D9D9D9"/>
          </a:solidFill>
          <a:ln w="3175">
            <a:solidFill>
              <a:srgbClr val="F2F2F2"/>
            </a:solidFill>
            <a:bevel/>
          </a:ln>
          <a:effectLst>
            <a:outerShdw blurRad="38100" dist="25400" dir="5400000" rotWithShape="0">
              <a:srgbClr val="000000">
                <a:alpha val="35000"/>
              </a:srgbClr>
            </a:outerShdw>
          </a:effectLst>
        </p:spPr>
        <p:txBody>
          <a:bodyPr lIns="53578" tIns="53578" rIns="53578" bIns="53578">
            <a:noAutofit/>
          </a:bodyPr>
          <a:lstStyle/>
          <a:p>
            <a:pPr marL="0" indent="0" algn="ctr" defTabSz="535781">
              <a:spcBef>
                <a:spcPts val="0"/>
              </a:spcBef>
              <a:buSzTx/>
              <a:buNone/>
              <a:defRPr sz="3600">
                <a:solidFill>
                  <a:srgbClr val="000000"/>
                </a:solidFill>
                <a:effectLst/>
                <a:latin typeface="Arial"/>
                <a:ea typeface="Arial"/>
                <a:cs typeface="Arial"/>
                <a:sym typeface="Arial"/>
              </a:defRPr>
            </a:pPr>
            <a:endParaRPr/>
          </a:p>
        </p:txBody>
      </p:sp>
      <p:sp>
        <p:nvSpPr>
          <p:cNvPr id="413" name="Rectangle"/>
          <p:cNvSpPr>
            <a:spLocks noGrp="1"/>
          </p:cNvSpPr>
          <p:nvPr>
            <p:ph type="body" sz="quarter" idx="15"/>
          </p:nvPr>
        </p:nvSpPr>
        <p:spPr>
          <a:xfrm>
            <a:off x="9155700" y="7240392"/>
            <a:ext cx="3958829" cy="2969122"/>
          </a:xfrm>
          <a:prstGeom prst="rect">
            <a:avLst/>
          </a:prstGeom>
          <a:solidFill>
            <a:srgbClr val="D9D9D9"/>
          </a:solidFill>
          <a:ln w="3175">
            <a:solidFill>
              <a:srgbClr val="F2F2F2"/>
            </a:solidFill>
            <a:bevel/>
          </a:ln>
          <a:effectLst>
            <a:outerShdw blurRad="38100" dist="25400" dir="5400000" rotWithShape="0">
              <a:srgbClr val="000000">
                <a:alpha val="35000"/>
              </a:srgbClr>
            </a:outerShdw>
          </a:effectLst>
        </p:spPr>
        <p:txBody>
          <a:bodyPr lIns="53578" tIns="53578" rIns="53578" bIns="53578">
            <a:noAutofit/>
          </a:bodyPr>
          <a:lstStyle/>
          <a:p>
            <a:pPr marL="0" indent="0" algn="ctr" defTabSz="535781">
              <a:spcBef>
                <a:spcPts val="0"/>
              </a:spcBef>
              <a:buSzTx/>
              <a:buNone/>
              <a:defRPr sz="3600">
                <a:solidFill>
                  <a:srgbClr val="000000"/>
                </a:solidFill>
                <a:effectLst/>
                <a:latin typeface="Arial"/>
                <a:ea typeface="Arial"/>
                <a:cs typeface="Arial"/>
                <a:sym typeface="Arial"/>
              </a:defRPr>
            </a:pPr>
            <a:endParaRPr/>
          </a:p>
        </p:txBody>
      </p:sp>
      <p:sp>
        <p:nvSpPr>
          <p:cNvPr id="414" name="process"/>
          <p:cNvSpPr>
            <a:spLocks noGrp="1"/>
          </p:cNvSpPr>
          <p:nvPr>
            <p:ph type="body" sz="quarter" idx="16"/>
          </p:nvPr>
        </p:nvSpPr>
        <p:spPr>
          <a:xfrm>
            <a:off x="6089879" y="8045866"/>
            <a:ext cx="3060242" cy="1369336"/>
          </a:xfrm>
          <a:prstGeom prst="rightArrow">
            <a:avLst>
              <a:gd name="adj1" fmla="val 40000"/>
              <a:gd name="adj2" fmla="val 53019"/>
            </a:avLst>
          </a:prstGeom>
          <a:solidFill>
            <a:srgbClr val="FFFFFF"/>
          </a:solidFill>
        </p:spPr>
        <p:txBody>
          <a:bodyPr lIns="14882" tIns="14882" rIns="14882" bIns="14882">
            <a:noAutofit/>
          </a:bodyPr>
          <a:lstStyle>
            <a:lvl1pPr marL="89296" indent="-89296">
              <a:spcBef>
                <a:spcPts val="0"/>
              </a:spcBef>
              <a:buSzTx/>
              <a:buNone/>
              <a:defRPr sz="3200" b="1">
                <a:solidFill>
                  <a:srgbClr val="53585F"/>
                </a:solidFill>
                <a:latin typeface="Helvetica Neue"/>
                <a:ea typeface="Helvetica Neue"/>
                <a:cs typeface="Helvetica Neue"/>
                <a:sym typeface="Helvetica Neue"/>
              </a:defRPr>
            </a:lvl1pPr>
          </a:lstStyle>
          <a:p>
            <a:pPr>
              <a:defRPr b="0">
                <a:solidFill>
                  <a:srgbClr val="FFFFFF"/>
                </a:solidFill>
                <a:effectLst/>
                <a:latin typeface="Helvetica Neue Light"/>
                <a:ea typeface="Helvetica Neue Light"/>
                <a:cs typeface="Helvetica Neue Light"/>
                <a:sym typeface="Helvetica Neue Light"/>
              </a:defRPr>
            </a:pPr>
            <a:r>
              <a:rPr b="1">
                <a:solidFill>
                  <a:srgbClr val="53585F"/>
                </a:solidFill>
                <a:latin typeface="Helvetica Neue"/>
                <a:ea typeface="Helvetica Neue"/>
                <a:cs typeface="Helvetica Neue"/>
                <a:sym typeface="Helvetica Neue"/>
              </a:rPr>
              <a:t>process</a:t>
            </a:r>
          </a:p>
        </p:txBody>
      </p:sp>
      <p:sp>
        <p:nvSpPr>
          <p:cNvPr id="415" name="process"/>
          <p:cNvSpPr>
            <a:spLocks noGrp="1"/>
          </p:cNvSpPr>
          <p:nvPr>
            <p:ph type="body" sz="quarter" idx="17"/>
          </p:nvPr>
        </p:nvSpPr>
        <p:spPr>
          <a:xfrm>
            <a:off x="6089879" y="3782132"/>
            <a:ext cx="3060242" cy="1369336"/>
          </a:xfrm>
          <a:prstGeom prst="rightArrow">
            <a:avLst>
              <a:gd name="adj1" fmla="val 40000"/>
              <a:gd name="adj2" fmla="val 53019"/>
            </a:avLst>
          </a:prstGeom>
          <a:solidFill>
            <a:srgbClr val="FFFFFF"/>
          </a:solidFill>
        </p:spPr>
        <p:txBody>
          <a:bodyPr lIns="14882" tIns="14882" rIns="14882" bIns="14882">
            <a:noAutofit/>
          </a:bodyPr>
          <a:lstStyle>
            <a:lvl1pPr marL="89296" indent="-89296">
              <a:spcBef>
                <a:spcPts val="0"/>
              </a:spcBef>
              <a:buSzTx/>
              <a:buNone/>
              <a:defRPr sz="3200" b="1">
                <a:solidFill>
                  <a:srgbClr val="53585F"/>
                </a:solidFill>
                <a:latin typeface="Helvetica Neue"/>
                <a:ea typeface="Helvetica Neue"/>
                <a:cs typeface="Helvetica Neue"/>
                <a:sym typeface="Helvetica Neue"/>
              </a:defRPr>
            </a:lvl1pPr>
          </a:lstStyle>
          <a:p>
            <a:pPr>
              <a:defRPr b="0">
                <a:solidFill>
                  <a:srgbClr val="FFFFFF"/>
                </a:solidFill>
                <a:effectLst/>
                <a:latin typeface="Helvetica Neue Light"/>
                <a:ea typeface="Helvetica Neue Light"/>
                <a:cs typeface="Helvetica Neue Light"/>
                <a:sym typeface="Helvetica Neue Light"/>
              </a:defRPr>
            </a:pPr>
            <a:r>
              <a:rPr b="1">
                <a:solidFill>
                  <a:srgbClr val="53585F"/>
                </a:solidFill>
                <a:latin typeface="Helvetica Neue"/>
                <a:ea typeface="Helvetica Neue"/>
                <a:cs typeface="Helvetica Neue"/>
                <a:sym typeface="Helvetica Neue"/>
              </a:rPr>
              <a:t>process</a:t>
            </a:r>
          </a:p>
        </p:txBody>
      </p:sp>
      <p:sp>
        <p:nvSpPr>
          <p:cNvPr id="416" name="Rectangle"/>
          <p:cNvSpPr>
            <a:spLocks noGrp="1"/>
          </p:cNvSpPr>
          <p:nvPr>
            <p:ph type="body" sz="quarter" idx="18"/>
          </p:nvPr>
        </p:nvSpPr>
        <p:spPr>
          <a:xfrm>
            <a:off x="2129191" y="2976658"/>
            <a:ext cx="3958829" cy="2969122"/>
          </a:xfrm>
          <a:prstGeom prst="rect">
            <a:avLst/>
          </a:prstGeom>
          <a:solidFill>
            <a:srgbClr val="D9D9D9"/>
          </a:solidFill>
          <a:ln w="3175">
            <a:solidFill>
              <a:srgbClr val="F2F2F2"/>
            </a:solidFill>
            <a:bevel/>
          </a:ln>
          <a:effectLst>
            <a:outerShdw blurRad="38100" dist="25400" dir="5400000" rotWithShape="0">
              <a:srgbClr val="000000">
                <a:alpha val="35000"/>
              </a:srgbClr>
            </a:outerShdw>
          </a:effectLst>
        </p:spPr>
        <p:txBody>
          <a:bodyPr lIns="53578" tIns="53578" rIns="53578" bIns="53578">
            <a:noAutofit/>
          </a:bodyPr>
          <a:lstStyle/>
          <a:p>
            <a:pPr marL="0" indent="0" algn="ctr" defTabSz="535781">
              <a:spcBef>
                <a:spcPts val="0"/>
              </a:spcBef>
              <a:buSzTx/>
              <a:buNone/>
              <a:defRPr sz="3600">
                <a:solidFill>
                  <a:srgbClr val="000000"/>
                </a:solidFill>
                <a:effectLst/>
                <a:latin typeface="Arial"/>
                <a:ea typeface="Arial"/>
                <a:cs typeface="Arial"/>
                <a:sym typeface="Arial"/>
              </a:defRPr>
            </a:pPr>
            <a:endParaRPr/>
          </a:p>
        </p:txBody>
      </p:sp>
      <p:sp>
        <p:nvSpPr>
          <p:cNvPr id="417" name="Rectangle"/>
          <p:cNvSpPr>
            <a:spLocks noGrp="1"/>
          </p:cNvSpPr>
          <p:nvPr>
            <p:ph type="body" sz="quarter" idx="19"/>
          </p:nvPr>
        </p:nvSpPr>
        <p:spPr>
          <a:xfrm>
            <a:off x="2125470" y="7240392"/>
            <a:ext cx="3958829" cy="2969122"/>
          </a:xfrm>
          <a:prstGeom prst="rect">
            <a:avLst/>
          </a:prstGeom>
          <a:solidFill>
            <a:srgbClr val="D9D9D9"/>
          </a:solidFill>
          <a:ln w="3175">
            <a:solidFill>
              <a:srgbClr val="F2F2F2"/>
            </a:solidFill>
            <a:bevel/>
          </a:ln>
          <a:effectLst>
            <a:outerShdw blurRad="38100" dist="25400" dir="5400000" rotWithShape="0">
              <a:srgbClr val="000000">
                <a:alpha val="35000"/>
              </a:srgbClr>
            </a:outerShdw>
          </a:effectLst>
        </p:spPr>
        <p:txBody>
          <a:bodyPr lIns="53578" tIns="53578" rIns="53578" bIns="53578">
            <a:noAutofit/>
          </a:bodyPr>
          <a:lstStyle/>
          <a:p>
            <a:pPr marL="0" indent="0" algn="ctr" defTabSz="535781">
              <a:spcBef>
                <a:spcPts val="0"/>
              </a:spcBef>
              <a:buSzTx/>
              <a:buNone/>
              <a:defRPr sz="3600">
                <a:solidFill>
                  <a:srgbClr val="000000"/>
                </a:solidFill>
                <a:effectLst/>
                <a:latin typeface="Arial"/>
                <a:ea typeface="Arial"/>
                <a:cs typeface="Arial"/>
                <a:sym typeface="Arial"/>
              </a:defRPr>
            </a:pPr>
            <a:endParaRP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Graphics 2">
    <p:spTree>
      <p:nvGrpSpPr>
        <p:cNvPr id="1" name=""/>
        <p:cNvGrpSpPr/>
        <p:nvPr/>
      </p:nvGrpSpPr>
      <p:grpSpPr>
        <a:xfrm>
          <a:off x="0" y="0"/>
          <a:ext cx="0" cy="0"/>
          <a:chOff x="0" y="0"/>
          <a:chExt cx="0" cy="0"/>
        </a:xfrm>
      </p:grpSpPr>
      <p:sp>
        <p:nvSpPr>
          <p:cNvPr id="425" name="Attributional Inference"/>
          <p:cNvSpPr>
            <a:spLocks noGrp="1"/>
          </p:cNvSpPr>
          <p:nvPr>
            <p:ph type="body" sz="quarter" idx="13"/>
          </p:nvPr>
        </p:nvSpPr>
        <p:spPr>
          <a:xfrm>
            <a:off x="5911189" y="4522398"/>
            <a:ext cx="3397779" cy="2385204"/>
          </a:xfrm>
          <a:prstGeom prst="rect">
            <a:avLst/>
          </a:prstGeom>
          <a:solidFill>
            <a:srgbClr val="86BCE0"/>
          </a:solidFill>
        </p:spPr>
        <p:txBody>
          <a:bodyPr>
            <a:noAutofit/>
          </a:bodyPr>
          <a:lstStyle>
            <a:lvl1pPr marL="0" indent="0" algn="ctr">
              <a:spcBef>
                <a:spcPts val="0"/>
              </a:spcBef>
              <a:buSzTx/>
              <a:buNone/>
              <a:defRPr>
                <a:solidFill>
                  <a:srgbClr val="000000"/>
                </a:solidFill>
              </a:defRPr>
            </a:lvl1pPr>
          </a:lstStyle>
          <a:p>
            <a:pPr>
              <a:defRPr>
                <a:effectLst/>
              </a:defRPr>
            </a:pPr>
            <a:r>
              <a:t>Attributional Inference</a:t>
            </a:r>
          </a:p>
        </p:txBody>
      </p:sp>
      <p:sp>
        <p:nvSpPr>
          <p:cNvPr id="426" name="Line"/>
          <p:cNvSpPr>
            <a:spLocks noGrp="1"/>
          </p:cNvSpPr>
          <p:nvPr>
            <p:ph type="body" sz="quarter" idx="14"/>
          </p:nvPr>
        </p:nvSpPr>
        <p:spPr>
          <a:xfrm>
            <a:off x="5161855" y="5772554"/>
            <a:ext cx="793074" cy="1"/>
          </a:xfrm>
          <a:prstGeom prst="line">
            <a:avLst/>
          </a:prstGeom>
          <a:ln w="63500">
            <a:solidFill>
              <a:srgbClr val="F6F6F6"/>
            </a:solidFill>
            <a:tailEnd type="triangle"/>
          </a:ln>
        </p:spPr>
        <p:txBody>
          <a:bodyPr>
            <a:noAutofit/>
          </a:bodyPr>
          <a:lstStyle/>
          <a:p>
            <a:pPr marL="0" indent="0">
              <a:spcBef>
                <a:spcPts val="0"/>
              </a:spcBef>
              <a:buSzTx/>
              <a:buNone/>
              <a:defRPr sz="3200">
                <a:effectLst/>
              </a:defRPr>
            </a:pPr>
            <a:endParaRPr/>
          </a:p>
        </p:txBody>
      </p:sp>
      <p:sp>
        <p:nvSpPr>
          <p:cNvPr id="427" name="Why vs. How Questions"/>
          <p:cNvSpPr>
            <a:spLocks noGrp="1"/>
          </p:cNvSpPr>
          <p:nvPr>
            <p:ph type="body" sz="quarter" idx="15"/>
          </p:nvPr>
        </p:nvSpPr>
        <p:spPr>
          <a:xfrm>
            <a:off x="1773767" y="4522398"/>
            <a:ext cx="3397778" cy="2385204"/>
          </a:xfrm>
          <a:prstGeom prst="rect">
            <a:avLst/>
          </a:prstGeom>
          <a:solidFill>
            <a:srgbClr val="508080"/>
          </a:solidFill>
          <a:ln w="3175">
            <a:solidFill>
              <a:srgbClr val="FFFFFF"/>
            </a:solidFill>
          </a:ln>
        </p:spPr>
        <p:txBody>
          <a:bodyPr>
            <a:noAutofit/>
          </a:bodyPr>
          <a:lstStyle>
            <a:lvl1pPr marL="0" indent="0" algn="ctr">
              <a:spcBef>
                <a:spcPts val="0"/>
              </a:spcBef>
              <a:buSzTx/>
              <a:buNone/>
            </a:lvl1pPr>
          </a:lstStyle>
          <a:p>
            <a:pPr>
              <a:defRPr>
                <a:effectLst/>
              </a:defRPr>
            </a:pPr>
            <a:r>
              <a:t>Why vs. How Questions</a:t>
            </a:r>
          </a:p>
        </p:txBody>
      </p:sp>
      <p:sp>
        <p:nvSpPr>
          <p:cNvPr id="428" name="Line"/>
          <p:cNvSpPr>
            <a:spLocks noGrp="1"/>
          </p:cNvSpPr>
          <p:nvPr>
            <p:ph type="body" sz="quarter" idx="16"/>
          </p:nvPr>
        </p:nvSpPr>
        <p:spPr>
          <a:xfrm>
            <a:off x="9301276" y="5772554"/>
            <a:ext cx="793074" cy="1"/>
          </a:xfrm>
          <a:prstGeom prst="line">
            <a:avLst/>
          </a:prstGeom>
          <a:ln w="63500">
            <a:solidFill>
              <a:srgbClr val="F6F6F6"/>
            </a:solidFill>
            <a:tailEnd type="triangle"/>
          </a:ln>
        </p:spPr>
        <p:txBody>
          <a:bodyPr>
            <a:noAutofit/>
          </a:bodyPr>
          <a:lstStyle/>
          <a:p>
            <a:pPr marL="0" indent="0">
              <a:spcBef>
                <a:spcPts val="0"/>
              </a:spcBef>
              <a:buSzTx/>
              <a:buNone/>
              <a:defRPr sz="3200">
                <a:effectLst/>
              </a:defRPr>
            </a:pPr>
            <a:endParaRPr/>
          </a:p>
        </p:txBody>
      </p:sp>
      <p:sp>
        <p:nvSpPr>
          <p:cNvPr id="429" name="Response Accuracy"/>
          <p:cNvSpPr>
            <a:spLocks noGrp="1"/>
          </p:cNvSpPr>
          <p:nvPr>
            <p:ph type="body" sz="quarter" idx="17"/>
          </p:nvPr>
        </p:nvSpPr>
        <p:spPr>
          <a:xfrm>
            <a:off x="10048613" y="1650189"/>
            <a:ext cx="3362087" cy="2360150"/>
          </a:xfrm>
          <a:prstGeom prst="rect">
            <a:avLst/>
          </a:prstGeom>
          <a:solidFill>
            <a:srgbClr val="BE5534"/>
          </a:solidFill>
        </p:spPr>
        <p:txBody>
          <a:bodyPr>
            <a:noAutofit/>
          </a:bodyPr>
          <a:lstStyle>
            <a:lvl1pPr marL="0" indent="0" algn="ctr">
              <a:spcBef>
                <a:spcPts val="0"/>
              </a:spcBef>
              <a:buSzTx/>
              <a:buNone/>
            </a:lvl1pPr>
          </a:lstStyle>
          <a:p>
            <a:pPr>
              <a:defRPr>
                <a:effectLst/>
              </a:defRPr>
            </a:pPr>
            <a:r>
              <a:t>Response Accuracy</a:t>
            </a:r>
          </a:p>
        </p:txBody>
      </p:sp>
      <p:sp>
        <p:nvSpPr>
          <p:cNvPr id="430" name="Response Latency"/>
          <p:cNvSpPr>
            <a:spLocks noGrp="1"/>
          </p:cNvSpPr>
          <p:nvPr>
            <p:ph type="body" sz="quarter" idx="18"/>
          </p:nvPr>
        </p:nvSpPr>
        <p:spPr>
          <a:xfrm>
            <a:off x="10048613" y="4536737"/>
            <a:ext cx="3362087" cy="2360150"/>
          </a:xfrm>
          <a:prstGeom prst="rect">
            <a:avLst/>
          </a:prstGeom>
          <a:solidFill>
            <a:srgbClr val="DDC13E"/>
          </a:solidFill>
          <a:ln w="25400">
            <a:solidFill>
              <a:srgbClr val="000000">
                <a:alpha val="0"/>
              </a:srgbClr>
            </a:solidFill>
          </a:ln>
        </p:spPr>
        <p:txBody>
          <a:bodyPr>
            <a:noAutofit/>
          </a:bodyPr>
          <a:lstStyle>
            <a:lvl1pPr marL="0" indent="0" algn="ctr">
              <a:spcBef>
                <a:spcPts val="0"/>
              </a:spcBef>
              <a:buSzTx/>
              <a:buNone/>
              <a:defRPr>
                <a:solidFill>
                  <a:srgbClr val="000000"/>
                </a:solidFill>
              </a:defRPr>
            </a:lvl1pPr>
          </a:lstStyle>
          <a:p>
            <a:pPr>
              <a:defRPr>
                <a:effectLst/>
              </a:defRPr>
            </a:pPr>
            <a:r>
              <a:t>Response Latency</a:t>
            </a:r>
          </a:p>
        </p:txBody>
      </p:sp>
      <p:sp>
        <p:nvSpPr>
          <p:cNvPr id="431" name="Response Latency"/>
          <p:cNvSpPr>
            <a:spLocks noGrp="1"/>
          </p:cNvSpPr>
          <p:nvPr>
            <p:ph type="body" sz="quarter" idx="19"/>
          </p:nvPr>
        </p:nvSpPr>
        <p:spPr>
          <a:xfrm>
            <a:off x="10094348" y="7423285"/>
            <a:ext cx="3362088" cy="2360150"/>
          </a:xfrm>
          <a:prstGeom prst="rect">
            <a:avLst/>
          </a:prstGeom>
          <a:solidFill>
            <a:srgbClr val="037DB5"/>
          </a:solidFill>
        </p:spPr>
        <p:txBody>
          <a:bodyPr>
            <a:noAutofit/>
          </a:bodyPr>
          <a:lstStyle>
            <a:lvl1pPr marL="0" indent="0" algn="ctr">
              <a:spcBef>
                <a:spcPts val="0"/>
              </a:spcBef>
              <a:buSzTx/>
              <a:buNone/>
            </a:lvl1pPr>
          </a:lstStyle>
          <a:p>
            <a:pPr>
              <a:defRPr>
                <a:effectLst/>
              </a:defRPr>
            </a:pPr>
            <a:r>
              <a:t>Response Latency</a:t>
            </a:r>
          </a:p>
        </p:txBody>
      </p:sp>
      <p:sp>
        <p:nvSpPr>
          <p:cNvPr id="4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 Column Whole Slide Table">
    <p:spTree>
      <p:nvGrpSpPr>
        <p:cNvPr id="1" name=""/>
        <p:cNvGrpSpPr/>
        <p:nvPr/>
      </p:nvGrpSpPr>
      <p:grpSpPr>
        <a:xfrm>
          <a:off x="0" y="0"/>
          <a:ext cx="0" cy="0"/>
          <a:chOff x="0" y="0"/>
          <a:chExt cx="0" cy="0"/>
        </a:xfrm>
      </p:grpSpPr>
      <p:graphicFrame>
        <p:nvGraphicFramePr>
          <p:cNvPr id="439" name="Table"/>
          <p:cNvGraphicFramePr/>
          <p:nvPr/>
        </p:nvGraphicFramePr>
        <p:xfrm>
          <a:off x="840878" y="1316211"/>
          <a:ext cx="13551703" cy="8033549"/>
        </p:xfrm>
        <a:graphic>
          <a:graphicData uri="http://schemas.openxmlformats.org/drawingml/2006/table">
            <a:tbl>
              <a:tblPr firstRow="1">
                <a:tableStyleId>{4C3C2611-4C71-4FC5-86AE-919BDF0F9419}</a:tableStyleId>
              </a:tblPr>
              <a:tblGrid>
                <a:gridCol w="6505241">
                  <a:extLst>
                    <a:ext uri="{9D8B030D-6E8A-4147-A177-3AD203B41FA5}">
                      <a16:colId xmlns:a16="http://schemas.microsoft.com/office/drawing/2014/main" val="20000"/>
                    </a:ext>
                  </a:extLst>
                </a:gridCol>
                <a:gridCol w="541217">
                  <a:extLst>
                    <a:ext uri="{9D8B030D-6E8A-4147-A177-3AD203B41FA5}">
                      <a16:colId xmlns:a16="http://schemas.microsoft.com/office/drawing/2014/main" val="20001"/>
                    </a:ext>
                  </a:extLst>
                </a:gridCol>
                <a:gridCol w="6505241">
                  <a:extLst>
                    <a:ext uri="{9D8B030D-6E8A-4147-A177-3AD203B41FA5}">
                      <a16:colId xmlns:a16="http://schemas.microsoft.com/office/drawing/2014/main" val="20002"/>
                    </a:ext>
                  </a:extLst>
                </a:gridCol>
              </a:tblGrid>
              <a:tr h="1050184">
                <a:tc>
                  <a:txBody>
                    <a:bodyPr/>
                    <a:lstStyle/>
                    <a:p>
                      <a:pPr>
                        <a:defRPr sz="1800">
                          <a:solidFill>
                            <a:srgbClr val="000000"/>
                          </a:solidFill>
                        </a:defRPr>
                      </a:pPr>
                      <a:r>
                        <a:rPr sz="4800">
                          <a:solidFill>
                            <a:srgbClr val="FFFFFF"/>
                          </a:solidFill>
                          <a:latin typeface="Helvetica Neue Light"/>
                          <a:ea typeface="Helvetica Neue Light"/>
                          <a:cs typeface="Helvetica Neue Light"/>
                          <a:sym typeface="Helvetica Neue Light"/>
                        </a:rPr>
                        <a:t>Explicit</a:t>
                      </a:r>
                    </a:p>
                  </a:txBody>
                  <a:tcPr marL="50800" marR="50800" marT="50800" marB="50800" anchor="ctr" horzOverflow="overflow">
                    <a:lnL w="12700">
                      <a:miter lim="400000"/>
                    </a:lnL>
                    <a:lnR w="3175">
                      <a:miter lim="400000"/>
                    </a:lnR>
                    <a:lnT w="12700">
                      <a:miter lim="400000"/>
                    </a:lnT>
                  </a:tcPr>
                </a:tc>
                <a:tc>
                  <a:txBody>
                    <a:bodyPr/>
                    <a:lstStyle/>
                    <a:p>
                      <a:pPr>
                        <a:defRPr sz="4800">
                          <a:latin typeface="Helvetica Neue Light"/>
                          <a:ea typeface="Helvetica Neue Light"/>
                          <a:cs typeface="Helvetica Neue Light"/>
                          <a:sym typeface="Helvetica Neue Light"/>
                        </a:defRPr>
                      </a:pPr>
                      <a:endParaRPr/>
                    </a:p>
                  </a:txBody>
                  <a:tcPr marL="50800" marR="50800" marT="50800" marB="50800" anchor="ctr" horzOverflow="overflow">
                    <a:lnL w="3175">
                      <a:miter lim="400000"/>
                    </a:lnL>
                    <a:lnR w="3175">
                      <a:miter lim="400000"/>
                    </a:lnR>
                    <a:lnT w="3175">
                      <a:miter lim="400000"/>
                    </a:lnT>
                    <a:lnB w="3175">
                      <a:miter lim="400000"/>
                    </a:lnB>
                    <a:solidFill>
                      <a:srgbClr val="171814"/>
                    </a:solidFill>
                  </a:tcPr>
                </a:tc>
                <a:tc>
                  <a:txBody>
                    <a:bodyPr/>
                    <a:lstStyle/>
                    <a:p>
                      <a:pPr>
                        <a:defRPr sz="1800">
                          <a:solidFill>
                            <a:srgbClr val="000000"/>
                          </a:solidFill>
                        </a:defRPr>
                      </a:pPr>
                      <a:r>
                        <a:rPr sz="4800">
                          <a:solidFill>
                            <a:srgbClr val="FFFFFF"/>
                          </a:solidFill>
                          <a:latin typeface="Helvetica Neue Light"/>
                          <a:ea typeface="Helvetica Neue Light"/>
                          <a:cs typeface="Helvetica Neue Light"/>
                          <a:sym typeface="Helvetica Neue Light"/>
                        </a:rPr>
                        <a:t>Implicit</a:t>
                      </a:r>
                    </a:p>
                  </a:txBody>
                  <a:tcPr marL="50800" marR="50800" marT="50800" marB="50800" anchor="ctr" horzOverflow="overflow">
                    <a:lnL w="3175">
                      <a:miter lim="400000"/>
                    </a:lnL>
                    <a:lnR w="12700">
                      <a:miter lim="400000"/>
                    </a:lnR>
                    <a:lnT w="12700">
                      <a:miter lim="400000"/>
                    </a:lnT>
                  </a:tcPr>
                </a:tc>
                <a:extLst>
                  <a:ext uri="{0D108BD9-81ED-4DB2-BD59-A6C34878D82A}">
                    <a16:rowId xmlns:a16="http://schemas.microsoft.com/office/drawing/2014/main" val="10000"/>
                  </a:ext>
                </a:extLst>
              </a:tr>
              <a:tr h="835401">
                <a:tc rowSpan="2">
                  <a:txBody>
                    <a:bodyPr/>
                    <a:lstStyle/>
                    <a:p>
                      <a:pPr marL="491289" indent="-491289" algn="l">
                        <a:buSzPct val="75000"/>
                        <a:buChar char="‣"/>
                        <a:defRPr sz="4200">
                          <a:solidFill>
                            <a:srgbClr val="FFFFFF"/>
                          </a:solidFill>
                          <a:latin typeface="Helvetica Neue Light"/>
                          <a:ea typeface="Helvetica Neue Light"/>
                          <a:cs typeface="Helvetica Neue Light"/>
                          <a:sym typeface="Helvetica Neue Light"/>
                        </a:defRPr>
                      </a:pPr>
                      <a:r>
                        <a:t>instructions</a:t>
                      </a:r>
                    </a:p>
                  </a:txBody>
                  <a:tcPr marL="50800" marR="50800" marT="50800" marB="50800" horzOverflow="overflow">
                    <a:noFill/>
                  </a:tcPr>
                </a:tc>
                <a:tc rowSpan="2">
                  <a:txBody>
                    <a:bodyPr/>
                    <a:lstStyle/>
                    <a:p>
                      <a:pPr>
                        <a:defRPr sz="4800">
                          <a:solidFill>
                            <a:srgbClr val="FFFFFF"/>
                          </a:solidFill>
                        </a:defRPr>
                      </a:pPr>
                      <a:endParaRPr/>
                    </a:p>
                  </a:txBody>
                  <a:tcPr marL="50800" marR="50800" marT="50800" marB="50800" horzOverflow="overflow">
                    <a:lnT w="3175">
                      <a:miter lim="400000"/>
                    </a:lnT>
                    <a:noFill/>
                  </a:tcPr>
                </a:tc>
                <a:tc>
                  <a:txBody>
                    <a:bodyPr/>
                    <a:lstStyle/>
                    <a:p>
                      <a:pPr algn="l">
                        <a:spcBef>
                          <a:spcPts val="800"/>
                        </a:spcBef>
                        <a:defRPr sz="2400">
                          <a:solidFill>
                            <a:srgbClr val="FFFFFF"/>
                          </a:solidFill>
                          <a:latin typeface="Helvetica Neue Light"/>
                          <a:ea typeface="Helvetica Neue Light"/>
                          <a:cs typeface="Helvetica Neue Light"/>
                          <a:sym typeface="Helvetica Neue Light"/>
                        </a:defRPr>
                      </a:pPr>
                      <a:endParaRPr/>
                    </a:p>
                    <a:p>
                      <a:pPr algn="l">
                        <a:spcBef>
                          <a:spcPts val="800"/>
                        </a:spcBef>
                        <a:defRPr sz="2400">
                          <a:solidFill>
                            <a:srgbClr val="FFFFFF"/>
                          </a:solidFill>
                          <a:latin typeface="Helvetica Neue Light"/>
                          <a:ea typeface="Helvetica Neue Light"/>
                          <a:cs typeface="Helvetica Neue Light"/>
                          <a:sym typeface="Helvetica Neue Light"/>
                        </a:defRPr>
                      </a:pPr>
                      <a:endParaRPr/>
                    </a:p>
                    <a:p>
                      <a:pPr algn="l">
                        <a:spcBef>
                          <a:spcPts val="800"/>
                        </a:spcBef>
                        <a:defRPr sz="2400">
                          <a:solidFill>
                            <a:srgbClr val="FFFFFF"/>
                          </a:solidFill>
                          <a:latin typeface="Helvetica Neue Light"/>
                          <a:ea typeface="Helvetica Neue Light"/>
                          <a:cs typeface="Helvetica Neue Light"/>
                          <a:sym typeface="Helvetica Neue Light"/>
                        </a:defRPr>
                      </a:pPr>
                      <a:endParaRPr/>
                    </a:p>
                    <a:p>
                      <a:pPr algn="l">
                        <a:spcBef>
                          <a:spcPts val="800"/>
                        </a:spcBef>
                        <a:defRPr sz="2400">
                          <a:solidFill>
                            <a:srgbClr val="FFFFFF"/>
                          </a:solidFill>
                          <a:latin typeface="Helvetica Neue Light"/>
                          <a:ea typeface="Helvetica Neue Light"/>
                          <a:cs typeface="Helvetica Neue Light"/>
                          <a:sym typeface="Helvetica Neue Light"/>
                        </a:defRPr>
                      </a:pPr>
                      <a:endParaRPr/>
                    </a:p>
                    <a:p>
                      <a:pPr algn="l">
                        <a:spcBef>
                          <a:spcPts val="800"/>
                        </a:spcBef>
                        <a:defRPr sz="2400">
                          <a:solidFill>
                            <a:srgbClr val="FFFFFF"/>
                          </a:solidFill>
                          <a:latin typeface="Helvetica Neue Light"/>
                          <a:ea typeface="Helvetica Neue Light"/>
                          <a:cs typeface="Helvetica Neue Light"/>
                          <a:sym typeface="Helvetica Neue Light"/>
                        </a:defRPr>
                      </a:pPr>
                      <a:endParaRPr/>
                    </a:p>
                    <a:p>
                      <a:pPr marL="293914" indent="-293914" algn="l">
                        <a:spcBef>
                          <a:spcPts val="800"/>
                        </a:spcBef>
                        <a:buSzPct val="110000"/>
                        <a:buFont typeface="Arial"/>
                        <a:buChar char="•"/>
                        <a:defRPr sz="2400">
                          <a:solidFill>
                            <a:srgbClr val="FFFFFF"/>
                          </a:solidFill>
                          <a:latin typeface="Helvetica Neue Light"/>
                          <a:ea typeface="Helvetica Neue Light"/>
                          <a:cs typeface="Helvetica Neue Light"/>
                          <a:sym typeface="Helvetica Neue Light"/>
                        </a:defRPr>
                      </a:pPr>
                      <a:r>
                        <a:t>object-directed actions</a:t>
                      </a:r>
                    </a:p>
                    <a:p>
                      <a:pPr marL="293914" indent="-293914" algn="l">
                        <a:spcBef>
                          <a:spcPts val="800"/>
                        </a:spcBef>
                        <a:buSzPct val="110000"/>
                        <a:buFont typeface="Arial"/>
                        <a:buChar char="•"/>
                        <a:defRPr sz="2400">
                          <a:solidFill>
                            <a:srgbClr val="FFFFFF"/>
                          </a:solidFill>
                          <a:latin typeface="Helvetica Neue Light"/>
                          <a:ea typeface="Helvetica Neue Light"/>
                          <a:cs typeface="Helvetica Neue Light"/>
                          <a:sym typeface="Helvetica Neue Light"/>
                        </a:defRPr>
                      </a:pPr>
                      <a:r>
                        <a:t>expression &amp; gaze</a:t>
                      </a:r>
                    </a:p>
                    <a:p>
                      <a:pPr marL="293914" indent="-293914" algn="l">
                        <a:spcBef>
                          <a:spcPts val="800"/>
                        </a:spcBef>
                        <a:buSzPct val="110000"/>
                        <a:buFont typeface="Arial"/>
                        <a:buChar char="•"/>
                        <a:defRPr sz="2400">
                          <a:solidFill>
                            <a:srgbClr val="FFFFFF"/>
                          </a:solidFill>
                          <a:latin typeface="Helvetica Neue Light"/>
                          <a:ea typeface="Helvetica Neue Light"/>
                          <a:cs typeface="Helvetica Neue Light"/>
                          <a:sym typeface="Helvetica Neue Light"/>
                        </a:defRPr>
                      </a:pPr>
                      <a:r>
                        <a:t>gaze direction</a:t>
                      </a:r>
                    </a:p>
                    <a:p>
                      <a:pPr marL="293914" indent="-293914" algn="l">
                        <a:spcBef>
                          <a:spcPts val="800"/>
                        </a:spcBef>
                        <a:buSzPct val="110000"/>
                        <a:buFont typeface="Arial"/>
                        <a:buChar char="•"/>
                        <a:defRPr sz="2400">
                          <a:solidFill>
                            <a:srgbClr val="FFFFFF"/>
                          </a:solidFill>
                          <a:latin typeface="Helvetica Neue Light"/>
                          <a:ea typeface="Helvetica Neue Light"/>
                          <a:cs typeface="Helvetica Neue Light"/>
                          <a:sym typeface="Helvetica Neue Light"/>
                        </a:defRPr>
                      </a:pPr>
                      <a:r>
                        <a:t>physical context</a:t>
                      </a:r>
                    </a:p>
                  </a:txBody>
                  <a:tcPr marL="50800" marR="50800" marT="50800" marB="50800" horzOverflow="overflow">
                    <a:noFill/>
                  </a:tcPr>
                </a:tc>
                <a:extLst>
                  <a:ext uri="{0D108BD9-81ED-4DB2-BD59-A6C34878D82A}">
                    <a16:rowId xmlns:a16="http://schemas.microsoft.com/office/drawing/2014/main" val="10001"/>
                  </a:ext>
                </a:extLst>
              </a:tr>
              <a:tr h="2781656">
                <a:tc vMerge="1">
                  <a:txBody>
                    <a:bodyPr/>
                    <a:lstStyle/>
                    <a:p>
                      <a:endParaRPr lang="en-US"/>
                    </a:p>
                  </a:txBody>
                  <a:tcPr/>
                </a:tc>
                <a:tc vMerge="1">
                  <a:txBody>
                    <a:bodyPr/>
                    <a:lstStyle/>
                    <a:p>
                      <a:endParaRPr lang="en-US"/>
                    </a:p>
                  </a:txBody>
                  <a:tcPr/>
                </a:tc>
                <a:tc>
                  <a:txBody>
                    <a:bodyPr/>
                    <a:lstStyle/>
                    <a:p>
                      <a:pPr>
                        <a:defRPr sz="4800">
                          <a:solidFill>
                            <a:srgbClr val="FFFFFF"/>
                          </a:solidFill>
                        </a:defRPr>
                      </a:pPr>
                      <a:endParaRPr/>
                    </a:p>
                  </a:txBody>
                  <a:tcPr marL="50800" marR="50800" marT="50800" marB="50800" anchor="ctr" horzOverflow="overflow">
                    <a:noFill/>
                  </a:tcPr>
                </a:tc>
                <a:extLst>
                  <a:ext uri="{0D108BD9-81ED-4DB2-BD59-A6C34878D82A}">
                    <a16:rowId xmlns:a16="http://schemas.microsoft.com/office/drawing/2014/main" val="10002"/>
                  </a:ext>
                </a:extLst>
              </a:tr>
              <a:tr h="742383">
                <a:tc rowSpan="2">
                  <a:txBody>
                    <a:bodyPr/>
                    <a:lstStyle/>
                    <a:p>
                      <a:pPr marL="514350" indent="-514350" algn="l">
                        <a:buSzPct val="100000"/>
                        <a:buFont typeface="Arial"/>
                        <a:buChar char="•"/>
                        <a:defRPr sz="4200">
                          <a:solidFill>
                            <a:srgbClr val="FFFFFF"/>
                          </a:solidFill>
                          <a:latin typeface="Helvetica Neue Light"/>
                          <a:ea typeface="Helvetica Neue Light"/>
                          <a:cs typeface="Helvetica Neue Light"/>
                          <a:sym typeface="Helvetica Neue Light"/>
                        </a:defRPr>
                      </a:pPr>
                      <a:r>
                        <a:t>question content</a:t>
                      </a:r>
                    </a:p>
                  </a:txBody>
                  <a:tcPr marL="50800" marR="50800" marT="50800" marB="50800" horzOverflow="overflow">
                    <a:noFill/>
                  </a:tcPr>
                </a:tc>
                <a:tc rowSpan="2">
                  <a:txBody>
                    <a:bodyPr/>
                    <a:lstStyle/>
                    <a:p>
                      <a:pPr>
                        <a:defRPr sz="4800">
                          <a:solidFill>
                            <a:srgbClr val="FFFFFF"/>
                          </a:solidFill>
                        </a:defRPr>
                      </a:pPr>
                      <a:endParaRPr/>
                    </a:p>
                  </a:txBody>
                  <a:tcPr marL="50800" marR="50800" marT="50800" marB="50800" horzOverflow="overflow">
                    <a:noFill/>
                  </a:tcPr>
                </a:tc>
                <a:tc rowSpan="2">
                  <a:txBody>
                    <a:bodyPr/>
                    <a:lstStyle/>
                    <a:p>
                      <a:pPr marL="768350" indent="-514350" algn="l">
                        <a:spcBef>
                          <a:spcPts val="800"/>
                        </a:spcBef>
                        <a:buSzPct val="110000"/>
                        <a:buFont typeface="Arial"/>
                        <a:buChar char="•"/>
                        <a:defRPr sz="4200">
                          <a:solidFill>
                            <a:srgbClr val="FFFFFF"/>
                          </a:solidFill>
                          <a:latin typeface="Helvetica Neue Light"/>
                          <a:ea typeface="Helvetica Neue Light"/>
                          <a:cs typeface="Helvetica Neue Light"/>
                          <a:sym typeface="Helvetica Neue Light"/>
                        </a:defRPr>
                      </a:pPr>
                      <a:r>
                        <a:t>object-directed actions</a:t>
                      </a:r>
                    </a:p>
                    <a:p>
                      <a:pPr marL="768350" indent="-514350" algn="l">
                        <a:spcBef>
                          <a:spcPts val="800"/>
                        </a:spcBef>
                        <a:buSzPct val="110000"/>
                        <a:buFont typeface="Arial"/>
                        <a:buChar char="•"/>
                        <a:defRPr sz="4200">
                          <a:solidFill>
                            <a:srgbClr val="FFFFFF"/>
                          </a:solidFill>
                          <a:latin typeface="Helvetica Neue Light"/>
                          <a:ea typeface="Helvetica Neue Light"/>
                          <a:cs typeface="Helvetica Neue Light"/>
                          <a:sym typeface="Helvetica Neue Light"/>
                        </a:defRPr>
                      </a:pPr>
                      <a:r>
                        <a:t>facial expression</a:t>
                      </a:r>
                    </a:p>
                    <a:p>
                      <a:pPr marL="768350" indent="-514350" algn="l">
                        <a:spcBef>
                          <a:spcPts val="800"/>
                        </a:spcBef>
                        <a:buSzPct val="110000"/>
                        <a:buFont typeface="Arial"/>
                        <a:buChar char="•"/>
                        <a:defRPr sz="4200">
                          <a:solidFill>
                            <a:srgbClr val="FFFFFF"/>
                          </a:solidFill>
                          <a:latin typeface="Helvetica Neue Light"/>
                          <a:ea typeface="Helvetica Neue Light"/>
                          <a:cs typeface="Helvetica Neue Light"/>
                          <a:sym typeface="Helvetica Neue Light"/>
                        </a:defRPr>
                      </a:pPr>
                      <a:r>
                        <a:t>gaze direction</a:t>
                      </a:r>
                    </a:p>
                    <a:p>
                      <a:pPr marL="768350" indent="-514350" algn="l">
                        <a:spcBef>
                          <a:spcPts val="800"/>
                        </a:spcBef>
                        <a:buSzPct val="110000"/>
                        <a:buFont typeface="Arial"/>
                        <a:buChar char="•"/>
                        <a:defRPr sz="4200">
                          <a:solidFill>
                            <a:srgbClr val="FFFFFF"/>
                          </a:solidFill>
                          <a:latin typeface="Helvetica Neue Light"/>
                          <a:ea typeface="Helvetica Neue Light"/>
                          <a:cs typeface="Helvetica Neue Light"/>
                          <a:sym typeface="Helvetica Neue Light"/>
                        </a:defRPr>
                      </a:pPr>
                      <a:r>
                        <a:t>physical context</a:t>
                      </a:r>
                    </a:p>
                  </a:txBody>
                  <a:tcPr marL="50800" marR="50800" marT="50800" marB="50800" anchor="b" horzOverflow="overflow">
                    <a:noFill/>
                  </a:tcPr>
                </a:tc>
                <a:extLst>
                  <a:ext uri="{0D108BD9-81ED-4DB2-BD59-A6C34878D82A}">
                    <a16:rowId xmlns:a16="http://schemas.microsoft.com/office/drawing/2014/main" val="10003"/>
                  </a:ext>
                </a:extLst>
              </a:tr>
              <a:tr h="2623922">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bl>
          </a:graphicData>
        </a:graphic>
      </p:graphicFrame>
      <p:grpSp>
        <p:nvGrpSpPr>
          <p:cNvPr id="442" name="Group"/>
          <p:cNvGrpSpPr/>
          <p:nvPr/>
        </p:nvGrpSpPr>
        <p:grpSpPr>
          <a:xfrm>
            <a:off x="1206447" y="3281424"/>
            <a:ext cx="6202689" cy="2274318"/>
            <a:chOff x="3147349" y="0"/>
            <a:chExt cx="6202688" cy="2274317"/>
          </a:xfrm>
        </p:grpSpPr>
        <p:pic>
          <p:nvPicPr>
            <p:cNvPr id="440" name="Screen shot 2012-07-15 at 3.29.21 PM.png" descr="Screen shot 2012-07-15 at 3.29.21 PM.png"/>
            <p:cNvPicPr>
              <a:picLocks noChangeAspect="1"/>
            </p:cNvPicPr>
            <p:nvPr/>
          </p:nvPicPr>
          <p:blipFill>
            <a:blip r:embed="rId2">
              <a:extLst/>
            </a:blip>
            <a:srcRect/>
            <a:stretch>
              <a:fillRect/>
            </a:stretch>
          </p:blipFill>
          <p:spPr>
            <a:xfrm>
              <a:off x="6294698" y="0"/>
              <a:ext cx="3055340" cy="2262669"/>
            </a:xfrm>
            <a:prstGeom prst="rect">
              <a:avLst/>
            </a:prstGeom>
            <a:ln w="3175" cap="flat">
              <a:solidFill>
                <a:srgbClr val="DCDEE0"/>
              </a:solidFill>
              <a:prstDash val="solid"/>
              <a:round/>
            </a:ln>
            <a:effectLst/>
          </p:spPr>
        </p:pic>
        <p:sp>
          <p:nvSpPr>
            <p:cNvPr id="441" name="why…"/>
            <p:cNvSpPr/>
            <p:nvPr/>
          </p:nvSpPr>
          <p:spPr>
            <a:xfrm>
              <a:off x="3147349" y="13367"/>
              <a:ext cx="3055340" cy="2260951"/>
            </a:xfrm>
            <a:prstGeom prst="rect">
              <a:avLst/>
            </a:prstGeom>
            <a:solidFill>
              <a:srgbClr val="FEFDE5"/>
            </a:solidFill>
            <a:ln w="3175" cap="flat">
              <a:solidFill>
                <a:srgbClr val="DCDEE0"/>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1857" tIns="41857" rIns="41857" bIns="41857" numCol="1" anchor="ctr">
              <a:noAutofit/>
            </a:bodyPr>
            <a:lstStyle/>
            <a:p>
              <a:pPr algn="ctr">
                <a:spcBef>
                  <a:spcPts val="200"/>
                </a:spcBef>
                <a:defRPr sz="2400">
                  <a:solidFill>
                    <a:srgbClr val="000000"/>
                  </a:solidFill>
                </a:defRPr>
              </a:pPr>
              <a:r>
                <a:t>why</a:t>
              </a:r>
            </a:p>
            <a:p>
              <a:pPr algn="ctr">
                <a:defRPr sz="2000">
                  <a:solidFill>
                    <a:srgbClr val="000000"/>
                  </a:solidFill>
                </a:defRPr>
              </a:pPr>
              <a:r>
                <a:t>is he doing it?</a:t>
              </a:r>
            </a:p>
          </p:txBody>
        </p:sp>
      </p:grpSp>
      <p:sp>
        <p:nvSpPr>
          <p:cNvPr id="443" name="Line"/>
          <p:cNvSpPr>
            <a:spLocks noGrp="1"/>
          </p:cNvSpPr>
          <p:nvPr>
            <p:ph type="body" sz="quarter" idx="13"/>
          </p:nvPr>
        </p:nvSpPr>
        <p:spPr>
          <a:xfrm>
            <a:off x="1206447" y="5742117"/>
            <a:ext cx="6202689" cy="1"/>
          </a:xfrm>
          <a:prstGeom prst="line">
            <a:avLst/>
          </a:prstGeom>
          <a:ln w="38100">
            <a:solidFill>
              <a:srgbClr val="F6F6F6"/>
            </a:solidFill>
            <a:tailEnd type="triangle"/>
          </a:ln>
        </p:spPr>
        <p:txBody>
          <a:bodyPr lIns="41857" tIns="41857" rIns="41857" bIns="41857">
            <a:noAutofit/>
          </a:bodyPr>
          <a:lstStyle/>
          <a:p>
            <a:pPr marL="0" indent="0">
              <a:spcBef>
                <a:spcPts val="0"/>
              </a:spcBef>
              <a:buSzTx/>
              <a:buNone/>
              <a:defRPr sz="2000">
                <a:effectLst/>
              </a:defRPr>
            </a:pPr>
            <a:endParaRPr/>
          </a:p>
        </p:txBody>
      </p:sp>
      <p:sp>
        <p:nvSpPr>
          <p:cNvPr id="444" name="Screen shot 2012-07-15 at 3.29.21 PM.png"/>
          <p:cNvSpPr>
            <a:spLocks noGrp="1"/>
          </p:cNvSpPr>
          <p:nvPr>
            <p:ph type="pic" sz="quarter" idx="14"/>
          </p:nvPr>
        </p:nvSpPr>
        <p:spPr>
          <a:xfrm>
            <a:off x="4353796" y="3281423"/>
            <a:ext cx="3055340" cy="2262670"/>
          </a:xfrm>
          <a:prstGeom prst="rect">
            <a:avLst/>
          </a:prstGeom>
          <a:ln w="3175">
            <a:solidFill>
              <a:srgbClr val="DCDEE0"/>
            </a:solidFill>
            <a:round/>
          </a:ln>
        </p:spPr>
        <p:txBody>
          <a:bodyPr lIns="91439" tIns="45719" rIns="91439" bIns="45719" anchor="t">
            <a:noAutofit/>
          </a:bodyPr>
          <a:lstStyle/>
          <a:p>
            <a:endParaRPr/>
          </a:p>
        </p:txBody>
      </p:sp>
      <p:sp>
        <p:nvSpPr>
          <p:cNvPr id="445" name="why…"/>
          <p:cNvSpPr>
            <a:spLocks noGrp="1"/>
          </p:cNvSpPr>
          <p:nvPr>
            <p:ph type="body" sz="quarter" idx="15"/>
          </p:nvPr>
        </p:nvSpPr>
        <p:spPr>
          <a:xfrm>
            <a:off x="1206447" y="3294790"/>
            <a:ext cx="3055340" cy="2260952"/>
          </a:xfrm>
          <a:prstGeom prst="rect">
            <a:avLst/>
          </a:prstGeom>
          <a:solidFill>
            <a:srgbClr val="FEFDE5"/>
          </a:solidFill>
          <a:ln w="3175">
            <a:solidFill>
              <a:srgbClr val="DCDEE0"/>
            </a:solidFill>
            <a:round/>
          </a:ln>
        </p:spPr>
        <p:txBody>
          <a:bodyPr lIns="41857" tIns="41857" rIns="41857" bIns="41857">
            <a:noAutofit/>
          </a:bodyPr>
          <a:lstStyle/>
          <a:p>
            <a:pPr marL="0" indent="0" algn="ctr">
              <a:spcBef>
                <a:spcPts val="200"/>
              </a:spcBef>
              <a:buSzTx/>
              <a:buNone/>
              <a:defRPr sz="2400">
                <a:solidFill>
                  <a:srgbClr val="000000"/>
                </a:solidFill>
                <a:effectLst/>
              </a:defRPr>
            </a:pPr>
            <a:r>
              <a:t>why</a:t>
            </a:r>
          </a:p>
          <a:p>
            <a:pPr marL="0" indent="0" algn="ctr">
              <a:spcBef>
                <a:spcPts val="0"/>
              </a:spcBef>
              <a:buSzTx/>
              <a:buNone/>
              <a:defRPr sz="2000">
                <a:solidFill>
                  <a:srgbClr val="000000"/>
                </a:solidFill>
                <a:effectLst/>
              </a:defRPr>
            </a:pPr>
            <a:r>
              <a:t>is he doing it?</a:t>
            </a:r>
          </a:p>
        </p:txBody>
      </p:sp>
      <p:sp>
        <p:nvSpPr>
          <p:cNvPr id="446" name="Screen shot 2012-07-15 at 3.29.21 PM.png"/>
          <p:cNvSpPr>
            <a:spLocks noGrp="1"/>
          </p:cNvSpPr>
          <p:nvPr>
            <p:ph type="pic" sz="quarter" idx="16"/>
          </p:nvPr>
        </p:nvSpPr>
        <p:spPr>
          <a:xfrm>
            <a:off x="4353796" y="6887695"/>
            <a:ext cx="3055340" cy="2262670"/>
          </a:xfrm>
          <a:prstGeom prst="rect">
            <a:avLst/>
          </a:prstGeom>
          <a:ln w="3175">
            <a:solidFill>
              <a:srgbClr val="DCDEE0"/>
            </a:solidFill>
            <a:round/>
          </a:ln>
        </p:spPr>
        <p:txBody>
          <a:bodyPr lIns="91439" tIns="45719" rIns="91439" bIns="45719" anchor="t">
            <a:noAutofit/>
          </a:bodyPr>
          <a:lstStyle/>
          <a:p>
            <a:endParaRPr/>
          </a:p>
        </p:txBody>
      </p:sp>
      <p:sp>
        <p:nvSpPr>
          <p:cNvPr id="447" name="gaining knowledge?…"/>
          <p:cNvSpPr>
            <a:spLocks noGrp="1"/>
          </p:cNvSpPr>
          <p:nvPr>
            <p:ph type="body" sz="quarter" idx="17"/>
          </p:nvPr>
        </p:nvSpPr>
        <p:spPr>
          <a:xfrm>
            <a:off x="1206447" y="6901062"/>
            <a:ext cx="3055340" cy="2260952"/>
          </a:xfrm>
          <a:prstGeom prst="rect">
            <a:avLst/>
          </a:prstGeom>
          <a:solidFill>
            <a:srgbClr val="FEFDE5"/>
          </a:solidFill>
          <a:ln w="3175">
            <a:solidFill>
              <a:srgbClr val="DCDEE0"/>
            </a:solidFill>
            <a:round/>
          </a:ln>
        </p:spPr>
        <p:txBody>
          <a:bodyPr lIns="41857" tIns="41857" rIns="41857" bIns="41857">
            <a:noAutofit/>
          </a:bodyPr>
          <a:lstStyle/>
          <a:p>
            <a:pPr marL="0" indent="0" algn="ctr">
              <a:spcBef>
                <a:spcPts val="1700"/>
              </a:spcBef>
              <a:buSzTx/>
              <a:buNone/>
              <a:defRPr sz="2000">
                <a:solidFill>
                  <a:srgbClr val="000000"/>
                </a:solidFill>
                <a:effectLst/>
              </a:defRPr>
            </a:pPr>
            <a:r>
              <a:t>gaining knowledge?</a:t>
            </a:r>
          </a:p>
          <a:p>
            <a:pPr marL="0" indent="0" algn="ctr">
              <a:spcBef>
                <a:spcPts val="0"/>
              </a:spcBef>
              <a:buSzTx/>
              <a:buNone/>
              <a:defRPr sz="1400">
                <a:solidFill>
                  <a:srgbClr val="000000"/>
                </a:solidFill>
                <a:effectLst/>
              </a:defRPr>
            </a:pPr>
            <a:r>
              <a:t>1       2</a:t>
            </a:r>
          </a:p>
          <a:p>
            <a:pPr marL="0" indent="0" algn="ctr">
              <a:spcBef>
                <a:spcPts val="0"/>
              </a:spcBef>
              <a:buSzTx/>
              <a:buNone/>
              <a:defRPr sz="1400">
                <a:solidFill>
                  <a:srgbClr val="000000"/>
                </a:solidFill>
                <a:effectLst/>
              </a:defRPr>
            </a:pPr>
            <a:r>
              <a:t>Yes     No</a:t>
            </a:r>
          </a:p>
        </p:txBody>
      </p:sp>
      <p:sp>
        <p:nvSpPr>
          <p:cNvPr id="448" name="Line"/>
          <p:cNvSpPr>
            <a:spLocks noGrp="1"/>
          </p:cNvSpPr>
          <p:nvPr>
            <p:ph type="body" sz="quarter" idx="18"/>
          </p:nvPr>
        </p:nvSpPr>
        <p:spPr>
          <a:xfrm>
            <a:off x="1206447" y="9348389"/>
            <a:ext cx="6202689" cy="1"/>
          </a:xfrm>
          <a:prstGeom prst="line">
            <a:avLst/>
          </a:prstGeom>
          <a:ln w="38100">
            <a:solidFill>
              <a:srgbClr val="F6F6F6"/>
            </a:solidFill>
            <a:tailEnd type="triangle"/>
          </a:ln>
        </p:spPr>
        <p:txBody>
          <a:bodyPr lIns="41857" tIns="41857" rIns="41857" bIns="41857">
            <a:noAutofit/>
          </a:bodyPr>
          <a:lstStyle/>
          <a:p>
            <a:pPr marL="0" indent="0">
              <a:spcBef>
                <a:spcPts val="0"/>
              </a:spcBef>
              <a:buSzTx/>
              <a:buNone/>
              <a:defRPr sz="2000">
                <a:effectLst/>
              </a:defRPr>
            </a:pPr>
            <a:endParaRPr/>
          </a:p>
        </p:txBody>
      </p:sp>
      <p:sp>
        <p:nvSpPr>
          <p:cNvPr id="449" name="Image"/>
          <p:cNvSpPr>
            <a:spLocks noGrp="1"/>
          </p:cNvSpPr>
          <p:nvPr>
            <p:ph type="pic" sz="quarter" idx="19"/>
          </p:nvPr>
        </p:nvSpPr>
        <p:spPr>
          <a:xfrm>
            <a:off x="8649613" y="2597933"/>
            <a:ext cx="4865594" cy="3649196"/>
          </a:xfrm>
          <a:prstGeom prst="rect">
            <a:avLst/>
          </a:prstGeom>
        </p:spPr>
        <p:txBody>
          <a:bodyPr lIns="91439" tIns="45719" rIns="91439" bIns="45719" anchor="t">
            <a:noAutofit/>
          </a:bodyPr>
          <a:lstStyle/>
          <a:p>
            <a:endParaRPr/>
          </a:p>
        </p:txBody>
      </p:sp>
      <p:sp>
        <p:nvSpPr>
          <p:cNvPr id="4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Slide">
    <p:bg>
      <p:bgPr>
        <a:solidFill>
          <a:srgbClr val="000000"/>
        </a:solidFill>
        <a:effectLst/>
      </p:bgPr>
    </p:bg>
    <p:spTree>
      <p:nvGrpSpPr>
        <p:cNvPr id="1" name=""/>
        <p:cNvGrpSpPr/>
        <p:nvPr/>
      </p:nvGrpSpPr>
      <p:grpSpPr>
        <a:xfrm>
          <a:off x="0" y="0"/>
          <a:ext cx="0" cy="0"/>
          <a:chOff x="0" y="0"/>
          <a:chExt cx="0" cy="0"/>
        </a:xfrm>
      </p:grpSpPr>
      <p:sp>
        <p:nvSpPr>
          <p:cNvPr id="457" name="Title Text"/>
          <p:cNvSpPr txBox="1">
            <a:spLocks noGrp="1"/>
          </p:cNvSpPr>
          <p:nvPr>
            <p:ph type="title"/>
          </p:nvPr>
        </p:nvSpPr>
        <p:spPr>
          <a:xfrm>
            <a:off x="1143000" y="3550710"/>
            <a:ext cx="12954001" cy="2450042"/>
          </a:xfrm>
          <a:prstGeom prst="rect">
            <a:avLst/>
          </a:prstGeom>
        </p:spPr>
        <p:txBody>
          <a:bodyPr lIns="76189" tIns="76189" rIns="76189" bIns="76189"/>
          <a:lstStyle>
            <a:lvl1pPr defTabSz="1905000">
              <a:defRPr sz="7200">
                <a:solidFill>
                  <a:srgbClr val="000000"/>
                </a:solidFill>
                <a:latin typeface="Arial"/>
                <a:ea typeface="Arial"/>
                <a:cs typeface="Arial"/>
                <a:sym typeface="Arial"/>
              </a:defRPr>
            </a:lvl1pPr>
          </a:lstStyle>
          <a:p>
            <a:r>
              <a:t>Title Text</a:t>
            </a:r>
          </a:p>
        </p:txBody>
      </p:sp>
      <p:sp>
        <p:nvSpPr>
          <p:cNvPr id="458" name="Body Level One…"/>
          <p:cNvSpPr txBox="1">
            <a:spLocks noGrp="1"/>
          </p:cNvSpPr>
          <p:nvPr>
            <p:ph type="body" sz="quarter" idx="1"/>
          </p:nvPr>
        </p:nvSpPr>
        <p:spPr>
          <a:xfrm>
            <a:off x="2286000" y="6477000"/>
            <a:ext cx="10668001" cy="2921000"/>
          </a:xfrm>
          <a:prstGeom prst="rect">
            <a:avLst/>
          </a:prstGeom>
        </p:spPr>
        <p:txBody>
          <a:bodyPr lIns="76189" tIns="76189" rIns="76189" bIns="76189" anchor="t"/>
          <a:lstStyle>
            <a:lvl1pPr marL="0" indent="0" algn="ctr" defTabSz="1905000">
              <a:spcBef>
                <a:spcPts val="1300"/>
              </a:spcBef>
              <a:buSzTx/>
              <a:buNone/>
              <a:defRPr sz="5400">
                <a:solidFill>
                  <a:srgbClr val="000000"/>
                </a:solidFill>
                <a:latin typeface="Arial"/>
                <a:ea typeface="Arial"/>
                <a:cs typeface="Arial"/>
                <a:sym typeface="Arial"/>
              </a:defRPr>
            </a:lvl1pPr>
            <a:lvl2pPr marL="0" indent="365706" algn="ctr" defTabSz="1905000">
              <a:spcBef>
                <a:spcPts val="1300"/>
              </a:spcBef>
              <a:buSzTx/>
              <a:buNone/>
              <a:defRPr sz="5400">
                <a:solidFill>
                  <a:srgbClr val="000000"/>
                </a:solidFill>
                <a:latin typeface="Arial"/>
                <a:ea typeface="Arial"/>
                <a:cs typeface="Arial"/>
                <a:sym typeface="Arial"/>
              </a:defRPr>
            </a:lvl2pPr>
            <a:lvl3pPr marL="0" indent="731413" algn="ctr" defTabSz="1905000">
              <a:spcBef>
                <a:spcPts val="1300"/>
              </a:spcBef>
              <a:buSzTx/>
              <a:buNone/>
              <a:defRPr sz="5400">
                <a:solidFill>
                  <a:srgbClr val="000000"/>
                </a:solidFill>
                <a:latin typeface="Arial"/>
                <a:ea typeface="Arial"/>
                <a:cs typeface="Arial"/>
                <a:sym typeface="Arial"/>
              </a:defRPr>
            </a:lvl3pPr>
            <a:lvl4pPr marL="0" indent="1097121" algn="ctr" defTabSz="1905000">
              <a:spcBef>
                <a:spcPts val="1300"/>
              </a:spcBef>
              <a:buSzTx/>
              <a:buNone/>
              <a:defRPr sz="5400">
                <a:solidFill>
                  <a:srgbClr val="000000"/>
                </a:solidFill>
                <a:latin typeface="Arial"/>
                <a:ea typeface="Arial"/>
                <a:cs typeface="Arial"/>
                <a:sym typeface="Arial"/>
              </a:defRPr>
            </a:lvl4pPr>
            <a:lvl5pPr marL="0" indent="1462827" algn="ctr" defTabSz="1905000">
              <a:spcBef>
                <a:spcPts val="1300"/>
              </a:spcBef>
              <a:buSzTx/>
              <a:buNone/>
              <a:defRPr sz="5400">
                <a:solidFill>
                  <a:srgbClr val="000000"/>
                </a:solidFill>
                <a:latin typeface="Arial"/>
                <a:ea typeface="Arial"/>
                <a:cs typeface="Arial"/>
                <a:sym typeface="Arial"/>
              </a:defRPr>
            </a:lvl5pPr>
          </a:lstStyle>
          <a:p>
            <a:pPr>
              <a:defRPr>
                <a:effectLst/>
              </a:defRPr>
            </a:pPr>
            <a:r>
              <a:t>Body Level One</a:t>
            </a:r>
          </a:p>
          <a:p>
            <a:pPr lvl="1">
              <a:defRPr>
                <a:effectLst/>
              </a:defRPr>
            </a:pPr>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459" name="Slide Number"/>
          <p:cNvSpPr txBox="1">
            <a:spLocks noGrp="1"/>
          </p:cNvSpPr>
          <p:nvPr>
            <p:ph type="sldNum" sz="quarter" idx="2"/>
          </p:nvPr>
        </p:nvSpPr>
        <p:spPr>
          <a:xfrm>
            <a:off x="14000158" y="10408047"/>
            <a:ext cx="475858" cy="473440"/>
          </a:xfrm>
          <a:prstGeom prst="rect">
            <a:avLst/>
          </a:prstGeom>
        </p:spPr>
        <p:txBody>
          <a:bodyPr lIns="76189" tIns="76189" rIns="76189" bIns="76189"/>
          <a:lstStyle>
            <a:lvl1pPr algn="r" defTabSz="1905000">
              <a:defRPr sz="22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 TITLE SLIDES -">
    <p:bg>
      <p:bgPr>
        <a:solidFill>
          <a:srgbClr val="0329D6"/>
        </a:solidFill>
        <a:effectLst/>
      </p:bgPr>
    </p:bg>
    <p:spTree>
      <p:nvGrpSpPr>
        <p:cNvPr id="1" name=""/>
        <p:cNvGrpSpPr/>
        <p:nvPr/>
      </p:nvGrpSpPr>
      <p:grpSpPr>
        <a:xfrm>
          <a:off x="0" y="0"/>
          <a:ext cx="0" cy="0"/>
          <a:chOff x="0" y="0"/>
          <a:chExt cx="0" cy="0"/>
        </a:xfrm>
      </p:grpSpPr>
      <p:sp>
        <p:nvSpPr>
          <p:cNvPr id="39"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40" name="Title Slides"/>
          <p:cNvSpPr txBox="1"/>
          <p:nvPr/>
        </p:nvSpPr>
        <p:spPr>
          <a:xfrm>
            <a:off x="0" y="0"/>
            <a:ext cx="15240001" cy="1143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7656" tIns="297656" rIns="297656" bIns="297656" anchor="ctr">
            <a:normAutofit/>
          </a:bodyPr>
          <a:lstStyle>
            <a:lvl1pPr algn="ctr">
              <a:defRPr sz="13400" b="1">
                <a:latin typeface="Helvetica Neue"/>
                <a:ea typeface="Helvetica Neue"/>
                <a:cs typeface="Helvetica Neue"/>
                <a:sym typeface="Helvetica Neue"/>
              </a:defRPr>
            </a:lvl1pPr>
          </a:lstStyle>
          <a:p>
            <a:r>
              <a:t>Title Slides</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8" name="Line"/>
          <p:cNvSpPr/>
          <p:nvPr/>
        </p:nvSpPr>
        <p:spPr>
          <a:xfrm>
            <a:off x="1488280" y="6786562"/>
            <a:ext cx="12263439" cy="1"/>
          </a:xfrm>
          <a:prstGeom prst="line">
            <a:avLst/>
          </a:prstGeom>
          <a:ln w="12700">
            <a:solidFill>
              <a:srgbClr val="DCDEA2"/>
            </a:solidFill>
            <a:miter lim="400000"/>
          </a:ln>
        </p:spPr>
        <p:txBody>
          <a:bodyPr lIns="59531" tIns="59531" rIns="59531" bIns="59531" anchor="ctr"/>
          <a:lstStyle/>
          <a:p>
            <a:pPr>
              <a:defRPr sz="3200"/>
            </a:pPr>
            <a:endParaRPr/>
          </a:p>
        </p:txBody>
      </p:sp>
      <p:sp>
        <p:nvSpPr>
          <p:cNvPr id="49" name="Bob Spunt…"/>
          <p:cNvSpPr txBox="1">
            <a:spLocks noGrp="1"/>
          </p:cNvSpPr>
          <p:nvPr>
            <p:ph type="body" sz="quarter" idx="13"/>
          </p:nvPr>
        </p:nvSpPr>
        <p:spPr>
          <a:xfrm>
            <a:off x="1488280" y="6766970"/>
            <a:ext cx="7872019" cy="3119022"/>
          </a:xfrm>
          <a:prstGeom prst="rect">
            <a:avLst/>
          </a:prstGeom>
        </p:spPr>
        <p:txBody>
          <a:bodyPr/>
          <a:lstStyle/>
          <a:p>
            <a:pPr marL="0" indent="0">
              <a:spcBef>
                <a:spcPts val="0"/>
              </a:spcBef>
              <a:buSzTx/>
              <a:buNone/>
              <a:defRPr sz="6000">
                <a:effectLst/>
              </a:defRPr>
            </a:pPr>
            <a:r>
              <a:rPr>
                <a:latin typeface="Helvetica Neue Bold Condensed"/>
                <a:ea typeface="Helvetica Neue Bold Condensed"/>
                <a:cs typeface="Helvetica Neue Bold Condensed"/>
                <a:sym typeface="Helvetica Neue Bold Condensed"/>
              </a:rPr>
              <a:t>Bob Spunt</a:t>
            </a:r>
          </a:p>
          <a:p>
            <a:pPr marL="0" indent="0">
              <a:spcBef>
                <a:spcPts val="0"/>
              </a:spcBef>
              <a:buSzTx/>
              <a:buNone/>
              <a:defRPr>
                <a:effectLst/>
              </a:defRPr>
            </a:pPr>
            <a:r>
              <a:t>Postdoctoral Fellow</a:t>
            </a:r>
          </a:p>
          <a:p>
            <a:pPr marL="0" indent="0">
              <a:spcBef>
                <a:spcPts val="0"/>
              </a:spcBef>
              <a:buSzTx/>
              <a:buNone/>
              <a:defRPr>
                <a:effectLst/>
              </a:defRPr>
            </a:pPr>
            <a:r>
              <a:t>California Institute of Technology</a:t>
            </a:r>
          </a:p>
        </p:txBody>
      </p:sp>
      <p:pic>
        <p:nvPicPr>
          <p:cNvPr id="50" name="caltech_logo.png" descr="caltech_logo.png"/>
          <p:cNvPicPr>
            <a:picLocks noChangeAspect="1"/>
          </p:cNvPicPr>
          <p:nvPr/>
        </p:nvPicPr>
        <p:blipFill>
          <a:blip r:embed="rId2">
            <a:extLst/>
          </a:blip>
          <a:srcRect b="619"/>
          <a:stretch>
            <a:fillRect/>
          </a:stretch>
        </p:blipFill>
        <p:spPr>
          <a:xfrm>
            <a:off x="11769328" y="7107718"/>
            <a:ext cx="2408984" cy="2394068"/>
          </a:xfrm>
          <a:prstGeom prst="rect">
            <a:avLst/>
          </a:prstGeom>
          <a:ln w="12700">
            <a:miter lim="400000"/>
          </a:ln>
        </p:spPr>
      </p:pic>
      <p:graphicFrame>
        <p:nvGraphicFramePr>
          <p:cNvPr id="51" name="Table"/>
          <p:cNvGraphicFramePr/>
          <p:nvPr/>
        </p:nvGraphicFramePr>
        <p:xfrm>
          <a:off x="0" y="10865408"/>
          <a:ext cx="15240001" cy="564592"/>
        </p:xfrm>
        <a:graphic>
          <a:graphicData uri="http://schemas.openxmlformats.org/drawingml/2006/table">
            <a:tbl>
              <a:tblPr>
                <a:tableStyleId>{4C3C2611-4C71-4FC5-86AE-919BDF0F9419}</a:tableStyleId>
              </a:tblPr>
              <a:tblGrid>
                <a:gridCol w="11769328">
                  <a:extLst>
                    <a:ext uri="{9D8B030D-6E8A-4147-A177-3AD203B41FA5}">
                      <a16:colId xmlns:a16="http://schemas.microsoft.com/office/drawing/2014/main" val="20000"/>
                    </a:ext>
                  </a:extLst>
                </a:gridCol>
                <a:gridCol w="3470672">
                  <a:extLst>
                    <a:ext uri="{9D8B030D-6E8A-4147-A177-3AD203B41FA5}">
                      <a16:colId xmlns:a16="http://schemas.microsoft.com/office/drawing/2014/main" val="20001"/>
                    </a:ext>
                  </a:extLst>
                </a:gridCol>
              </a:tblGrid>
              <a:tr h="564591">
                <a:tc>
                  <a:txBody>
                    <a:bodyPr/>
                    <a:lstStyle/>
                    <a:p>
                      <a:pPr marL="89296" algn="l">
                        <a:defRPr sz="2800">
                          <a:solidFill>
                            <a:srgbClr val="FFFFFF"/>
                          </a:solidFill>
                          <a:effectLst>
                            <a:outerShdw blurRad="127000" dist="19050" dir="16200000" rotWithShape="0">
                              <a:srgbClr val="000000">
                                <a:alpha val="33333"/>
                              </a:srgbClr>
                            </a:outerShdw>
                          </a:effectLst>
                          <a:latin typeface="Helvetica Neue Light"/>
                          <a:ea typeface="Helvetica Neue Light"/>
                          <a:cs typeface="Helvetica Neue Light"/>
                          <a:sym typeface="Helvetica Neue Light"/>
                        </a:defRPr>
                      </a:pPr>
                      <a:endParaRPr/>
                    </a:p>
                  </a:txBody>
                  <a:tcPr marL="0" marR="0" marT="0" marB="0" horzOverflow="overflow">
                    <a:lnL w="3175">
                      <a:miter lim="400000"/>
                    </a:lnL>
                    <a:lnR w="3175">
                      <a:miter lim="400000"/>
                    </a:lnR>
                    <a:lnT w="3175">
                      <a:miter lim="400000"/>
                    </a:lnT>
                    <a:lnB w="3175">
                      <a:miter lim="400000"/>
                    </a:lnB>
                    <a:noFill/>
                  </a:tcPr>
                </a:tc>
                <a:tc>
                  <a:txBody>
                    <a:bodyPr/>
                    <a:lstStyle/>
                    <a:p>
                      <a:pPr algn="r">
                        <a:defRPr sz="1800"/>
                      </a:pPr>
                      <a:r>
                        <a:rPr sz="2000">
                          <a:solidFill>
                            <a:srgbClr val="FFFFFF"/>
                          </a:solidFill>
                          <a:latin typeface="Helvetica Neue"/>
                          <a:ea typeface="Helvetica Neue"/>
                          <a:cs typeface="Helvetica Neue"/>
                          <a:sym typeface="Helvetica Neue"/>
                        </a:rPr>
                        <a:t>June 27, 2018</a:t>
                      </a:r>
                    </a:p>
                  </a:txBody>
                  <a:tcPr marL="0" marR="0" marT="0" marB="0" horzOverflow="overflow">
                    <a:lnL w="3175">
                      <a:miter lim="400000"/>
                    </a:lnL>
                    <a:lnR w="3175">
                      <a:miter lim="400000"/>
                    </a:lnR>
                    <a:lnT w="3175">
                      <a:miter lim="400000"/>
                    </a:lnT>
                    <a:lnB w="3175">
                      <a:miter lim="400000"/>
                    </a:lnB>
                    <a:noFill/>
                  </a:tcPr>
                </a:tc>
                <a:extLst>
                  <a:ext uri="{0D108BD9-81ED-4DB2-BD59-A6C34878D82A}">
                    <a16:rowId xmlns:a16="http://schemas.microsoft.com/office/drawing/2014/main" val="10000"/>
                  </a:ext>
                </a:extLst>
              </a:tr>
            </a:tbl>
          </a:graphicData>
        </a:graphic>
      </p:graphicFrame>
      <p:pic>
        <p:nvPicPr>
          <p:cNvPr id="52" name="2000px-UCLA_Logo.svg.png" descr="2000px-UCLA_Logo.svg.png"/>
          <p:cNvPicPr>
            <a:picLocks noChangeAspect="1"/>
          </p:cNvPicPr>
          <p:nvPr/>
        </p:nvPicPr>
        <p:blipFill>
          <a:blip r:embed="rId3">
            <a:extLst/>
          </a:blip>
          <a:stretch>
            <a:fillRect/>
          </a:stretch>
        </p:blipFill>
        <p:spPr>
          <a:xfrm>
            <a:off x="128152" y="10726555"/>
            <a:ext cx="1576553" cy="548641"/>
          </a:xfrm>
          <a:prstGeom prst="rect">
            <a:avLst/>
          </a:prstGeom>
          <a:ln w="12700">
            <a:miter lim="400000"/>
          </a:ln>
        </p:spPr>
      </p:pic>
      <p:sp>
        <p:nvSpPr>
          <p:cNvPr id="53" name="Department of Psychology"/>
          <p:cNvSpPr txBox="1"/>
          <p:nvPr/>
        </p:nvSpPr>
        <p:spPr>
          <a:xfrm>
            <a:off x="1704800" y="10755390"/>
            <a:ext cx="5460940" cy="491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lvl1pPr>
              <a:defRPr sz="2000">
                <a:latin typeface="Verdana"/>
                <a:ea typeface="Verdana"/>
                <a:cs typeface="Verdana"/>
                <a:sym typeface="Verdana"/>
              </a:defRPr>
            </a:lvl1pPr>
          </a:lstStyle>
          <a:p>
            <a:pPr>
              <a:defRPr>
                <a:latin typeface="Helvetica Neue Light"/>
                <a:ea typeface="Helvetica Neue Light"/>
                <a:cs typeface="Helvetica Neue Light"/>
                <a:sym typeface="Helvetica Neue Light"/>
              </a:defRPr>
            </a:pPr>
            <a:r>
              <a:rPr>
                <a:latin typeface="Verdana"/>
                <a:ea typeface="Verdana"/>
                <a:cs typeface="Verdana"/>
                <a:sym typeface="Verdana"/>
              </a:rPr>
              <a:t>Department of Psychology</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Subtitle (Table)">
    <p:spTree>
      <p:nvGrpSpPr>
        <p:cNvPr id="1" name=""/>
        <p:cNvGrpSpPr/>
        <p:nvPr/>
      </p:nvGrpSpPr>
      <p:grpSpPr>
        <a:xfrm>
          <a:off x="0" y="0"/>
          <a:ext cx="0" cy="0"/>
          <a:chOff x="0" y="0"/>
          <a:chExt cx="0" cy="0"/>
        </a:xfrm>
      </p:grpSpPr>
      <p:graphicFrame>
        <p:nvGraphicFramePr>
          <p:cNvPr id="61" name="Table"/>
          <p:cNvGraphicFramePr/>
          <p:nvPr/>
        </p:nvGraphicFramePr>
        <p:xfrm>
          <a:off x="1480838" y="1927273"/>
          <a:ext cx="12278323" cy="3891965"/>
        </p:xfrm>
        <a:graphic>
          <a:graphicData uri="http://schemas.openxmlformats.org/drawingml/2006/table">
            <a:tbl>
              <a:tblPr>
                <a:tableStyleId>{4C3C2611-4C71-4FC5-86AE-919BDF0F9419}</a:tableStyleId>
              </a:tblPr>
              <a:tblGrid>
                <a:gridCol w="202933">
                  <a:extLst>
                    <a:ext uri="{9D8B030D-6E8A-4147-A177-3AD203B41FA5}">
                      <a16:colId xmlns:a16="http://schemas.microsoft.com/office/drawing/2014/main" val="20000"/>
                    </a:ext>
                  </a:extLst>
                </a:gridCol>
                <a:gridCol w="12075388">
                  <a:extLst>
                    <a:ext uri="{9D8B030D-6E8A-4147-A177-3AD203B41FA5}">
                      <a16:colId xmlns:a16="http://schemas.microsoft.com/office/drawing/2014/main" val="20001"/>
                    </a:ext>
                  </a:extLst>
                </a:gridCol>
              </a:tblGrid>
              <a:tr h="1612479">
                <a:tc gridSpan="2">
                  <a:txBody>
                    <a:bodyPr/>
                    <a:lstStyle/>
                    <a:p>
                      <a:pPr algn="l">
                        <a:defRPr sz="9800">
                          <a:solidFill>
                            <a:srgbClr val="FFFFFF"/>
                          </a:solidFill>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Title</a:t>
                      </a:r>
                    </a:p>
                  </a:txBody>
                  <a:tcPr marL="50800" marR="50800" marT="50800" marB="50800" anchor="ctr" horzOverflow="overflow">
                    <a:lnL w="3175">
                      <a:miter lim="400000"/>
                    </a:lnL>
                    <a:lnR w="3175">
                      <a:miter lim="400000"/>
                    </a:lnR>
                    <a:lnT w="3175">
                      <a:miter lim="400000"/>
                    </a:lnT>
                    <a:lnB w="3175">
                      <a:miter lim="400000"/>
                    </a:lnB>
                    <a:noFill/>
                  </a:tcPr>
                </a:tc>
                <a:tc hMerge="1">
                  <a:txBody>
                    <a:bodyPr/>
                    <a:lstStyle/>
                    <a:p>
                      <a:endParaRPr lang="en-US"/>
                    </a:p>
                  </a:txBody>
                  <a:tcPr/>
                </a:tc>
                <a:extLst>
                  <a:ext uri="{0D108BD9-81ED-4DB2-BD59-A6C34878D82A}">
                    <a16:rowId xmlns:a16="http://schemas.microsoft.com/office/drawing/2014/main" val="10000"/>
                  </a:ext>
                </a:extLst>
              </a:tr>
              <a:tr h="2279485">
                <a:tc gridSpan="2">
                  <a:txBody>
                    <a:bodyPr/>
                    <a:lstStyle/>
                    <a:p>
                      <a:pPr algn="l">
                        <a:defRPr sz="1800"/>
                      </a:pPr>
                      <a:r>
                        <a:rPr sz="4200">
                          <a:solidFill>
                            <a:srgbClr val="FFFFFF"/>
                          </a:solidFill>
                          <a:latin typeface="Helvetica Neue Light"/>
                          <a:ea typeface="Helvetica Neue Light"/>
                          <a:cs typeface="Helvetica Neue Light"/>
                          <a:sym typeface="Helvetica Neue Light"/>
                        </a:rPr>
                        <a:t>Subtitle Text</a:t>
                      </a:r>
                    </a:p>
                  </a:txBody>
                  <a:tcPr marL="50800" marR="50800" marT="50800" marB="50800" horzOverflow="overflow">
                    <a:lnL w="3175">
                      <a:miter lim="400000"/>
                    </a:lnL>
                    <a:lnR w="3175">
                      <a:miter lim="400000"/>
                    </a:lnR>
                    <a:lnT w="3175">
                      <a:miter lim="400000"/>
                    </a:lnT>
                    <a:lnB w="3175">
                      <a:miter lim="400000"/>
                    </a:lnB>
                    <a:no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Subtitle - Alt 2">
    <p:spTree>
      <p:nvGrpSpPr>
        <p:cNvPr id="1" name=""/>
        <p:cNvGrpSpPr/>
        <p:nvPr/>
      </p:nvGrpSpPr>
      <p:grpSpPr>
        <a:xfrm>
          <a:off x="0" y="0"/>
          <a:ext cx="0" cy="0"/>
          <a:chOff x="0" y="0"/>
          <a:chExt cx="0" cy="0"/>
        </a:xfrm>
      </p:grpSpPr>
      <p:sp>
        <p:nvSpPr>
          <p:cNvPr id="69" name="Title Text"/>
          <p:cNvSpPr txBox="1">
            <a:spLocks noGrp="1"/>
          </p:cNvSpPr>
          <p:nvPr>
            <p:ph type="title"/>
          </p:nvPr>
        </p:nvSpPr>
        <p:spPr>
          <a:xfrm>
            <a:off x="1488281" y="1934500"/>
            <a:ext cx="12263438" cy="2225912"/>
          </a:xfrm>
          <a:prstGeom prst="rect">
            <a:avLst/>
          </a:prstGeom>
        </p:spPr>
        <p:txBody>
          <a:bodyPr anchor="b"/>
          <a:lstStyle>
            <a:lvl1pPr algn="l">
              <a:defRPr sz="9800">
                <a:latin typeface="Helvetica Neue Bold Condensed"/>
                <a:ea typeface="Helvetica Neue Bold Condensed"/>
                <a:cs typeface="Helvetica Neue Bold Condensed"/>
                <a:sym typeface="Helvetica Neue Bold Condensed"/>
              </a:defRPr>
            </a:lvl1pPr>
          </a:lstStyle>
          <a:p>
            <a:r>
              <a:t>Title Text</a:t>
            </a:r>
          </a:p>
        </p:txBody>
      </p:sp>
      <p:sp>
        <p:nvSpPr>
          <p:cNvPr id="71" name="Line"/>
          <p:cNvSpPr/>
          <p:nvPr/>
        </p:nvSpPr>
        <p:spPr>
          <a:xfrm>
            <a:off x="1488280" y="7099101"/>
            <a:ext cx="12263439" cy="1"/>
          </a:xfrm>
          <a:prstGeom prst="line">
            <a:avLst/>
          </a:prstGeom>
        </p:spPr>
        <p:txBody>
          <a:bodyPr lIns="59531" tIns="59531" rIns="59531" bIns="59531" anchor="ctr"/>
          <a:lstStyle/>
          <a:p>
            <a:pPr>
              <a:defRPr sz="3200"/>
            </a:pPr>
            <a:endParaRPr/>
          </a:p>
        </p:txBody>
      </p:sp>
      <p:sp>
        <p:nvSpPr>
          <p:cNvPr id="72" name="Bob Spunt…"/>
          <p:cNvSpPr txBox="1">
            <a:spLocks noGrp="1"/>
          </p:cNvSpPr>
          <p:nvPr>
            <p:ph type="body" sz="quarter" idx="13"/>
          </p:nvPr>
        </p:nvSpPr>
        <p:spPr>
          <a:xfrm>
            <a:off x="1480839" y="7441348"/>
            <a:ext cx="10447735" cy="3119021"/>
          </a:xfrm>
          <a:prstGeom prst="rect">
            <a:avLst/>
          </a:prstGeom>
        </p:spPr>
        <p:txBody>
          <a:bodyPr/>
          <a:lstStyle/>
          <a:p>
            <a:pPr marL="0" indent="0">
              <a:spcBef>
                <a:spcPts val="0"/>
              </a:spcBef>
              <a:buSzTx/>
              <a:buNone/>
              <a:defRPr>
                <a:effectLst/>
              </a:defRPr>
            </a:pPr>
            <a:r>
              <a:t>Bob Spunt</a:t>
            </a:r>
          </a:p>
          <a:p>
            <a:pPr marL="0" indent="0">
              <a:spcBef>
                <a:spcPts val="0"/>
              </a:spcBef>
              <a:buSzTx/>
              <a:buNone/>
              <a:defRPr>
                <a:effectLst/>
              </a:defRPr>
            </a:pPr>
            <a:r>
              <a:t>Postdoctoral Fellow</a:t>
            </a:r>
          </a:p>
          <a:p>
            <a:pPr marL="0" indent="0">
              <a:spcBef>
                <a:spcPts val="0"/>
              </a:spcBef>
              <a:buSzTx/>
              <a:buNone/>
              <a:defRPr>
                <a:effectLst/>
              </a:defRPr>
            </a:pPr>
            <a:r>
              <a:t>California Institute of Technology</a:t>
            </a:r>
          </a:p>
        </p:txBody>
      </p:sp>
      <p:pic>
        <p:nvPicPr>
          <p:cNvPr id="73" name="caltech_logo.png" descr="caltech_logo.png"/>
          <p:cNvPicPr>
            <a:picLocks noChangeAspect="1"/>
          </p:cNvPicPr>
          <p:nvPr/>
        </p:nvPicPr>
        <p:blipFill>
          <a:blip r:embed="rId2">
            <a:extLst/>
          </a:blip>
          <a:srcRect b="619"/>
          <a:stretch>
            <a:fillRect/>
          </a:stretch>
        </p:blipFill>
        <p:spPr>
          <a:xfrm>
            <a:off x="11928572" y="7811880"/>
            <a:ext cx="2239813" cy="2225943"/>
          </a:xfrm>
          <a:prstGeom prst="rect">
            <a:avLst/>
          </a:prstGeom>
          <a:ln w="12700">
            <a:miter lim="400000"/>
          </a:ln>
        </p:spPr>
      </p:pic>
      <p:sp>
        <p:nvSpPr>
          <p:cNvPr id="74" name="Subtitle Text"/>
          <p:cNvSpPr txBox="1">
            <a:spLocks noGrp="1"/>
          </p:cNvSpPr>
          <p:nvPr>
            <p:ph type="body" sz="quarter" idx="14"/>
          </p:nvPr>
        </p:nvSpPr>
        <p:spPr>
          <a:xfrm>
            <a:off x="1480839" y="4160411"/>
            <a:ext cx="12263438" cy="2225912"/>
          </a:xfrm>
          <a:prstGeom prst="rect">
            <a:avLst/>
          </a:prstGeom>
        </p:spPr>
        <p:txBody>
          <a:bodyPr anchor="t"/>
          <a:lstStyle>
            <a:lvl1pPr marL="0" indent="0">
              <a:spcBef>
                <a:spcPts val="0"/>
              </a:spcBef>
              <a:buSzTx/>
              <a:buNone/>
              <a:defRPr sz="6000"/>
            </a:lvl1pPr>
          </a:lstStyle>
          <a:p>
            <a:pPr>
              <a:defRPr>
                <a:effectLst/>
              </a:defRPr>
            </a:pPr>
            <a:r>
              <a:t>Subtitle Text</a:t>
            </a:r>
          </a:p>
        </p:txBody>
      </p:sp>
      <p:graphicFrame>
        <p:nvGraphicFramePr>
          <p:cNvPr id="75" name="Table"/>
          <p:cNvGraphicFramePr/>
          <p:nvPr/>
        </p:nvGraphicFramePr>
        <p:xfrm>
          <a:off x="0" y="10849570"/>
          <a:ext cx="15240000" cy="580430"/>
        </p:xfrm>
        <a:graphic>
          <a:graphicData uri="http://schemas.openxmlformats.org/drawingml/2006/table">
            <a:tbl>
              <a:tblPr>
                <a:tableStyleId>{4C3C2611-4C71-4FC5-86AE-919BDF0F9419}</a:tableStyleId>
              </a:tblPr>
              <a:tblGrid>
                <a:gridCol w="15240000">
                  <a:extLst>
                    <a:ext uri="{9D8B030D-6E8A-4147-A177-3AD203B41FA5}">
                      <a16:colId xmlns:a16="http://schemas.microsoft.com/office/drawing/2014/main" val="20000"/>
                    </a:ext>
                  </a:extLst>
                </a:gridCol>
              </a:tblGrid>
              <a:tr h="580429">
                <a:tc>
                  <a:txBody>
                    <a:bodyPr/>
                    <a:lstStyle/>
                    <a:p>
                      <a:pPr>
                        <a:defRPr sz="1800"/>
                      </a:pPr>
                      <a:r>
                        <a:rPr sz="3200">
                          <a:solidFill>
                            <a:srgbClr val="FFFFFF"/>
                          </a:solidFill>
                          <a:latin typeface="Helvetica Neue Light"/>
                          <a:ea typeface="Helvetica Neue Light"/>
                          <a:cs typeface="Helvetica Neue Light"/>
                          <a:sym typeface="Helvetica Neue Light"/>
                        </a:rPr>
                        <a:t>June 27, 2018</a:t>
                      </a:r>
                    </a:p>
                  </a:txBody>
                  <a:tcPr marL="0" marR="0" marT="0" marB="0" horzOverflow="overflow">
                    <a:lnL w="3175">
                      <a:miter lim="400000"/>
                    </a:lnL>
                    <a:lnR w="3175">
                      <a:miter lim="400000"/>
                    </a:lnR>
                    <a:lnT w="3175">
                      <a:miter lim="400000"/>
                    </a:lnT>
                    <a:lnB w="3175">
                      <a:miter lim="400000"/>
                    </a:lnB>
                    <a:noFill/>
                  </a:tcPr>
                </a:tc>
                <a:extLst>
                  <a:ext uri="{0D108BD9-81ED-4DB2-BD59-A6C34878D82A}">
                    <a16:rowId xmlns:a16="http://schemas.microsoft.com/office/drawing/2014/main" val="10000"/>
                  </a:ext>
                </a:extLst>
              </a:tr>
            </a:tbl>
          </a:graphicData>
        </a:graphic>
      </p:graphicFrame>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83" name="Title Text"/>
          <p:cNvSpPr txBox="1">
            <a:spLocks noGrp="1"/>
          </p:cNvSpPr>
          <p:nvPr>
            <p:ph type="title"/>
          </p:nvPr>
        </p:nvSpPr>
        <p:spPr>
          <a:xfrm>
            <a:off x="372070" y="4768483"/>
            <a:ext cx="14495860" cy="1532233"/>
          </a:xfrm>
          <a:prstGeom prst="rect">
            <a:avLst/>
          </a:prstGeom>
        </p:spPr>
        <p:txBody>
          <a:bodyPr/>
          <a:lstStyle>
            <a:lvl1pPr>
              <a:defRPr sz="7000">
                <a:latin typeface="Helvetica Neue Bold Condensed"/>
                <a:ea typeface="Helvetica Neue Bold Condensed"/>
                <a:cs typeface="Helvetica Neue Bold Condensed"/>
                <a:sym typeface="Helvetica Neue Bold Condensed"/>
              </a:defRPr>
            </a:lvl1pPr>
          </a:lstStyle>
          <a:p>
            <a:r>
              <a:t>Title Text</a:t>
            </a:r>
          </a:p>
        </p:txBody>
      </p:sp>
      <p:sp>
        <p:nvSpPr>
          <p:cNvPr id="84" name="Slide Number"/>
          <p:cNvSpPr txBox="1">
            <a:spLocks noGrp="1"/>
          </p:cNvSpPr>
          <p:nvPr>
            <p:ph type="sldNum" sz="quarter" idx="2"/>
          </p:nvPr>
        </p:nvSpPr>
        <p:spPr>
          <a:xfrm>
            <a:off x="7419575" y="10849570"/>
            <a:ext cx="385967" cy="398463"/>
          </a:xfrm>
          <a:prstGeom prst="rect">
            <a:avLst/>
          </a:prstGeom>
        </p:spPr>
        <p:txBody>
          <a:bodyPr/>
          <a:lstStyle>
            <a:lvl1pPr defTabSz="973666">
              <a:defRPr sz="18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Center - HUGE">
    <p:spTree>
      <p:nvGrpSpPr>
        <p:cNvPr id="1" name=""/>
        <p:cNvGrpSpPr/>
        <p:nvPr/>
      </p:nvGrpSpPr>
      <p:grpSpPr>
        <a:xfrm>
          <a:off x="0" y="0"/>
          <a:ext cx="0" cy="0"/>
          <a:chOff x="0" y="0"/>
          <a:chExt cx="0" cy="0"/>
        </a:xfrm>
      </p:grpSpPr>
      <p:sp>
        <p:nvSpPr>
          <p:cNvPr id="91" name="Title Text"/>
          <p:cNvSpPr txBox="1">
            <a:spLocks noGrp="1"/>
          </p:cNvSpPr>
          <p:nvPr>
            <p:ph type="title"/>
          </p:nvPr>
        </p:nvSpPr>
        <p:spPr>
          <a:xfrm>
            <a:off x="0" y="0"/>
            <a:ext cx="15240001" cy="11430001"/>
          </a:xfrm>
          <a:prstGeom prst="rect">
            <a:avLst/>
          </a:prstGeom>
        </p:spPr>
        <p:txBody>
          <a:bodyPr lIns="297656" tIns="297656" rIns="297656" bIns="297656"/>
          <a:lstStyle>
            <a:lvl1pPr>
              <a:defRPr sz="13400" b="1">
                <a:latin typeface="Helvetica Neue"/>
                <a:ea typeface="Helvetica Neue"/>
                <a:cs typeface="Helvetica Neue"/>
                <a:sym typeface="Helvetica Neue"/>
              </a:defRPr>
            </a:lvl1pPr>
          </a:lstStyle>
          <a:p>
            <a:r>
              <a:t>Title Text</a:t>
            </a:r>
          </a:p>
        </p:txBody>
      </p:sp>
      <p:sp>
        <p:nvSpPr>
          <p:cNvPr id="92" name="Text"/>
          <p:cNvSpPr txBox="1">
            <a:spLocks noGrp="1"/>
          </p:cNvSpPr>
          <p:nvPr>
            <p:ph type="body" sz="quarter" idx="13"/>
          </p:nvPr>
        </p:nvSpPr>
        <p:spPr>
          <a:xfrm>
            <a:off x="141446" y="10743007"/>
            <a:ext cx="14957108" cy="540549"/>
          </a:xfrm>
          <a:prstGeom prst="rect">
            <a:avLst/>
          </a:prstGeom>
        </p:spPr>
        <p:txBody>
          <a:bodyPr>
            <a:spAutoFit/>
          </a:bodyPr>
          <a:lstStyle/>
          <a:p>
            <a:pPr marL="0" lvl="1" indent="228600" algn="r">
              <a:spcBef>
                <a:spcPts val="0"/>
              </a:spcBef>
              <a:buSzTx/>
              <a:buNone/>
              <a:defRPr sz="280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1814"/>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116210" y="297656"/>
            <a:ext cx="13007580" cy="2530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normAutofit/>
          </a:bodyPr>
          <a:lstStyle/>
          <a:p>
            <a:r>
              <a:t>Title Text</a:t>
            </a:r>
          </a:p>
        </p:txBody>
      </p:sp>
      <p:sp>
        <p:nvSpPr>
          <p:cNvPr id="3" name="Body Level One…"/>
          <p:cNvSpPr txBox="1">
            <a:spLocks noGrp="1"/>
          </p:cNvSpPr>
          <p:nvPr>
            <p:ph type="body" idx="1"/>
          </p:nvPr>
        </p:nvSpPr>
        <p:spPr>
          <a:xfrm>
            <a:off x="1116210" y="3036093"/>
            <a:ext cx="13007580" cy="7366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7405453" y="10849570"/>
            <a:ext cx="414211" cy="423863"/>
          </a:xfrm>
          <a:prstGeom prst="rect">
            <a:avLst/>
          </a:prstGeom>
          <a:ln w="12700">
            <a:miter lim="400000"/>
          </a:ln>
        </p:spPr>
        <p:txBody>
          <a:bodyPr wrap="none" lIns="59531" tIns="59531" rIns="59531" bIns="59531">
            <a:spAutoFit/>
          </a:bodyPr>
          <a:lstStyle>
            <a:lvl1pPr algn="ctr">
              <a:defRPr sz="2000">
                <a:latin typeface="Helvetica Light"/>
                <a:ea typeface="Helvetica Light"/>
                <a:cs typeface="Helvetica Light"/>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spd="med"/>
  <p:txStyles>
    <p:titleStyle>
      <a:lvl1pPr marL="0" marR="0" indent="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1pPr>
      <a:lvl2pPr marL="0" marR="0" indent="2286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2pPr>
      <a:lvl3pPr marL="0" marR="0" indent="4572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3pPr>
      <a:lvl4pPr marL="0" marR="0" indent="6858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4pPr>
      <a:lvl5pPr marL="0" marR="0" indent="9144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5pPr>
      <a:lvl6pPr marL="0" marR="0" indent="11430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6pPr>
      <a:lvl7pPr marL="0" marR="0" indent="13716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7pPr>
      <a:lvl8pPr marL="0" marR="0" indent="16002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8pPr>
      <a:lvl9pPr marL="0" marR="0" indent="1828800" algn="ctr" defTabSz="684609" rtl="0" latinLnBrk="0">
        <a:lnSpc>
          <a:spcPct val="100000"/>
        </a:lnSpc>
        <a:spcBef>
          <a:spcPts val="0"/>
        </a:spcBef>
        <a:spcAft>
          <a:spcPts val="0"/>
        </a:spcAft>
        <a:buClrTx/>
        <a:buSzTx/>
        <a:buFontTx/>
        <a:buNone/>
        <a:tabLst/>
        <a:defRPr sz="6000" b="0" i="0" u="none" strike="noStrike" cap="none" spc="0" baseline="0">
          <a:ln>
            <a:noFill/>
          </a:ln>
          <a:solidFill>
            <a:srgbClr val="FFFFFF"/>
          </a:solidFill>
          <a:uFillTx/>
          <a:latin typeface="Helvetica"/>
          <a:ea typeface="Helvetica"/>
          <a:cs typeface="Helvetica"/>
          <a:sym typeface="Helvetica"/>
        </a:defRPr>
      </a:lvl9pPr>
    </p:titleStyle>
    <p:bodyStyle>
      <a:lvl1pPr marL="4912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1pPr>
      <a:lvl2pPr marL="962211" marR="0" indent="-517711" algn="l" defTabSz="684609" rtl="0" latinLnBrk="0">
        <a:lnSpc>
          <a:spcPct val="100000"/>
        </a:lnSpc>
        <a:spcBef>
          <a:spcPts val="2800"/>
        </a:spcBef>
        <a:spcAft>
          <a:spcPts val="0"/>
        </a:spcAft>
        <a:buClrTx/>
        <a:buSzPct val="80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2pPr>
      <a:lvl3pPr marL="13802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3pPr>
      <a:lvl4pPr marL="18247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4pPr>
      <a:lvl5pPr marL="2269289" marR="0" indent="-491289" algn="l" defTabSz="684609" rtl="0" latinLnBrk="0">
        <a:lnSpc>
          <a:spcPct val="100000"/>
        </a:lnSpc>
        <a:spcBef>
          <a:spcPts val="2800"/>
        </a:spcBef>
        <a:spcAft>
          <a:spcPts val="0"/>
        </a:spcAft>
        <a:buClrTx/>
        <a:buSzPct val="80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5pPr>
      <a:lvl6pPr marL="27137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6pPr>
      <a:lvl7pPr marL="31582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7pPr>
      <a:lvl8pPr marL="36027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8pPr>
      <a:lvl9pPr marL="4047289" marR="0" indent="-491289" algn="l" defTabSz="684609" rtl="0" latinLnBrk="0">
        <a:lnSpc>
          <a:spcPct val="100000"/>
        </a:lnSpc>
        <a:spcBef>
          <a:spcPts val="2800"/>
        </a:spcBef>
        <a:spcAft>
          <a:spcPts val="0"/>
        </a:spcAft>
        <a:buClrTx/>
        <a:buSzPct val="75000"/>
        <a:buFontTx/>
        <a:buChar char="•"/>
        <a:tabLst/>
        <a:defRPr sz="4200" b="0" i="0" u="none" strike="noStrike" cap="none" spc="0" baseline="0">
          <a:ln>
            <a:noFill/>
          </a:ln>
          <a:solidFill>
            <a:srgbClr val="FFFFFF"/>
          </a:solidFill>
          <a:effectLst>
            <a:outerShdw blurRad="127000" dist="19050" dir="16200000" rotWithShape="0">
              <a:srgbClr val="000000">
                <a:alpha val="33333"/>
              </a:srgbClr>
            </a:outerShdw>
          </a:effectLst>
          <a:uFillTx/>
          <a:latin typeface="Helvetica Neue Light"/>
          <a:ea typeface="Helvetica Neue Light"/>
          <a:cs typeface="Helvetica Neue Light"/>
          <a:sym typeface="Helvetica Neue Light"/>
        </a:defRPr>
      </a:lvl9pPr>
    </p:bodyStyle>
    <p:otherStyle>
      <a:lvl1pPr marL="0" marR="0" indent="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1pPr>
      <a:lvl2pPr marL="0" marR="0" indent="2286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2pPr>
      <a:lvl3pPr marL="0" marR="0" indent="4572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3pPr>
      <a:lvl4pPr marL="0" marR="0" indent="6858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4pPr>
      <a:lvl5pPr marL="0" marR="0" indent="9144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5pPr>
      <a:lvl6pPr marL="0" marR="0" indent="11430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6pPr>
      <a:lvl7pPr marL="0" marR="0" indent="13716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7pPr>
      <a:lvl8pPr marL="0" marR="0" indent="16002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8pPr>
      <a:lvl9pPr marL="0" marR="0" indent="1828800" algn="ctr" defTabSz="684609"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
          <p:cNvSpPr txBox="1">
            <a:spLocks noGrp="1"/>
          </p:cNvSpPr>
          <p:nvPr>
            <p:ph type="body" idx="13"/>
          </p:nvPr>
        </p:nvSpPr>
        <p:spPr>
          <a:prstGeom prst="rect">
            <a:avLst/>
          </a:prstGeom>
        </p:spPr>
        <p:txBody>
          <a:bodyPr/>
          <a:lstStyle/>
          <a:p>
            <a:pPr marL="0" lvl="1" indent="228600" algn="r">
              <a:spcBef>
                <a:spcPts val="0"/>
              </a:spcBef>
              <a:buSzTx/>
              <a:buNone/>
              <a:defRPr sz="2800"/>
            </a:pPr>
            <a:endParaRPr/>
          </a:p>
        </p:txBody>
      </p:sp>
      <p:sp>
        <p:nvSpPr>
          <p:cNvPr id="469" name="Please keep your head…"/>
          <p:cNvSpPr txBox="1"/>
          <p:nvPr/>
        </p:nvSpPr>
        <p:spPr>
          <a:xfrm>
            <a:off x="3016250" y="3622406"/>
            <a:ext cx="9207500" cy="4185189"/>
          </a:xfrm>
          <a:prstGeom prst="rect">
            <a:avLst/>
          </a:prstGeom>
          <a:solidFill>
            <a:srgbClr val="6F0000"/>
          </a:solidFill>
          <a:ln w="114300">
            <a:solidFill>
              <a:srgbClr val="FFFF66"/>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p>
            <a:pPr algn="ctr">
              <a:defRPr sz="5200"/>
            </a:pPr>
            <a:endParaRPr>
              <a:latin typeface="Helvetica Neue Bold Condensed"/>
              <a:ea typeface="Helvetica Neue Bold Condensed"/>
              <a:cs typeface="Helvetica Neue Bold Condensed"/>
              <a:sym typeface="Helvetica Neue Bold Condensed"/>
            </a:endParaRPr>
          </a:p>
          <a:p>
            <a:pPr algn="ctr">
              <a:defRPr sz="5200"/>
            </a:pPr>
            <a:r>
              <a:rPr>
                <a:latin typeface="Helvetica Neue Bold Condensed"/>
                <a:ea typeface="Helvetica Neue Bold Condensed"/>
                <a:cs typeface="Helvetica Neue Bold Condensed"/>
                <a:sym typeface="Helvetica Neue Bold Condensed"/>
              </a:rPr>
              <a:t>Please keep your head </a:t>
            </a:r>
          </a:p>
          <a:p>
            <a:pPr algn="ctr">
              <a:defRPr sz="5200"/>
            </a:pPr>
            <a:r>
              <a:rPr>
                <a:latin typeface="Helvetica Neue Bold Condensed"/>
                <a:ea typeface="Helvetica Neue Bold Condensed"/>
                <a:cs typeface="Helvetica Neue Bold Condensed"/>
                <a:sym typeface="Helvetica Neue Bold Condensed"/>
              </a:rPr>
              <a:t>still while the scanner </a:t>
            </a:r>
          </a:p>
          <a:p>
            <a:pPr algn="ctr">
              <a:defRPr sz="5200"/>
            </a:pPr>
            <a:r>
              <a:rPr>
                <a:latin typeface="Helvetica Neue Bold Condensed"/>
                <a:ea typeface="Helvetica Neue Bold Condensed"/>
                <a:cs typeface="Helvetica Neue Bold Condensed"/>
                <a:sym typeface="Helvetica Neue Bold Condensed"/>
              </a:rPr>
              <a:t>is running.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You will view a variety of images."/>
          <p:cNvSpPr txBox="1"/>
          <p:nvPr/>
        </p:nvSpPr>
        <p:spPr>
          <a:xfrm>
            <a:off x="553972" y="1628988"/>
            <a:ext cx="14132055" cy="660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3400"/>
            </a:lvl1pPr>
          </a:lstStyle>
          <a:p>
            <a:r>
              <a:t>You will view a variety of images.</a:t>
            </a:r>
          </a:p>
        </p:txBody>
      </p:sp>
      <p:sp>
        <p:nvSpPr>
          <p:cNvPr id="472" name="Image Observation Test"/>
          <p:cNvSpPr txBox="1"/>
          <p:nvPr/>
        </p:nvSpPr>
        <p:spPr>
          <a:xfrm>
            <a:off x="254661" y="65945"/>
            <a:ext cx="14730678" cy="1194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7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Image Observation Test</a:t>
            </a:r>
          </a:p>
        </p:txBody>
      </p:sp>
      <p:sp>
        <p:nvSpPr>
          <p:cNvPr id="473" name="Carefully observe each image. To make sure you are paying attention, we will occasionally present the same image twice in a row:"/>
          <p:cNvSpPr txBox="1"/>
          <p:nvPr/>
        </p:nvSpPr>
        <p:spPr>
          <a:xfrm>
            <a:off x="866510" y="5944688"/>
            <a:ext cx="13506980" cy="1181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3400"/>
            </a:lvl1pPr>
          </a:lstStyle>
          <a:p>
            <a:r>
              <a:t>Carefully observe each image. To make sure you are paying attention, we will occasionally present the same image twice in a row:</a:t>
            </a:r>
          </a:p>
        </p:txBody>
      </p:sp>
      <p:sp>
        <p:nvSpPr>
          <p:cNvPr id="474" name="Some will be photographs"/>
          <p:cNvSpPr txBox="1"/>
          <p:nvPr/>
        </p:nvSpPr>
        <p:spPr>
          <a:xfrm>
            <a:off x="856991" y="2424991"/>
            <a:ext cx="6036532" cy="6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gn="ctr">
              <a:defRPr sz="3400">
                <a:latin typeface="Helvetica Neue Bold Condensed"/>
                <a:ea typeface="Helvetica Neue Bold Condensed"/>
                <a:cs typeface="Helvetica Neue Bold Condensed"/>
                <a:sym typeface="Helvetica Neue Bold Condensed"/>
              </a:defRPr>
            </a:lvl1pPr>
          </a:lstStyle>
          <a:p>
            <a:pPr>
              <a:defRPr b="1">
                <a:latin typeface="Arial"/>
                <a:ea typeface="Arial"/>
                <a:cs typeface="Arial"/>
                <a:sym typeface="Arial"/>
              </a:defRPr>
            </a:pPr>
            <a:r>
              <a:rPr b="0">
                <a:latin typeface="Helvetica Neue Bold Condensed"/>
                <a:ea typeface="Helvetica Neue Bold Condensed"/>
                <a:cs typeface="Helvetica Neue Bold Condensed"/>
                <a:sym typeface="Helvetica Neue Bold Condensed"/>
              </a:rPr>
              <a:t>Some will be photographs</a:t>
            </a:r>
          </a:p>
        </p:txBody>
      </p:sp>
      <p:pic>
        <p:nvPicPr>
          <p:cNvPr id="475" name="Screen Shot 2013-08-01 at 8.36.06 AM.png" descr="Screen Shot 2013-08-01 at 8.36.06 AM.png"/>
          <p:cNvPicPr>
            <a:picLocks noChangeAspect="1"/>
          </p:cNvPicPr>
          <p:nvPr/>
        </p:nvPicPr>
        <p:blipFill>
          <a:blip r:embed="rId2">
            <a:extLst/>
          </a:blip>
          <a:stretch>
            <a:fillRect/>
          </a:stretch>
        </p:blipFill>
        <p:spPr>
          <a:xfrm>
            <a:off x="8134687" y="3189832"/>
            <a:ext cx="2940184" cy="2222501"/>
          </a:xfrm>
          <a:prstGeom prst="rect">
            <a:avLst/>
          </a:prstGeom>
          <a:ln w="12700">
            <a:solidFill>
              <a:srgbClr val="BFBFBF"/>
            </a:solidFill>
          </a:ln>
        </p:spPr>
      </p:pic>
      <p:pic>
        <p:nvPicPr>
          <p:cNvPr id="476" name="Screen Shot 2013-08-01 at 8.36.15 AM.png" descr="Screen Shot 2013-08-01 at 8.36.15 AM.png"/>
          <p:cNvPicPr>
            <a:picLocks noChangeAspect="1"/>
          </p:cNvPicPr>
          <p:nvPr/>
        </p:nvPicPr>
        <p:blipFill>
          <a:blip r:embed="rId3">
            <a:extLst/>
          </a:blip>
          <a:stretch>
            <a:fillRect/>
          </a:stretch>
        </p:blipFill>
        <p:spPr>
          <a:xfrm>
            <a:off x="11208815" y="3189832"/>
            <a:ext cx="2940182" cy="2222501"/>
          </a:xfrm>
          <a:prstGeom prst="rect">
            <a:avLst/>
          </a:prstGeom>
          <a:ln w="12700">
            <a:solidFill>
              <a:srgbClr val="BFBFBF"/>
            </a:solidFill>
          </a:ln>
        </p:spPr>
      </p:pic>
      <p:sp>
        <p:nvSpPr>
          <p:cNvPr id="477" name="Some will be abstract patterns"/>
          <p:cNvSpPr txBox="1"/>
          <p:nvPr/>
        </p:nvSpPr>
        <p:spPr>
          <a:xfrm>
            <a:off x="8119804" y="2424991"/>
            <a:ext cx="6044077" cy="6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gn="ctr">
              <a:defRPr sz="3400">
                <a:latin typeface="Helvetica Neue Bold Condensed"/>
                <a:ea typeface="Helvetica Neue Bold Condensed"/>
                <a:cs typeface="Helvetica Neue Bold Condensed"/>
                <a:sym typeface="Helvetica Neue Bold Condensed"/>
              </a:defRPr>
            </a:lvl1pPr>
          </a:lstStyle>
          <a:p>
            <a:pPr>
              <a:defRPr b="1">
                <a:latin typeface="Arial"/>
                <a:ea typeface="Arial"/>
                <a:cs typeface="Arial"/>
                <a:sym typeface="Arial"/>
              </a:defRPr>
            </a:pPr>
            <a:r>
              <a:rPr b="0">
                <a:latin typeface="Helvetica Neue Bold Condensed"/>
                <a:ea typeface="Helvetica Neue Bold Condensed"/>
                <a:cs typeface="Helvetica Neue Bold Condensed"/>
                <a:sym typeface="Helvetica Neue Bold Condensed"/>
              </a:rPr>
              <a:t>Some will be abstract patterns</a:t>
            </a:r>
          </a:p>
        </p:txBody>
      </p:sp>
      <p:pic>
        <p:nvPicPr>
          <p:cNvPr id="478" name="F_001.jpg" descr="F_001.jpg"/>
          <p:cNvPicPr>
            <a:picLocks noChangeAspect="1"/>
          </p:cNvPicPr>
          <p:nvPr/>
        </p:nvPicPr>
        <p:blipFill>
          <a:blip r:embed="rId4">
            <a:extLst/>
          </a:blip>
          <a:srcRect l="18937" t="18939" r="18940" b="18975"/>
          <a:stretch>
            <a:fillRect/>
          </a:stretch>
        </p:blipFill>
        <p:spPr>
          <a:xfrm>
            <a:off x="3844700" y="7767706"/>
            <a:ext cx="2942036"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479" name="F_001.jpg" descr="F_001.jpg"/>
          <p:cNvPicPr>
            <a:picLocks noChangeAspect="1"/>
          </p:cNvPicPr>
          <p:nvPr/>
        </p:nvPicPr>
        <p:blipFill>
          <a:blip r:embed="rId4">
            <a:extLst/>
          </a:blip>
          <a:srcRect l="18937" t="18939" r="18940" b="18975"/>
          <a:stretch>
            <a:fillRect/>
          </a:stretch>
        </p:blipFill>
        <p:spPr>
          <a:xfrm>
            <a:off x="6893243" y="7767706"/>
            <a:ext cx="2942036"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480" name="P_378.jpg" descr="P_378.jpg"/>
          <p:cNvPicPr>
            <a:picLocks noChangeAspect="1"/>
          </p:cNvPicPr>
          <p:nvPr/>
        </p:nvPicPr>
        <p:blipFill>
          <a:blip r:embed="rId5">
            <a:extLst/>
          </a:blip>
          <a:srcRect l="18988" t="18989" r="19440" b="18989"/>
          <a:stretch>
            <a:fillRect/>
          </a:stretch>
        </p:blipFill>
        <p:spPr>
          <a:xfrm>
            <a:off x="802018" y="7767731"/>
            <a:ext cx="2936082" cy="2218135"/>
          </a:xfrm>
          <a:custGeom>
            <a:avLst/>
            <a:gdLst/>
            <a:ahLst/>
            <a:cxnLst>
              <a:cxn ang="0">
                <a:pos x="wd2" y="hd2"/>
              </a:cxn>
              <a:cxn ang="5400000">
                <a:pos x="wd2" y="hd2"/>
              </a:cxn>
              <a:cxn ang="10800000">
                <a:pos x="wd2" y="hd2"/>
              </a:cxn>
              <a:cxn ang="16200000">
                <a:pos x="wd2" y="hd2"/>
              </a:cxn>
            </a:cxnLst>
            <a:rect l="0" t="0" r="r" b="b"/>
            <a:pathLst>
              <a:path w="21600" h="21600" extrusionOk="0">
                <a:moveTo>
                  <a:pt x="3" y="0"/>
                </a:moveTo>
                <a:lnTo>
                  <a:pt x="23" y="8819"/>
                </a:lnTo>
                <a:cubicBezTo>
                  <a:pt x="33" y="13679"/>
                  <a:pt x="40" y="17788"/>
                  <a:pt x="41" y="17956"/>
                </a:cubicBezTo>
                <a:cubicBezTo>
                  <a:pt x="42" y="18289"/>
                  <a:pt x="144" y="18228"/>
                  <a:pt x="309" y="17789"/>
                </a:cubicBezTo>
                <a:cubicBezTo>
                  <a:pt x="359" y="17657"/>
                  <a:pt x="431" y="17547"/>
                  <a:pt x="473" y="17546"/>
                </a:cubicBezTo>
                <a:cubicBezTo>
                  <a:pt x="515" y="17545"/>
                  <a:pt x="592" y="17511"/>
                  <a:pt x="642" y="17469"/>
                </a:cubicBezTo>
                <a:cubicBezTo>
                  <a:pt x="693" y="17426"/>
                  <a:pt x="755" y="17438"/>
                  <a:pt x="782" y="17496"/>
                </a:cubicBezTo>
                <a:cubicBezTo>
                  <a:pt x="842" y="17622"/>
                  <a:pt x="671" y="18332"/>
                  <a:pt x="546" y="18477"/>
                </a:cubicBezTo>
                <a:cubicBezTo>
                  <a:pt x="497" y="18534"/>
                  <a:pt x="349" y="18840"/>
                  <a:pt x="216" y="19157"/>
                </a:cubicBezTo>
                <a:cubicBezTo>
                  <a:pt x="76" y="19490"/>
                  <a:pt x="22" y="19668"/>
                  <a:pt x="0" y="19954"/>
                </a:cubicBezTo>
                <a:lnTo>
                  <a:pt x="0" y="21445"/>
                </a:lnTo>
                <a:lnTo>
                  <a:pt x="3" y="21600"/>
                </a:lnTo>
                <a:lnTo>
                  <a:pt x="21600" y="21600"/>
                </a:lnTo>
                <a:lnTo>
                  <a:pt x="21600" y="135"/>
                </a:lnTo>
                <a:cubicBezTo>
                  <a:pt x="20971" y="21"/>
                  <a:pt x="18708" y="0"/>
                  <a:pt x="10879" y="0"/>
                </a:cubicBezTo>
                <a:lnTo>
                  <a:pt x="3" y="0"/>
                </a:lnTo>
                <a:close/>
              </a:path>
            </a:pathLst>
          </a:custGeom>
          <a:ln w="12700">
            <a:solidFill>
              <a:srgbClr val="BFBFBF"/>
            </a:solidFill>
          </a:ln>
        </p:spPr>
      </p:pic>
      <p:pic>
        <p:nvPicPr>
          <p:cNvPr id="481" name="F_001.jpg" descr="F_001.jpg"/>
          <p:cNvPicPr>
            <a:picLocks noChangeAspect="1"/>
          </p:cNvPicPr>
          <p:nvPr/>
        </p:nvPicPr>
        <p:blipFill>
          <a:blip r:embed="rId4">
            <a:extLst/>
          </a:blip>
          <a:srcRect l="18937" t="18939" r="18940" b="18975"/>
          <a:stretch>
            <a:fillRect/>
          </a:stretch>
        </p:blipFill>
        <p:spPr>
          <a:xfrm>
            <a:off x="3936680" y="3183403"/>
            <a:ext cx="2942035"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482" name="P_378.jpg" descr="P_378.jpg"/>
          <p:cNvPicPr>
            <a:picLocks noChangeAspect="1"/>
          </p:cNvPicPr>
          <p:nvPr/>
        </p:nvPicPr>
        <p:blipFill>
          <a:blip r:embed="rId6">
            <a:extLst/>
          </a:blip>
          <a:srcRect l="18988" t="18989" r="19440" b="18989"/>
          <a:stretch>
            <a:fillRect/>
          </a:stretch>
        </p:blipFill>
        <p:spPr>
          <a:xfrm>
            <a:off x="871874" y="3177024"/>
            <a:ext cx="2936082" cy="2218135"/>
          </a:xfrm>
          <a:custGeom>
            <a:avLst/>
            <a:gdLst/>
            <a:ahLst/>
            <a:cxnLst>
              <a:cxn ang="0">
                <a:pos x="wd2" y="hd2"/>
              </a:cxn>
              <a:cxn ang="5400000">
                <a:pos x="wd2" y="hd2"/>
              </a:cxn>
              <a:cxn ang="10800000">
                <a:pos x="wd2" y="hd2"/>
              </a:cxn>
              <a:cxn ang="16200000">
                <a:pos x="wd2" y="hd2"/>
              </a:cxn>
            </a:cxnLst>
            <a:rect l="0" t="0" r="r" b="b"/>
            <a:pathLst>
              <a:path w="21600" h="21600" extrusionOk="0">
                <a:moveTo>
                  <a:pt x="3" y="0"/>
                </a:moveTo>
                <a:lnTo>
                  <a:pt x="23" y="8819"/>
                </a:lnTo>
                <a:cubicBezTo>
                  <a:pt x="33" y="13679"/>
                  <a:pt x="40" y="17788"/>
                  <a:pt x="41" y="17956"/>
                </a:cubicBezTo>
                <a:cubicBezTo>
                  <a:pt x="42" y="18289"/>
                  <a:pt x="144" y="18228"/>
                  <a:pt x="309" y="17789"/>
                </a:cubicBezTo>
                <a:cubicBezTo>
                  <a:pt x="359" y="17657"/>
                  <a:pt x="431" y="17547"/>
                  <a:pt x="473" y="17546"/>
                </a:cubicBezTo>
                <a:cubicBezTo>
                  <a:pt x="515" y="17545"/>
                  <a:pt x="592" y="17511"/>
                  <a:pt x="642" y="17469"/>
                </a:cubicBezTo>
                <a:cubicBezTo>
                  <a:pt x="693" y="17426"/>
                  <a:pt x="755" y="17438"/>
                  <a:pt x="782" y="17496"/>
                </a:cubicBezTo>
                <a:cubicBezTo>
                  <a:pt x="842" y="17622"/>
                  <a:pt x="671" y="18332"/>
                  <a:pt x="546" y="18477"/>
                </a:cubicBezTo>
                <a:cubicBezTo>
                  <a:pt x="497" y="18534"/>
                  <a:pt x="349" y="18840"/>
                  <a:pt x="216" y="19157"/>
                </a:cubicBezTo>
                <a:cubicBezTo>
                  <a:pt x="76" y="19490"/>
                  <a:pt x="22" y="19668"/>
                  <a:pt x="0" y="19954"/>
                </a:cubicBezTo>
                <a:lnTo>
                  <a:pt x="0" y="21445"/>
                </a:lnTo>
                <a:lnTo>
                  <a:pt x="3" y="21600"/>
                </a:lnTo>
                <a:lnTo>
                  <a:pt x="21600" y="21600"/>
                </a:lnTo>
                <a:lnTo>
                  <a:pt x="21600" y="135"/>
                </a:lnTo>
                <a:cubicBezTo>
                  <a:pt x="20971" y="21"/>
                  <a:pt x="18708" y="0"/>
                  <a:pt x="10879" y="0"/>
                </a:cubicBezTo>
                <a:lnTo>
                  <a:pt x="3" y="0"/>
                </a:lnTo>
                <a:close/>
              </a:path>
            </a:pathLst>
          </a:custGeom>
          <a:ln w="12700">
            <a:solidFill>
              <a:srgbClr val="BFBFBF"/>
            </a:solidFill>
          </a:ln>
        </p:spPr>
      </p:pic>
      <p:grpSp>
        <p:nvGrpSpPr>
          <p:cNvPr id="487" name="Group"/>
          <p:cNvGrpSpPr/>
          <p:nvPr/>
        </p:nvGrpSpPr>
        <p:grpSpPr>
          <a:xfrm>
            <a:off x="9090369" y="7680624"/>
            <a:ext cx="5490739" cy="2526668"/>
            <a:chOff x="-37239" y="263414"/>
            <a:chExt cx="5490738" cy="2526667"/>
          </a:xfrm>
        </p:grpSpPr>
        <p:sp>
          <p:nvSpPr>
            <p:cNvPr id="483" name="Arrow"/>
            <p:cNvSpPr/>
            <p:nvPr/>
          </p:nvSpPr>
          <p:spPr>
            <a:xfrm>
              <a:off x="-37240" y="1050497"/>
              <a:ext cx="1609140" cy="952501"/>
            </a:xfrm>
            <a:prstGeom prst="leftArrow">
              <a:avLst>
                <a:gd name="adj1" fmla="val 50000"/>
                <a:gd name="adj2" fmla="val 50000"/>
              </a:avLst>
            </a:prstGeom>
            <a:solidFill>
              <a:srgbClr val="FF2600">
                <a:alpha val="78612"/>
              </a:srgbClr>
            </a:solidFill>
            <a:ln w="12700" cap="flat">
              <a:noFill/>
              <a:miter lim="400000"/>
            </a:ln>
            <a:effectLst/>
          </p:spPr>
          <p:txBody>
            <a:bodyPr wrap="square" lIns="59531" tIns="59531" rIns="59531" bIns="59531" numCol="1" anchor="ctr">
              <a:noAutofit/>
            </a:bodyPr>
            <a:lstStyle/>
            <a:p>
              <a:pPr algn="ctr">
                <a:defRPr sz="4200"/>
              </a:pPr>
              <a:endParaRPr/>
            </a:p>
          </p:txBody>
        </p:sp>
        <p:grpSp>
          <p:nvGrpSpPr>
            <p:cNvPr id="486" name="Group"/>
            <p:cNvGrpSpPr/>
            <p:nvPr/>
          </p:nvGrpSpPr>
          <p:grpSpPr>
            <a:xfrm>
              <a:off x="1639743" y="263414"/>
              <a:ext cx="3813756" cy="2526668"/>
              <a:chOff x="-68077" y="116155"/>
              <a:chExt cx="3813754" cy="2526667"/>
            </a:xfrm>
          </p:grpSpPr>
          <p:sp>
            <p:nvSpPr>
              <p:cNvPr id="484" name="Rounded Rectangle"/>
              <p:cNvSpPr/>
              <p:nvPr/>
            </p:nvSpPr>
            <p:spPr>
              <a:xfrm>
                <a:off x="-68078" y="116155"/>
                <a:ext cx="3813756" cy="2526669"/>
              </a:xfrm>
              <a:prstGeom prst="roundRect">
                <a:avLst>
                  <a:gd name="adj" fmla="val 16900"/>
                </a:avLst>
              </a:prstGeom>
              <a:noFill/>
              <a:ln w="139700" cap="flat">
                <a:solidFill>
                  <a:srgbClr val="808080"/>
                </a:solidFill>
                <a:prstDash val="solid"/>
                <a:round/>
              </a:ln>
              <a:effectLst/>
            </p:spPr>
            <p:txBody>
              <a:bodyPr wrap="square" lIns="59531" tIns="59531" rIns="59531" bIns="59531" numCol="1" anchor="ctr">
                <a:noAutofit/>
              </a:bodyPr>
              <a:lstStyle/>
              <a:p>
                <a:pPr algn="ctr">
                  <a:defRPr sz="4200"/>
                </a:pPr>
                <a:endParaRPr/>
              </a:p>
            </p:txBody>
          </p:sp>
          <p:sp>
            <p:nvSpPr>
              <p:cNvPr id="485" name="When you see a repeat, press BUTTON 1"/>
              <p:cNvSpPr txBox="1"/>
              <p:nvPr/>
            </p:nvSpPr>
            <p:spPr>
              <a:xfrm>
                <a:off x="63533" y="502774"/>
                <a:ext cx="3550534" cy="17534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algn="ctr">
                  <a:defRPr sz="3600"/>
                </a:pPr>
                <a:r>
                  <a:t>When you see a repeat, press </a:t>
                </a:r>
                <a:r>
                  <a:rPr>
                    <a:latin typeface="Helvetica Neue Bold Condensed"/>
                    <a:ea typeface="Helvetica Neue Bold Condensed"/>
                    <a:cs typeface="Helvetica Neue Bold Condensed"/>
                    <a:sym typeface="Helvetica Neue Bold Condensed"/>
                  </a:rPr>
                  <a:t>BUTTON 1</a:t>
                </a:r>
              </a:p>
            </p:txBody>
          </p:sp>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You will answer questions about different kinds of photos. The photos will be presented in sets of 9, and for each set you will answer the same question for the photos in the set. The following shows the first two photos of an example set:"/>
          <p:cNvSpPr txBox="1"/>
          <p:nvPr/>
        </p:nvSpPr>
        <p:spPr>
          <a:xfrm>
            <a:off x="952499" y="1461544"/>
            <a:ext cx="13397857" cy="2376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p>
            <a:pPr>
              <a:defRPr sz="3600"/>
            </a:pPr>
            <a:r>
              <a:t>You will answer questions about different kinds of photos. The photos will be presented in sets</a:t>
            </a:r>
            <a:r>
              <a:rPr b="1">
                <a:latin typeface="Helvetica Neue"/>
                <a:ea typeface="Helvetica Neue"/>
                <a:cs typeface="Helvetica Neue"/>
                <a:sym typeface="Helvetica Neue"/>
              </a:rPr>
              <a:t> </a:t>
            </a:r>
            <a:r>
              <a:t>of 9, and for each set you will answer the same question for the photos in the set. The following shows the first two photos of an example set:</a:t>
            </a:r>
          </a:p>
        </p:txBody>
      </p:sp>
      <p:sp>
        <p:nvSpPr>
          <p:cNvPr id="490" name="Photo Judgment Test"/>
          <p:cNvSpPr txBox="1"/>
          <p:nvPr/>
        </p:nvSpPr>
        <p:spPr>
          <a:xfrm>
            <a:off x="254661" y="65945"/>
            <a:ext cx="14730678" cy="1194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7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Photo Judgment Test</a:t>
            </a:r>
          </a:p>
        </p:txBody>
      </p:sp>
      <p:sp>
        <p:nvSpPr>
          <p:cNvPr id="491" name="If you are not sure about an answer, just make your best guess. You will have a limited amount of time to respond to each photo."/>
          <p:cNvSpPr txBox="1"/>
          <p:nvPr/>
        </p:nvSpPr>
        <p:spPr>
          <a:xfrm>
            <a:off x="885699" y="9089107"/>
            <a:ext cx="13335003" cy="125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defRPr sz="3600"/>
            </a:lvl1pPr>
          </a:lstStyle>
          <a:p>
            <a:r>
              <a:t>If you are not sure about an answer, just make your best guess. You will have a limited amount of time to respond to each photo. </a:t>
            </a:r>
          </a:p>
        </p:txBody>
      </p:sp>
      <p:grpSp>
        <p:nvGrpSpPr>
          <p:cNvPr id="494" name="Group"/>
          <p:cNvGrpSpPr/>
          <p:nvPr/>
        </p:nvGrpSpPr>
        <p:grpSpPr>
          <a:xfrm>
            <a:off x="952499" y="4305302"/>
            <a:ext cx="2542878" cy="2225180"/>
            <a:chOff x="0" y="0"/>
            <a:chExt cx="2542877" cy="2225178"/>
          </a:xfrm>
        </p:grpSpPr>
        <p:sp>
          <p:nvSpPr>
            <p:cNvPr id="492" name="Line"/>
            <p:cNvSpPr/>
            <p:nvPr/>
          </p:nvSpPr>
          <p:spPr>
            <a:xfrm>
              <a:off x="1271438" y="1753691"/>
              <a:ext cx="1" cy="471488"/>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a:defRPr sz="3200"/>
              </a:pPr>
              <a:endParaRPr/>
            </a:p>
          </p:txBody>
        </p:sp>
        <p:sp>
          <p:nvSpPr>
            <p:cNvPr id="493" name="Each set will be preceded by a crosshair like…"/>
            <p:cNvSpPr/>
            <p:nvPr/>
          </p:nvSpPr>
          <p:spPr>
            <a:xfrm>
              <a:off x="0" y="0"/>
              <a:ext cx="2542878"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algn="ctr">
                <a:defRPr sz="2200"/>
              </a:pPr>
              <a:r>
                <a:t>Each set will be preceded by a </a:t>
              </a:r>
              <a:r>
                <a:rPr sz="2400">
                  <a:latin typeface="Helvetica Neue Bold Condensed"/>
                  <a:ea typeface="Helvetica Neue Bold Condensed"/>
                  <a:cs typeface="Helvetica Neue Bold Condensed"/>
                  <a:sym typeface="Helvetica Neue Bold Condensed"/>
                </a:rPr>
                <a:t>crosshair</a:t>
              </a:r>
              <a:r>
                <a:t> like</a:t>
              </a:r>
            </a:p>
            <a:p>
              <a:pPr algn="ctr">
                <a:defRPr sz="2200"/>
              </a:pPr>
              <a:r>
                <a:t> this one. </a:t>
              </a:r>
            </a:p>
          </p:txBody>
        </p:sp>
      </p:grpSp>
      <p:sp>
        <p:nvSpPr>
          <p:cNvPr id="495" name="Text"/>
          <p:cNvSpPr/>
          <p:nvPr/>
        </p:nvSpPr>
        <p:spPr>
          <a:xfrm>
            <a:off x="-3915834" y="3013092"/>
            <a:ext cx="2550320" cy="667776"/>
          </a:xfrm>
          <a:prstGeom prst="rect">
            <a:avLst/>
          </a:prstGeom>
          <a:solidFill>
            <a:srgbClr val="DCECEB"/>
          </a:solidFill>
          <a:ln w="3175">
            <a:solidFill>
              <a:srgbClr val="FFFFFF"/>
            </a:solidFill>
            <a:miter lim="400000"/>
          </a:ln>
        </p:spPr>
        <p:txBody>
          <a:bodyPr lIns="59531" tIns="59531" rIns="59531" bIns="59531" anchor="ctr">
            <a:spAutoFit/>
          </a:bodyPr>
          <a:lstStyle/>
          <a:p>
            <a:pPr algn="ctr">
              <a:defRPr sz="3600"/>
            </a:pPr>
            <a:endParaRPr/>
          </a:p>
        </p:txBody>
      </p:sp>
      <p:grpSp>
        <p:nvGrpSpPr>
          <p:cNvPr id="498" name="Group"/>
          <p:cNvGrpSpPr/>
          <p:nvPr/>
        </p:nvGrpSpPr>
        <p:grpSpPr>
          <a:xfrm>
            <a:off x="3602424" y="4317703"/>
            <a:ext cx="2540001" cy="2230124"/>
            <a:chOff x="0" y="0"/>
            <a:chExt cx="2540000" cy="2230123"/>
          </a:xfrm>
        </p:grpSpPr>
        <p:sp>
          <p:nvSpPr>
            <p:cNvPr id="496" name="Line"/>
            <p:cNvSpPr/>
            <p:nvPr/>
          </p:nvSpPr>
          <p:spPr>
            <a:xfrm>
              <a:off x="1269999" y="1758635"/>
              <a:ext cx="1" cy="471489"/>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a:defRPr sz="3200"/>
              </a:pPr>
              <a:endParaRPr/>
            </a:p>
          </p:txBody>
        </p:sp>
        <p:sp>
          <p:nvSpPr>
            <p:cNvPr id="497" name="Sets will always begin with the question."/>
            <p:cNvSpPr/>
            <p:nvPr/>
          </p:nvSpPr>
          <p:spPr>
            <a:xfrm>
              <a:off x="0" y="0"/>
              <a:ext cx="2540000"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algn="ctr">
                <a:defRPr sz="2200"/>
              </a:pPr>
              <a:r>
                <a:t>Sets will always begin with the </a:t>
              </a:r>
              <a:r>
                <a:rPr sz="2400">
                  <a:latin typeface="Helvetica Neue Bold Condensed"/>
                  <a:ea typeface="Helvetica Neue Bold Condensed"/>
                  <a:cs typeface="Helvetica Neue Bold Condensed"/>
                  <a:sym typeface="Helvetica Neue Bold Condensed"/>
                </a:rPr>
                <a:t>question</a:t>
              </a:r>
              <a:r>
                <a:t>. </a:t>
              </a:r>
            </a:p>
          </p:txBody>
        </p:sp>
      </p:grpSp>
      <p:sp>
        <p:nvSpPr>
          <p:cNvPr id="499" name="Line"/>
          <p:cNvSpPr/>
          <p:nvPr/>
        </p:nvSpPr>
        <p:spPr>
          <a:xfrm>
            <a:off x="7553200" y="6076339"/>
            <a:ext cx="1" cy="471488"/>
          </a:xfrm>
          <a:prstGeom prst="line">
            <a:avLst/>
          </a:prstGeom>
          <a:ln w="38100">
            <a:solidFill>
              <a:srgbClr val="F2F2F2"/>
            </a:solidFill>
            <a:tailEnd type="triangle"/>
          </a:ln>
        </p:spPr>
        <p:txBody>
          <a:bodyPr lIns="59531" tIns="59531" rIns="59531" bIns="59531" anchor="ctr"/>
          <a:lstStyle/>
          <a:p>
            <a:pPr>
              <a:defRPr sz="3200"/>
            </a:pPr>
            <a:endParaRPr/>
          </a:p>
        </p:txBody>
      </p:sp>
      <p:sp>
        <p:nvSpPr>
          <p:cNvPr id="500" name="Use BUTTON 1 to answer “Yes“ and BUTTON 2 to answer “No”"/>
          <p:cNvSpPr/>
          <p:nvPr/>
        </p:nvSpPr>
        <p:spPr>
          <a:xfrm>
            <a:off x="6267232" y="4332201"/>
            <a:ext cx="2540001"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p>
            <a:pPr algn="ctr">
              <a:defRPr sz="2200"/>
            </a:pPr>
            <a:r>
              <a:t>Use </a:t>
            </a:r>
            <a:r>
              <a:rPr sz="2400">
                <a:latin typeface="Helvetica Neue Bold Condensed"/>
                <a:ea typeface="Helvetica Neue Bold Condensed"/>
                <a:cs typeface="Helvetica Neue Bold Condensed"/>
                <a:sym typeface="Helvetica Neue Bold Condensed"/>
              </a:rPr>
              <a:t>BUTTON 1</a:t>
            </a:r>
            <a:r>
              <a:t> to answer “</a:t>
            </a:r>
            <a:r>
              <a:rPr sz="2400">
                <a:latin typeface="Helvetica Neue Bold Condensed"/>
                <a:ea typeface="Helvetica Neue Bold Condensed"/>
                <a:cs typeface="Helvetica Neue Bold Condensed"/>
                <a:sym typeface="Helvetica Neue Bold Condensed"/>
              </a:rPr>
              <a:t>Yes</a:t>
            </a:r>
            <a:r>
              <a:t>“ and </a:t>
            </a:r>
            <a:r>
              <a:rPr sz="2400">
                <a:latin typeface="Helvetica Neue Bold Condensed"/>
                <a:ea typeface="Helvetica Neue Bold Condensed"/>
                <a:cs typeface="Helvetica Neue Bold Condensed"/>
                <a:sym typeface="Helvetica Neue Bold Condensed"/>
              </a:rPr>
              <a:t>BUTTON 2 </a:t>
            </a:r>
            <a:r>
              <a:t>to answer “</a:t>
            </a:r>
            <a:r>
              <a:rPr sz="2400">
                <a:latin typeface="Helvetica Neue Bold Condensed"/>
                <a:ea typeface="Helvetica Neue Bold Condensed"/>
                <a:cs typeface="Helvetica Neue Bold Condensed"/>
                <a:sym typeface="Helvetica Neue Bold Condensed"/>
              </a:rPr>
              <a:t>No</a:t>
            </a:r>
            <a:r>
              <a:t>”</a:t>
            </a:r>
          </a:p>
        </p:txBody>
      </p:sp>
      <p:grpSp>
        <p:nvGrpSpPr>
          <p:cNvPr id="503" name="Group"/>
          <p:cNvGrpSpPr/>
          <p:nvPr/>
        </p:nvGrpSpPr>
        <p:grpSpPr>
          <a:xfrm>
            <a:off x="8911784" y="4332201"/>
            <a:ext cx="2540001" cy="2215444"/>
            <a:chOff x="0" y="0"/>
            <a:chExt cx="2540000" cy="2215443"/>
          </a:xfrm>
        </p:grpSpPr>
        <p:sp>
          <p:nvSpPr>
            <p:cNvPr id="501" name="Line"/>
            <p:cNvSpPr/>
            <p:nvPr/>
          </p:nvSpPr>
          <p:spPr>
            <a:xfrm>
              <a:off x="1270000" y="1739193"/>
              <a:ext cx="1" cy="476251"/>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a:defRPr sz="3200"/>
              </a:pPr>
              <a:endParaRPr/>
            </a:p>
          </p:txBody>
        </p:sp>
        <p:sp>
          <p:nvSpPr>
            <p:cNvPr id="502" name="A reminder will appear between the photos in…"/>
            <p:cNvSpPr/>
            <p:nvPr/>
          </p:nvSpPr>
          <p:spPr>
            <a:xfrm>
              <a:off x="0" y="0"/>
              <a:ext cx="2540000"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algn="ctr">
                <a:defRPr sz="2200"/>
              </a:pPr>
              <a:r>
                <a:t>A </a:t>
              </a:r>
              <a:r>
                <a:rPr sz="2400">
                  <a:latin typeface="Helvetica Neue Bold Condensed"/>
                  <a:ea typeface="Helvetica Neue Bold Condensed"/>
                  <a:cs typeface="Helvetica Neue Bold Condensed"/>
                  <a:sym typeface="Helvetica Neue Bold Condensed"/>
                </a:rPr>
                <a:t>reminder</a:t>
              </a:r>
              <a:r>
                <a:t> will appear between the photos in </a:t>
              </a:r>
            </a:p>
            <a:p>
              <a:pPr algn="ctr">
                <a:defRPr sz="2200"/>
              </a:pPr>
              <a:r>
                <a:t>each set.</a:t>
              </a:r>
            </a:p>
          </p:txBody>
        </p:sp>
      </p:grpSp>
      <p:grpSp>
        <p:nvGrpSpPr>
          <p:cNvPr id="506" name="Group"/>
          <p:cNvGrpSpPr/>
          <p:nvPr/>
        </p:nvGrpSpPr>
        <p:grpSpPr>
          <a:xfrm>
            <a:off x="11611025" y="4324760"/>
            <a:ext cx="2540001" cy="2242343"/>
            <a:chOff x="0" y="0"/>
            <a:chExt cx="2540000" cy="2242342"/>
          </a:xfrm>
        </p:grpSpPr>
        <p:sp>
          <p:nvSpPr>
            <p:cNvPr id="504" name="Line"/>
            <p:cNvSpPr/>
            <p:nvPr/>
          </p:nvSpPr>
          <p:spPr>
            <a:xfrm>
              <a:off x="1269999" y="1766092"/>
              <a:ext cx="1" cy="476251"/>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a:defRPr sz="3200"/>
              </a:pPr>
              <a:endParaRPr/>
            </a:p>
          </p:txBody>
        </p:sp>
        <p:sp>
          <p:nvSpPr>
            <p:cNvPr id="505" name="Respond as soon…"/>
            <p:cNvSpPr/>
            <p:nvPr/>
          </p:nvSpPr>
          <p:spPr>
            <a:xfrm>
              <a:off x="0" y="0"/>
              <a:ext cx="2540000"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algn="ctr">
                <a:defRPr sz="2200"/>
              </a:pPr>
              <a:r>
                <a:t>Respond as soon </a:t>
              </a:r>
            </a:p>
            <a:p>
              <a:pPr algn="ctr">
                <a:defRPr sz="2200"/>
              </a:pPr>
              <a:r>
                <a:t>as you know your answer. </a:t>
              </a:r>
            </a:p>
          </p:txBody>
        </p:sp>
      </p:grpSp>
      <p:grpSp>
        <p:nvGrpSpPr>
          <p:cNvPr id="513" name="Group"/>
          <p:cNvGrpSpPr/>
          <p:nvPr/>
        </p:nvGrpSpPr>
        <p:grpSpPr>
          <a:xfrm>
            <a:off x="952499" y="6642024"/>
            <a:ext cx="14112783" cy="1929130"/>
            <a:chOff x="0" y="0"/>
            <a:chExt cx="14112781" cy="1929129"/>
          </a:xfrm>
        </p:grpSpPr>
        <p:pic>
          <p:nvPicPr>
            <p:cNvPr id="507" name="image2.jpg" descr="image2.jpg"/>
            <p:cNvPicPr>
              <a:picLocks noChangeAspect="1"/>
            </p:cNvPicPr>
            <p:nvPr/>
          </p:nvPicPr>
          <p:blipFill>
            <a:blip r:embed="rId2">
              <a:extLst/>
            </a:blip>
            <a:srcRect/>
            <a:stretch>
              <a:fillRect/>
            </a:stretch>
          </p:blipFill>
          <p:spPr>
            <a:xfrm>
              <a:off x="5314733" y="0"/>
              <a:ext cx="2571751" cy="1928813"/>
            </a:xfrm>
            <a:prstGeom prst="rect">
              <a:avLst/>
            </a:prstGeom>
            <a:ln w="12700" cap="flat">
              <a:solidFill>
                <a:srgbClr val="FFFFFF"/>
              </a:solidFill>
              <a:prstDash val="solid"/>
              <a:miter lim="400000"/>
            </a:ln>
            <a:effectLst/>
          </p:spPr>
        </p:pic>
        <p:sp>
          <p:nvSpPr>
            <p:cNvPr id="508" name="Is the person…"/>
            <p:cNvSpPr/>
            <p:nvPr/>
          </p:nvSpPr>
          <p:spPr>
            <a:xfrm>
              <a:off x="2649925" y="0"/>
              <a:ext cx="2571751" cy="192881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p>
              <a:pPr algn="ctr">
                <a:defRPr sz="2200"/>
              </a:pPr>
              <a:r>
                <a:t>Is the person</a:t>
              </a:r>
            </a:p>
            <a:p>
              <a:pPr algn="ctr">
                <a:defRPr sz="3200" b="1">
                  <a:latin typeface="Arial"/>
                  <a:ea typeface="Arial"/>
                  <a:cs typeface="Arial"/>
                  <a:sym typeface="Arial"/>
                </a:defRPr>
              </a:pPr>
              <a:r>
                <a:rPr b="0">
                  <a:latin typeface="Helvetica Neue Bold Condensed"/>
                  <a:ea typeface="Helvetica Neue Bold Condensed"/>
                  <a:cs typeface="Helvetica Neue Bold Condensed"/>
                  <a:sym typeface="Helvetica Neue Bold Condensed"/>
                </a:rPr>
                <a:t>happy?</a:t>
              </a:r>
            </a:p>
          </p:txBody>
        </p:sp>
        <p:pic>
          <p:nvPicPr>
            <p:cNvPr id="509" name="image1.jpg" descr="image1.jpg"/>
            <p:cNvPicPr>
              <a:picLocks noChangeAspect="1"/>
            </p:cNvPicPr>
            <p:nvPr/>
          </p:nvPicPr>
          <p:blipFill>
            <a:blip r:embed="rId3">
              <a:extLst/>
            </a:blip>
            <a:srcRect/>
            <a:stretch>
              <a:fillRect/>
            </a:stretch>
          </p:blipFill>
          <p:spPr>
            <a:xfrm>
              <a:off x="10634780" y="46"/>
              <a:ext cx="2571751" cy="1928814"/>
            </a:xfrm>
            <a:prstGeom prst="rect">
              <a:avLst/>
            </a:prstGeom>
            <a:ln w="12700" cap="flat">
              <a:solidFill>
                <a:srgbClr val="FFFFFF"/>
              </a:solidFill>
              <a:prstDash val="solid"/>
              <a:miter lim="400000"/>
            </a:ln>
            <a:effectLst/>
          </p:spPr>
        </p:pic>
        <p:sp>
          <p:nvSpPr>
            <p:cNvPr id="510" name="happy?"/>
            <p:cNvSpPr/>
            <p:nvPr/>
          </p:nvSpPr>
          <p:spPr>
            <a:xfrm>
              <a:off x="7969786" y="0"/>
              <a:ext cx="2571751" cy="192881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lvl1pPr algn="ctr">
                <a:defRPr sz="3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happy?</a:t>
              </a:r>
            </a:p>
          </p:txBody>
        </p:sp>
        <p:sp>
          <p:nvSpPr>
            <p:cNvPr id="511" name="⋯"/>
            <p:cNvSpPr txBox="1"/>
            <p:nvPr/>
          </p:nvSpPr>
          <p:spPr>
            <a:xfrm>
              <a:off x="13193619" y="352378"/>
              <a:ext cx="919163" cy="12239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9531" tIns="59531" rIns="59531" bIns="59531" numCol="1" anchor="ctr">
              <a:spAutoFit/>
            </a:bodyPr>
            <a:lstStyle>
              <a:lvl1pPr algn="ctr">
                <a:defRPr sz="6200" b="1">
                  <a:latin typeface="Helvetica Neue"/>
                  <a:ea typeface="Helvetica Neue"/>
                  <a:cs typeface="Helvetica Neue"/>
                  <a:sym typeface="Helvetica Neue"/>
                </a:defRPr>
              </a:lvl1pPr>
            </a:lstStyle>
            <a:p>
              <a:r>
                <a:t>⋯</a:t>
              </a:r>
            </a:p>
          </p:txBody>
        </p:sp>
        <p:sp>
          <p:nvSpPr>
            <p:cNvPr id="512" name="+"/>
            <p:cNvSpPr/>
            <p:nvPr/>
          </p:nvSpPr>
          <p:spPr>
            <a:xfrm>
              <a:off x="0" y="316"/>
              <a:ext cx="2571750" cy="1928814"/>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lvl1pPr algn="ctr">
                <a:defRPr sz="4000"/>
              </a:lvl1pPr>
            </a:lstStyle>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
          <p:cNvSpPr txBox="1">
            <a:spLocks noGrp="1"/>
          </p:cNvSpPr>
          <p:nvPr>
            <p:ph type="body" idx="13"/>
          </p:nvPr>
        </p:nvSpPr>
        <p:spPr>
          <a:prstGeom prst="rect">
            <a:avLst/>
          </a:prstGeom>
        </p:spPr>
        <p:txBody>
          <a:bodyPr/>
          <a:lstStyle/>
          <a:p>
            <a:pPr marL="0" lvl="1" indent="228600" algn="r">
              <a:spcBef>
                <a:spcPts val="0"/>
              </a:spcBef>
              <a:buSzTx/>
              <a:buNone/>
              <a:defRPr sz="2800"/>
            </a:pPr>
            <a:endParaRPr/>
          </a:p>
        </p:txBody>
      </p:sp>
      <p:sp>
        <p:nvSpPr>
          <p:cNvPr id="469" name="Please keep your head…"/>
          <p:cNvSpPr txBox="1"/>
          <p:nvPr/>
        </p:nvSpPr>
        <p:spPr>
          <a:xfrm>
            <a:off x="3016250" y="3637520"/>
            <a:ext cx="9207500" cy="4154961"/>
          </a:xfrm>
          <a:prstGeom prst="rect">
            <a:avLst/>
          </a:prstGeom>
          <a:solidFill>
            <a:srgbClr val="6F0000"/>
          </a:solidFill>
          <a:ln w="114300">
            <a:solidFill>
              <a:srgbClr val="FFFF66"/>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p>
            <a:pPr marL="0" marR="0" lvl="0" indent="0" algn="ctr" defTabSz="684609" rtl="0" eaLnBrk="1" fontAlgn="auto" latinLnBrk="0" hangingPunct="0">
              <a:lnSpc>
                <a:spcPct val="100000"/>
              </a:lnSpc>
              <a:spcBef>
                <a:spcPts val="0"/>
              </a:spcBef>
              <a:spcAft>
                <a:spcPts val="0"/>
              </a:spcAft>
              <a:buClrTx/>
              <a:buSzTx/>
              <a:buFontTx/>
              <a:buNone/>
              <a:tabLst/>
              <a:defRPr sz="5200"/>
            </a:pPr>
            <a:endParaRPr kumimoji="0" sz="52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endParaRPr>
          </a:p>
          <a:p>
            <a:pPr lvl="0" algn="ctr">
              <a:defRPr sz="5200"/>
            </a:pPr>
            <a:r>
              <a:rPr lang="es-ES" sz="5200" dirty="0">
                <a:latin typeface="Helvetica Neue Bold Condensed"/>
                <a:ea typeface="Helvetica Neue Bold Condensed"/>
                <a:cs typeface="Helvetica Neue Bold Condensed"/>
                <a:sym typeface="Helvetica Neue Bold Condensed"/>
              </a:rPr>
              <a:t>Por favor, mantenga la cabeza quieta mientras el escáner está funcionando.</a:t>
            </a:r>
          </a:p>
          <a:p>
            <a:pPr lvl="0" algn="ctr">
              <a:defRPr sz="5200"/>
            </a:pPr>
            <a:r>
              <a:rPr kumimoji="0" sz="52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rPr>
              <a:t> </a:t>
            </a:r>
          </a:p>
        </p:txBody>
      </p:sp>
    </p:spTree>
    <p:extLst>
      <p:ext uri="{BB962C8B-B14F-4D97-AF65-F5344CB8AC3E}">
        <p14:creationId xmlns:p14="http://schemas.microsoft.com/office/powerpoint/2010/main" val="195782517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You will view a variety of images."/>
          <p:cNvSpPr txBox="1"/>
          <p:nvPr/>
        </p:nvSpPr>
        <p:spPr>
          <a:xfrm>
            <a:off x="553972" y="1620723"/>
            <a:ext cx="14132055" cy="677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3400"/>
            </a:lvl1pPr>
          </a:lstStyle>
          <a:p>
            <a:pPr lvl="0"/>
            <a:r>
              <a:rPr lang="es-ES" dirty="0"/>
              <a:t>Verá una variedad de imágenes.</a:t>
            </a:r>
            <a:endParaRPr kumimoji="0" sz="3400" b="0" i="0" u="none" strike="noStrike" kern="0" cap="none" spc="0" normalizeH="0" baseline="0" noProof="0" dirty="0">
              <a:ln>
                <a:noFill/>
              </a:ln>
              <a:solidFill>
                <a:srgbClr val="FFFFFF"/>
              </a:solidFill>
              <a:effectLst/>
              <a:uLnTx/>
              <a:uFillTx/>
              <a:latin typeface="Helvetica Neue Light"/>
              <a:sym typeface="Helvetica Neue Light"/>
            </a:endParaRPr>
          </a:p>
        </p:txBody>
      </p:sp>
      <p:sp>
        <p:nvSpPr>
          <p:cNvPr id="472" name="Image Observation Test"/>
          <p:cNvSpPr txBox="1"/>
          <p:nvPr/>
        </p:nvSpPr>
        <p:spPr>
          <a:xfrm>
            <a:off x="254661" y="47547"/>
            <a:ext cx="14730678" cy="123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7000">
                <a:latin typeface="Helvetica Neue Bold Condensed"/>
                <a:ea typeface="Helvetica Neue Bold Condensed"/>
                <a:cs typeface="Helvetica Neue Bold Condensed"/>
                <a:sym typeface="Helvetica Neue Bold Condensed"/>
              </a:defRPr>
            </a:lvl1pPr>
          </a:lstStyle>
          <a:p>
            <a:pPr lvl="0">
              <a:defRPr>
                <a:latin typeface="Helvetica Neue Light"/>
                <a:ea typeface="Helvetica Neue Light"/>
                <a:cs typeface="Helvetica Neue Light"/>
                <a:sym typeface="Helvetica Neue Light"/>
              </a:defRPr>
            </a:pPr>
            <a:r>
              <a:rPr lang="es-ES" dirty="0"/>
              <a:t>Prueba de observación de imagen</a:t>
            </a:r>
            <a:endParaRPr kumimoji="0" sz="70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endParaRPr>
          </a:p>
        </p:txBody>
      </p:sp>
      <p:sp>
        <p:nvSpPr>
          <p:cNvPr id="473" name="Carefully observe each image. To make sure you are paying attention, we will occasionally present the same image twice in a row:"/>
          <p:cNvSpPr txBox="1"/>
          <p:nvPr/>
        </p:nvSpPr>
        <p:spPr>
          <a:xfrm>
            <a:off x="0" y="5935162"/>
            <a:ext cx="14985339" cy="1200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189" tIns="76189" rIns="76189" bIns="76189" anchor="ctr">
            <a:spAutoFit/>
          </a:bodyPr>
          <a:lstStyle>
            <a:lvl1pPr algn="ctr">
              <a:defRPr sz="3400"/>
            </a:lvl1pPr>
          </a:lstStyle>
          <a:p>
            <a:pPr lvl="0"/>
            <a:r>
              <a:rPr lang="es-ES" dirty="0"/>
              <a:t>Cuidadosamente observa cada imagen. Para asegurarse de estar prestando atención, ocasionalmente presentaremos la misma imagen dos veces seguidas:</a:t>
            </a:r>
            <a:endParaRPr kumimoji="0" sz="3400" b="0" i="0" u="none" strike="noStrike" kern="0" cap="none" spc="0" normalizeH="0" baseline="0" noProof="0" dirty="0">
              <a:ln>
                <a:noFill/>
              </a:ln>
              <a:solidFill>
                <a:srgbClr val="FFFFFF"/>
              </a:solidFill>
              <a:effectLst/>
              <a:uLnTx/>
              <a:uFillTx/>
              <a:latin typeface="Helvetica Neue Light"/>
              <a:sym typeface="Helvetica Neue Light"/>
            </a:endParaRPr>
          </a:p>
        </p:txBody>
      </p:sp>
      <p:sp>
        <p:nvSpPr>
          <p:cNvPr id="474" name="Some will be photographs"/>
          <p:cNvSpPr txBox="1"/>
          <p:nvPr/>
        </p:nvSpPr>
        <p:spPr>
          <a:xfrm>
            <a:off x="856991" y="2424991"/>
            <a:ext cx="6036532" cy="6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gn="ctr">
              <a:defRPr sz="3400">
                <a:latin typeface="Helvetica Neue Bold Condensed"/>
                <a:ea typeface="Helvetica Neue Bold Condensed"/>
                <a:cs typeface="Helvetica Neue Bold Condensed"/>
                <a:sym typeface="Helvetica Neue Bold Condensed"/>
              </a:defRPr>
            </a:lvl1pPr>
          </a:lstStyle>
          <a:p>
            <a:pPr lvl="0">
              <a:defRPr b="1">
                <a:latin typeface="Arial"/>
                <a:ea typeface="Arial"/>
                <a:cs typeface="Arial"/>
                <a:sym typeface="Arial"/>
              </a:defRPr>
            </a:pPr>
            <a:r>
              <a:rPr lang="en-US" dirty="0" err="1"/>
              <a:t>Algunos</a:t>
            </a:r>
            <a:r>
              <a:rPr lang="en-US" dirty="0"/>
              <a:t> </a:t>
            </a:r>
            <a:r>
              <a:rPr lang="en-US" dirty="0" err="1"/>
              <a:t>serán</a:t>
            </a:r>
            <a:r>
              <a:rPr lang="en-US" dirty="0"/>
              <a:t> </a:t>
            </a:r>
            <a:r>
              <a:rPr lang="en-US" dirty="0" err="1"/>
              <a:t>fotografías</a:t>
            </a:r>
            <a:endParaRPr kumimoji="0" sz="34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endParaRPr>
          </a:p>
        </p:txBody>
      </p:sp>
      <p:pic>
        <p:nvPicPr>
          <p:cNvPr id="475" name="Screen Shot 2013-08-01 at 8.36.06 AM.png" descr="Screen Shot 2013-08-01 at 8.36.06 AM.png"/>
          <p:cNvPicPr>
            <a:picLocks noChangeAspect="1"/>
          </p:cNvPicPr>
          <p:nvPr/>
        </p:nvPicPr>
        <p:blipFill>
          <a:blip r:embed="rId2">
            <a:extLst/>
          </a:blip>
          <a:stretch>
            <a:fillRect/>
          </a:stretch>
        </p:blipFill>
        <p:spPr>
          <a:xfrm>
            <a:off x="8134687" y="3189832"/>
            <a:ext cx="2940184" cy="2222501"/>
          </a:xfrm>
          <a:prstGeom prst="rect">
            <a:avLst/>
          </a:prstGeom>
          <a:ln w="12700">
            <a:solidFill>
              <a:srgbClr val="BFBFBF"/>
            </a:solidFill>
          </a:ln>
        </p:spPr>
      </p:pic>
      <p:pic>
        <p:nvPicPr>
          <p:cNvPr id="476" name="Screen Shot 2013-08-01 at 8.36.15 AM.png" descr="Screen Shot 2013-08-01 at 8.36.15 AM.png"/>
          <p:cNvPicPr>
            <a:picLocks noChangeAspect="1"/>
          </p:cNvPicPr>
          <p:nvPr/>
        </p:nvPicPr>
        <p:blipFill>
          <a:blip r:embed="rId3">
            <a:extLst/>
          </a:blip>
          <a:stretch>
            <a:fillRect/>
          </a:stretch>
        </p:blipFill>
        <p:spPr>
          <a:xfrm>
            <a:off x="11208815" y="3189832"/>
            <a:ext cx="2940182" cy="2222501"/>
          </a:xfrm>
          <a:prstGeom prst="rect">
            <a:avLst/>
          </a:prstGeom>
          <a:ln w="12700">
            <a:solidFill>
              <a:srgbClr val="BFBFBF"/>
            </a:solidFill>
          </a:ln>
        </p:spPr>
      </p:pic>
      <p:sp>
        <p:nvSpPr>
          <p:cNvPr id="477" name="Some will be abstract patterns"/>
          <p:cNvSpPr txBox="1"/>
          <p:nvPr/>
        </p:nvSpPr>
        <p:spPr>
          <a:xfrm>
            <a:off x="7387772" y="2423292"/>
            <a:ext cx="7426980"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anchor="ctr">
            <a:spAutoFit/>
          </a:bodyPr>
          <a:lstStyle>
            <a:lvl1pPr algn="ctr">
              <a:defRPr sz="3400">
                <a:latin typeface="Helvetica Neue Bold Condensed"/>
                <a:ea typeface="Helvetica Neue Bold Condensed"/>
                <a:cs typeface="Helvetica Neue Bold Condensed"/>
                <a:sym typeface="Helvetica Neue Bold Condensed"/>
              </a:defRPr>
            </a:lvl1pPr>
          </a:lstStyle>
          <a:p>
            <a:pPr lvl="0">
              <a:defRPr b="1">
                <a:latin typeface="Arial"/>
                <a:ea typeface="Arial"/>
                <a:cs typeface="Arial"/>
                <a:sym typeface="Arial"/>
              </a:defRPr>
            </a:pPr>
            <a:r>
              <a:rPr lang="en-US" dirty="0" err="1"/>
              <a:t>Algunos</a:t>
            </a:r>
            <a:r>
              <a:rPr lang="en-US" dirty="0"/>
              <a:t> </a:t>
            </a:r>
            <a:r>
              <a:rPr lang="en-US" dirty="0" err="1"/>
              <a:t>serán</a:t>
            </a:r>
            <a:r>
              <a:rPr lang="en-US" dirty="0"/>
              <a:t> </a:t>
            </a:r>
            <a:r>
              <a:rPr lang="en-US" dirty="0" err="1"/>
              <a:t>patrones</a:t>
            </a:r>
            <a:r>
              <a:rPr lang="en-US" dirty="0"/>
              <a:t> </a:t>
            </a:r>
            <a:r>
              <a:rPr lang="en-US" dirty="0" err="1"/>
              <a:t>abstractos</a:t>
            </a:r>
            <a:endParaRPr kumimoji="0" sz="34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endParaRPr>
          </a:p>
        </p:txBody>
      </p:sp>
      <p:pic>
        <p:nvPicPr>
          <p:cNvPr id="478" name="F_001.jpg" descr="F_001.jpg"/>
          <p:cNvPicPr>
            <a:picLocks noChangeAspect="1"/>
          </p:cNvPicPr>
          <p:nvPr/>
        </p:nvPicPr>
        <p:blipFill>
          <a:blip r:embed="rId4">
            <a:extLst/>
          </a:blip>
          <a:srcRect l="18937" t="18939" r="18940" b="18975"/>
          <a:stretch>
            <a:fillRect/>
          </a:stretch>
        </p:blipFill>
        <p:spPr>
          <a:xfrm>
            <a:off x="3844700" y="7767706"/>
            <a:ext cx="2942036"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479" name="F_001.jpg" descr="F_001.jpg"/>
          <p:cNvPicPr>
            <a:picLocks noChangeAspect="1"/>
          </p:cNvPicPr>
          <p:nvPr/>
        </p:nvPicPr>
        <p:blipFill>
          <a:blip r:embed="rId4">
            <a:extLst/>
          </a:blip>
          <a:srcRect l="18937" t="18939" r="18940" b="18975"/>
          <a:stretch>
            <a:fillRect/>
          </a:stretch>
        </p:blipFill>
        <p:spPr>
          <a:xfrm>
            <a:off x="6893243" y="7767706"/>
            <a:ext cx="2942036"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480" name="P_378.jpg" descr="P_378.jpg"/>
          <p:cNvPicPr>
            <a:picLocks noChangeAspect="1"/>
          </p:cNvPicPr>
          <p:nvPr/>
        </p:nvPicPr>
        <p:blipFill>
          <a:blip r:embed="rId5">
            <a:extLst/>
          </a:blip>
          <a:srcRect l="18988" t="18989" r="19440" b="18989"/>
          <a:stretch>
            <a:fillRect/>
          </a:stretch>
        </p:blipFill>
        <p:spPr>
          <a:xfrm>
            <a:off x="802018" y="7767731"/>
            <a:ext cx="2936082" cy="2218135"/>
          </a:xfrm>
          <a:custGeom>
            <a:avLst/>
            <a:gdLst/>
            <a:ahLst/>
            <a:cxnLst>
              <a:cxn ang="0">
                <a:pos x="wd2" y="hd2"/>
              </a:cxn>
              <a:cxn ang="5400000">
                <a:pos x="wd2" y="hd2"/>
              </a:cxn>
              <a:cxn ang="10800000">
                <a:pos x="wd2" y="hd2"/>
              </a:cxn>
              <a:cxn ang="16200000">
                <a:pos x="wd2" y="hd2"/>
              </a:cxn>
            </a:cxnLst>
            <a:rect l="0" t="0" r="r" b="b"/>
            <a:pathLst>
              <a:path w="21600" h="21600" extrusionOk="0">
                <a:moveTo>
                  <a:pt x="3" y="0"/>
                </a:moveTo>
                <a:lnTo>
                  <a:pt x="23" y="8819"/>
                </a:lnTo>
                <a:cubicBezTo>
                  <a:pt x="33" y="13679"/>
                  <a:pt x="40" y="17788"/>
                  <a:pt x="41" y="17956"/>
                </a:cubicBezTo>
                <a:cubicBezTo>
                  <a:pt x="42" y="18289"/>
                  <a:pt x="144" y="18228"/>
                  <a:pt x="309" y="17789"/>
                </a:cubicBezTo>
                <a:cubicBezTo>
                  <a:pt x="359" y="17657"/>
                  <a:pt x="431" y="17547"/>
                  <a:pt x="473" y="17546"/>
                </a:cubicBezTo>
                <a:cubicBezTo>
                  <a:pt x="515" y="17545"/>
                  <a:pt x="592" y="17511"/>
                  <a:pt x="642" y="17469"/>
                </a:cubicBezTo>
                <a:cubicBezTo>
                  <a:pt x="693" y="17426"/>
                  <a:pt x="755" y="17438"/>
                  <a:pt x="782" y="17496"/>
                </a:cubicBezTo>
                <a:cubicBezTo>
                  <a:pt x="842" y="17622"/>
                  <a:pt x="671" y="18332"/>
                  <a:pt x="546" y="18477"/>
                </a:cubicBezTo>
                <a:cubicBezTo>
                  <a:pt x="497" y="18534"/>
                  <a:pt x="349" y="18840"/>
                  <a:pt x="216" y="19157"/>
                </a:cubicBezTo>
                <a:cubicBezTo>
                  <a:pt x="76" y="19490"/>
                  <a:pt x="22" y="19668"/>
                  <a:pt x="0" y="19954"/>
                </a:cubicBezTo>
                <a:lnTo>
                  <a:pt x="0" y="21445"/>
                </a:lnTo>
                <a:lnTo>
                  <a:pt x="3" y="21600"/>
                </a:lnTo>
                <a:lnTo>
                  <a:pt x="21600" y="21600"/>
                </a:lnTo>
                <a:lnTo>
                  <a:pt x="21600" y="135"/>
                </a:lnTo>
                <a:cubicBezTo>
                  <a:pt x="20971" y="21"/>
                  <a:pt x="18708" y="0"/>
                  <a:pt x="10879" y="0"/>
                </a:cubicBezTo>
                <a:lnTo>
                  <a:pt x="3" y="0"/>
                </a:lnTo>
                <a:close/>
              </a:path>
            </a:pathLst>
          </a:custGeom>
          <a:ln w="12700">
            <a:solidFill>
              <a:srgbClr val="BFBFBF"/>
            </a:solidFill>
          </a:ln>
        </p:spPr>
      </p:pic>
      <p:pic>
        <p:nvPicPr>
          <p:cNvPr id="481" name="F_001.jpg" descr="F_001.jpg"/>
          <p:cNvPicPr>
            <a:picLocks noChangeAspect="1"/>
          </p:cNvPicPr>
          <p:nvPr/>
        </p:nvPicPr>
        <p:blipFill>
          <a:blip r:embed="rId4">
            <a:extLst/>
          </a:blip>
          <a:srcRect l="18937" t="18939" r="18940" b="18975"/>
          <a:stretch>
            <a:fillRect/>
          </a:stretch>
        </p:blipFill>
        <p:spPr>
          <a:xfrm>
            <a:off x="3936680" y="3183403"/>
            <a:ext cx="2942035"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482" name="P_378.jpg" descr="P_378.jpg"/>
          <p:cNvPicPr>
            <a:picLocks noChangeAspect="1"/>
          </p:cNvPicPr>
          <p:nvPr/>
        </p:nvPicPr>
        <p:blipFill>
          <a:blip r:embed="rId6">
            <a:extLst/>
          </a:blip>
          <a:srcRect l="18988" t="18989" r="19440" b="18989"/>
          <a:stretch>
            <a:fillRect/>
          </a:stretch>
        </p:blipFill>
        <p:spPr>
          <a:xfrm>
            <a:off x="871874" y="3177024"/>
            <a:ext cx="2936082" cy="2218135"/>
          </a:xfrm>
          <a:custGeom>
            <a:avLst/>
            <a:gdLst/>
            <a:ahLst/>
            <a:cxnLst>
              <a:cxn ang="0">
                <a:pos x="wd2" y="hd2"/>
              </a:cxn>
              <a:cxn ang="5400000">
                <a:pos x="wd2" y="hd2"/>
              </a:cxn>
              <a:cxn ang="10800000">
                <a:pos x="wd2" y="hd2"/>
              </a:cxn>
              <a:cxn ang="16200000">
                <a:pos x="wd2" y="hd2"/>
              </a:cxn>
            </a:cxnLst>
            <a:rect l="0" t="0" r="r" b="b"/>
            <a:pathLst>
              <a:path w="21600" h="21600" extrusionOk="0">
                <a:moveTo>
                  <a:pt x="3" y="0"/>
                </a:moveTo>
                <a:lnTo>
                  <a:pt x="23" y="8819"/>
                </a:lnTo>
                <a:cubicBezTo>
                  <a:pt x="33" y="13679"/>
                  <a:pt x="40" y="17788"/>
                  <a:pt x="41" y="17956"/>
                </a:cubicBezTo>
                <a:cubicBezTo>
                  <a:pt x="42" y="18289"/>
                  <a:pt x="144" y="18228"/>
                  <a:pt x="309" y="17789"/>
                </a:cubicBezTo>
                <a:cubicBezTo>
                  <a:pt x="359" y="17657"/>
                  <a:pt x="431" y="17547"/>
                  <a:pt x="473" y="17546"/>
                </a:cubicBezTo>
                <a:cubicBezTo>
                  <a:pt x="515" y="17545"/>
                  <a:pt x="592" y="17511"/>
                  <a:pt x="642" y="17469"/>
                </a:cubicBezTo>
                <a:cubicBezTo>
                  <a:pt x="693" y="17426"/>
                  <a:pt x="755" y="17438"/>
                  <a:pt x="782" y="17496"/>
                </a:cubicBezTo>
                <a:cubicBezTo>
                  <a:pt x="842" y="17622"/>
                  <a:pt x="671" y="18332"/>
                  <a:pt x="546" y="18477"/>
                </a:cubicBezTo>
                <a:cubicBezTo>
                  <a:pt x="497" y="18534"/>
                  <a:pt x="349" y="18840"/>
                  <a:pt x="216" y="19157"/>
                </a:cubicBezTo>
                <a:cubicBezTo>
                  <a:pt x="76" y="19490"/>
                  <a:pt x="22" y="19668"/>
                  <a:pt x="0" y="19954"/>
                </a:cubicBezTo>
                <a:lnTo>
                  <a:pt x="0" y="21445"/>
                </a:lnTo>
                <a:lnTo>
                  <a:pt x="3" y="21600"/>
                </a:lnTo>
                <a:lnTo>
                  <a:pt x="21600" y="21600"/>
                </a:lnTo>
                <a:lnTo>
                  <a:pt x="21600" y="135"/>
                </a:lnTo>
                <a:cubicBezTo>
                  <a:pt x="20971" y="21"/>
                  <a:pt x="18708" y="0"/>
                  <a:pt x="10879" y="0"/>
                </a:cubicBezTo>
                <a:lnTo>
                  <a:pt x="3" y="0"/>
                </a:lnTo>
                <a:close/>
              </a:path>
            </a:pathLst>
          </a:custGeom>
          <a:ln w="12700">
            <a:solidFill>
              <a:srgbClr val="BFBFBF"/>
            </a:solidFill>
          </a:ln>
        </p:spPr>
      </p:pic>
      <p:grpSp>
        <p:nvGrpSpPr>
          <p:cNvPr id="487" name="Group"/>
          <p:cNvGrpSpPr/>
          <p:nvPr/>
        </p:nvGrpSpPr>
        <p:grpSpPr>
          <a:xfrm>
            <a:off x="9090369" y="7680624"/>
            <a:ext cx="5490739" cy="2526668"/>
            <a:chOff x="-37239" y="263414"/>
            <a:chExt cx="5490738" cy="2526667"/>
          </a:xfrm>
        </p:grpSpPr>
        <p:sp>
          <p:nvSpPr>
            <p:cNvPr id="483" name="Arrow"/>
            <p:cNvSpPr/>
            <p:nvPr/>
          </p:nvSpPr>
          <p:spPr>
            <a:xfrm>
              <a:off x="-37240" y="1050497"/>
              <a:ext cx="1609140" cy="952501"/>
            </a:xfrm>
            <a:prstGeom prst="leftArrow">
              <a:avLst>
                <a:gd name="adj1" fmla="val 50000"/>
                <a:gd name="adj2" fmla="val 50000"/>
              </a:avLst>
            </a:prstGeom>
            <a:solidFill>
              <a:srgbClr val="FF2600">
                <a:alpha val="78612"/>
              </a:srgbClr>
            </a:solidFill>
            <a:ln w="12700" cap="flat">
              <a:noFill/>
              <a:miter lim="400000"/>
            </a:ln>
            <a:effectLst/>
          </p:spPr>
          <p:txBody>
            <a:bodyPr wrap="square" lIns="59531" tIns="59531" rIns="59531" bIns="59531" numCol="1" anchor="ctr">
              <a:noAutofit/>
            </a:bodyPr>
            <a:lstStyle/>
            <a:p>
              <a:pPr marL="0" marR="0" lvl="0" indent="0" algn="ctr" defTabSz="684609" rtl="0" eaLnBrk="1" fontAlgn="auto" latinLnBrk="0" hangingPunct="0">
                <a:lnSpc>
                  <a:spcPct val="100000"/>
                </a:lnSpc>
                <a:spcBef>
                  <a:spcPts val="0"/>
                </a:spcBef>
                <a:spcAft>
                  <a:spcPts val="0"/>
                </a:spcAft>
                <a:buClrTx/>
                <a:buSzTx/>
                <a:buFontTx/>
                <a:buNone/>
                <a:tabLst/>
                <a:defRPr sz="4200"/>
              </a:pPr>
              <a:endParaRPr kumimoji="0" sz="4200" b="0" i="0" u="none" strike="noStrike" kern="0" cap="none" spc="0" normalizeH="0" baseline="0" noProof="0">
                <a:ln>
                  <a:noFill/>
                </a:ln>
                <a:solidFill>
                  <a:srgbClr val="FFFFFF"/>
                </a:solidFill>
                <a:effectLst/>
                <a:uLnTx/>
                <a:uFillTx/>
                <a:latin typeface="Helvetica Neue Light"/>
                <a:sym typeface="Helvetica Neue Light"/>
              </a:endParaRPr>
            </a:p>
          </p:txBody>
        </p:sp>
        <p:grpSp>
          <p:nvGrpSpPr>
            <p:cNvPr id="486" name="Group"/>
            <p:cNvGrpSpPr/>
            <p:nvPr/>
          </p:nvGrpSpPr>
          <p:grpSpPr>
            <a:xfrm>
              <a:off x="1639743" y="263414"/>
              <a:ext cx="3813756" cy="2526668"/>
              <a:chOff x="-68077" y="116155"/>
              <a:chExt cx="3813754" cy="2526667"/>
            </a:xfrm>
          </p:grpSpPr>
          <p:sp>
            <p:nvSpPr>
              <p:cNvPr id="484" name="Rounded Rectangle"/>
              <p:cNvSpPr/>
              <p:nvPr/>
            </p:nvSpPr>
            <p:spPr>
              <a:xfrm>
                <a:off x="-68078" y="116155"/>
                <a:ext cx="3813756" cy="2526669"/>
              </a:xfrm>
              <a:prstGeom prst="roundRect">
                <a:avLst>
                  <a:gd name="adj" fmla="val 16900"/>
                </a:avLst>
              </a:prstGeom>
              <a:noFill/>
              <a:ln w="139700" cap="flat">
                <a:solidFill>
                  <a:srgbClr val="808080"/>
                </a:solidFill>
                <a:prstDash val="solid"/>
                <a:round/>
              </a:ln>
              <a:effectLst/>
            </p:spPr>
            <p:txBody>
              <a:bodyPr wrap="square" lIns="59531" tIns="59531" rIns="59531" bIns="59531" numCol="1" anchor="ctr">
                <a:noAutofit/>
              </a:bodyPr>
              <a:lstStyle/>
              <a:p>
                <a:pPr marL="0" marR="0" lvl="0" indent="0" algn="ctr" defTabSz="684609" rtl="0" eaLnBrk="1" fontAlgn="auto" latinLnBrk="0" hangingPunct="0">
                  <a:lnSpc>
                    <a:spcPct val="100000"/>
                  </a:lnSpc>
                  <a:spcBef>
                    <a:spcPts val="0"/>
                  </a:spcBef>
                  <a:spcAft>
                    <a:spcPts val="0"/>
                  </a:spcAft>
                  <a:buClrTx/>
                  <a:buSzTx/>
                  <a:buFontTx/>
                  <a:buNone/>
                  <a:tabLst/>
                  <a:defRPr sz="4200"/>
                </a:pPr>
                <a:endParaRPr kumimoji="0" sz="4200" b="0" i="0" u="none" strike="noStrike" kern="0" cap="none" spc="0" normalizeH="0" baseline="0" noProof="0">
                  <a:ln>
                    <a:noFill/>
                  </a:ln>
                  <a:solidFill>
                    <a:srgbClr val="FFFFFF"/>
                  </a:solidFill>
                  <a:effectLst/>
                  <a:uLnTx/>
                  <a:uFillTx/>
                  <a:latin typeface="Helvetica Neue Light"/>
                  <a:sym typeface="Helvetica Neue Light"/>
                </a:endParaRPr>
              </a:p>
            </p:txBody>
          </p:sp>
          <p:sp>
            <p:nvSpPr>
              <p:cNvPr id="485" name="When you see a repeat, press BUTTON 1"/>
              <p:cNvSpPr txBox="1"/>
              <p:nvPr/>
            </p:nvSpPr>
            <p:spPr>
              <a:xfrm>
                <a:off x="63533" y="502774"/>
                <a:ext cx="3550534" cy="17534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lvl="0" algn="ctr">
                  <a:defRPr sz="3600"/>
                </a:pPr>
                <a:r>
                  <a:rPr lang="es-ES" sz="3600" dirty="0"/>
                  <a:t>Cuando vea una repetición, presione el BOTÓN 1</a:t>
                </a:r>
                <a:endParaRPr kumimoji="0" sz="36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endParaRPr>
              </a:p>
            </p:txBody>
          </p:sp>
        </p:grpSp>
      </p:grpSp>
    </p:spTree>
    <p:extLst>
      <p:ext uri="{BB962C8B-B14F-4D97-AF65-F5344CB8AC3E}">
        <p14:creationId xmlns:p14="http://schemas.microsoft.com/office/powerpoint/2010/main" val="15042642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You will answer questions about different kinds of photos. The photos will be presented in sets of 9, and for each set you will answer the same question for the photos in the set. The following shows the first two photos of an example set:"/>
          <p:cNvSpPr txBox="1"/>
          <p:nvPr/>
        </p:nvSpPr>
        <p:spPr>
          <a:xfrm>
            <a:off x="952499" y="1461544"/>
            <a:ext cx="13397857" cy="2376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p>
            <a:pPr lvl="0">
              <a:defRPr sz="3600"/>
            </a:pPr>
            <a:r>
              <a:rPr lang="es-ES" sz="3600" dirty="0"/>
              <a:t>Responderá preguntas sobre diferentes tipos de fotos. Las fotos se presentarán en grupos de 9, y para cada conjunto responderás la misma pregunta para las fotos del conjunto. A continuación, se muestran las dos primeras fotos de un conjunto de ejemplos:</a:t>
            </a:r>
            <a:endParaRPr kumimoji="0" sz="3600" b="0" i="0" u="none" strike="noStrike" kern="0" cap="none" spc="0" normalizeH="0" baseline="0" noProof="0" dirty="0">
              <a:ln>
                <a:noFill/>
              </a:ln>
              <a:solidFill>
                <a:srgbClr val="FFFFFF"/>
              </a:solidFill>
              <a:effectLst/>
              <a:uLnTx/>
              <a:uFillTx/>
              <a:latin typeface="Helvetica Neue Light"/>
              <a:sym typeface="Helvetica Neue Light"/>
            </a:endParaRPr>
          </a:p>
        </p:txBody>
      </p:sp>
      <p:sp>
        <p:nvSpPr>
          <p:cNvPr id="490" name="Photo Judgment Test"/>
          <p:cNvSpPr txBox="1"/>
          <p:nvPr/>
        </p:nvSpPr>
        <p:spPr>
          <a:xfrm>
            <a:off x="254661" y="47547"/>
            <a:ext cx="14730678" cy="123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7000">
                <a:latin typeface="Helvetica Neue Bold Condensed"/>
                <a:ea typeface="Helvetica Neue Bold Condensed"/>
                <a:cs typeface="Helvetica Neue Bold Condensed"/>
                <a:sym typeface="Helvetica Neue Bold Condensed"/>
              </a:defRPr>
            </a:lvl1pPr>
          </a:lstStyle>
          <a:p>
            <a:r>
              <a:rPr lang="es-ES" dirty="0"/>
              <a:t>Prueba de juicio de foto</a:t>
            </a:r>
          </a:p>
        </p:txBody>
      </p:sp>
      <p:sp>
        <p:nvSpPr>
          <p:cNvPr id="491" name="If you are not sure about an answer, just make your best guess. You will have a limited amount of time to respond to each photo."/>
          <p:cNvSpPr txBox="1"/>
          <p:nvPr/>
        </p:nvSpPr>
        <p:spPr>
          <a:xfrm>
            <a:off x="885699" y="9089107"/>
            <a:ext cx="13335003" cy="125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defRPr sz="3600"/>
            </a:lvl1pPr>
          </a:lstStyle>
          <a:p>
            <a:pPr lvl="0"/>
            <a:r>
              <a:rPr lang="es-ES" dirty="0"/>
              <a:t>Si no está seguro acerca de una respuesta, solo haga su mejor estimación. Tendrá un tiempo limitado para responder a cada foto.</a:t>
            </a:r>
            <a:endParaRPr kumimoji="0" sz="3600" b="0" i="0" u="none" strike="noStrike" kern="0" cap="none" spc="0" normalizeH="0" baseline="0" noProof="0" dirty="0">
              <a:ln>
                <a:noFill/>
              </a:ln>
              <a:solidFill>
                <a:srgbClr val="FFFFFF"/>
              </a:solidFill>
              <a:effectLst/>
              <a:uLnTx/>
              <a:uFillTx/>
              <a:latin typeface="Helvetica Neue Light"/>
              <a:sym typeface="Helvetica Neue Light"/>
            </a:endParaRPr>
          </a:p>
        </p:txBody>
      </p:sp>
      <p:grpSp>
        <p:nvGrpSpPr>
          <p:cNvPr id="494" name="Group"/>
          <p:cNvGrpSpPr/>
          <p:nvPr/>
        </p:nvGrpSpPr>
        <p:grpSpPr>
          <a:xfrm>
            <a:off x="952499" y="4305302"/>
            <a:ext cx="2542878" cy="2225180"/>
            <a:chOff x="0" y="0"/>
            <a:chExt cx="2542877" cy="2225178"/>
          </a:xfrm>
        </p:grpSpPr>
        <p:sp>
          <p:nvSpPr>
            <p:cNvPr id="492" name="Line"/>
            <p:cNvSpPr/>
            <p:nvPr/>
          </p:nvSpPr>
          <p:spPr>
            <a:xfrm>
              <a:off x="1271438" y="1753691"/>
              <a:ext cx="1" cy="471488"/>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marL="0" marR="0" lvl="0" indent="0" algn="l" defTabSz="684609" rtl="0" eaLnBrk="1" fontAlgn="auto" latinLnBrk="0" hangingPunct="0">
                <a:lnSpc>
                  <a:spcPct val="100000"/>
                </a:lnSpc>
                <a:spcBef>
                  <a:spcPts val="0"/>
                </a:spcBef>
                <a:spcAft>
                  <a:spcPts val="0"/>
                </a:spcAft>
                <a:buClrTx/>
                <a:buSzTx/>
                <a:buFontTx/>
                <a:buNone/>
                <a:tabLst/>
                <a:defRPr sz="3200"/>
              </a:pPr>
              <a:endParaRPr kumimoji="0" sz="3200" b="0" i="0" u="none" strike="noStrike" kern="0" cap="none" spc="0" normalizeH="0" baseline="0" noProof="0">
                <a:ln>
                  <a:noFill/>
                </a:ln>
                <a:solidFill>
                  <a:srgbClr val="FFFFFF"/>
                </a:solidFill>
                <a:effectLst/>
                <a:uLnTx/>
                <a:uFillTx/>
                <a:latin typeface="Helvetica Neue Light"/>
                <a:sym typeface="Helvetica Neue Light"/>
              </a:endParaRPr>
            </a:p>
          </p:txBody>
        </p:sp>
        <p:sp>
          <p:nvSpPr>
            <p:cNvPr id="493" name="Each set will be preceded by a crosshair like…"/>
            <p:cNvSpPr/>
            <p:nvPr/>
          </p:nvSpPr>
          <p:spPr>
            <a:xfrm>
              <a:off x="0" y="0"/>
              <a:ext cx="2542878"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lvl="0" algn="ctr">
                <a:defRPr sz="2200"/>
              </a:pPr>
              <a:r>
                <a:rPr lang="en-US" sz="2200" dirty="0" err="1"/>
                <a:t>Cada</a:t>
              </a:r>
              <a:r>
                <a:rPr lang="en-US" sz="2200" dirty="0"/>
                <a:t> conjunto </a:t>
              </a:r>
              <a:r>
                <a:rPr lang="en-US" sz="2200" dirty="0" err="1"/>
                <a:t>estará</a:t>
              </a:r>
              <a:r>
                <a:rPr lang="en-US" sz="2200" dirty="0"/>
                <a:t> </a:t>
              </a:r>
              <a:r>
                <a:rPr lang="en-US" sz="2200" dirty="0" err="1"/>
                <a:t>precedido</a:t>
              </a:r>
              <a:r>
                <a:rPr lang="en-US" sz="2200" dirty="0"/>
                <a:t> </a:t>
              </a:r>
              <a:r>
                <a:rPr lang="en-US" sz="2200" dirty="0" err="1"/>
                <a:t>por</a:t>
              </a:r>
              <a:r>
                <a:rPr lang="en-US" sz="2200" dirty="0"/>
                <a:t> </a:t>
              </a:r>
              <a:r>
                <a:rPr lang="en-US" sz="2200" dirty="0" err="1"/>
                <a:t>una</a:t>
              </a:r>
              <a:r>
                <a:rPr lang="en-US" sz="2200" dirty="0"/>
                <a:t> </a:t>
              </a:r>
              <a:r>
                <a:rPr lang="en-US" sz="2200" dirty="0" err="1"/>
                <a:t>cruz</a:t>
              </a:r>
              <a:r>
                <a:rPr lang="en-US" sz="2200" dirty="0"/>
                <a:t> </a:t>
              </a:r>
              <a:r>
                <a:rPr lang="en-US" sz="2200" dirty="0" err="1"/>
                <a:t>como</a:t>
              </a:r>
              <a:endParaRPr lang="en-US" sz="2200" dirty="0"/>
            </a:p>
            <a:p>
              <a:pPr lvl="0" algn="ctr">
                <a:defRPr sz="2200"/>
              </a:pPr>
              <a:r>
                <a:rPr lang="en-US" sz="2200" dirty="0"/>
                <a:t>  </a:t>
              </a:r>
              <a:r>
                <a:rPr lang="en-US" sz="2200" dirty="0" err="1"/>
                <a:t>éste</a:t>
              </a:r>
              <a:r>
                <a:rPr lang="en-US" sz="2200" dirty="0"/>
                <a:t>.</a:t>
              </a:r>
              <a:endParaRPr kumimoji="0" sz="2200" b="0" i="0" u="none" strike="noStrike" kern="0" cap="none" spc="0" normalizeH="0" baseline="0" noProof="0" dirty="0">
                <a:ln>
                  <a:noFill/>
                </a:ln>
                <a:solidFill>
                  <a:srgbClr val="FFFFFF"/>
                </a:solidFill>
                <a:effectLst/>
                <a:uLnTx/>
                <a:uFillTx/>
                <a:latin typeface="Helvetica Neue Light"/>
                <a:sym typeface="Helvetica Neue Light"/>
              </a:endParaRPr>
            </a:p>
          </p:txBody>
        </p:sp>
      </p:grpSp>
      <p:sp>
        <p:nvSpPr>
          <p:cNvPr id="495" name="Text"/>
          <p:cNvSpPr/>
          <p:nvPr/>
        </p:nvSpPr>
        <p:spPr>
          <a:xfrm>
            <a:off x="-3915834" y="3013092"/>
            <a:ext cx="2550320" cy="667776"/>
          </a:xfrm>
          <a:prstGeom prst="rect">
            <a:avLst/>
          </a:prstGeom>
          <a:solidFill>
            <a:srgbClr val="DCECEB"/>
          </a:solidFill>
          <a:ln w="3175">
            <a:solidFill>
              <a:srgbClr val="FFFFFF"/>
            </a:solidFill>
            <a:miter lim="400000"/>
          </a:ln>
        </p:spPr>
        <p:txBody>
          <a:bodyPr lIns="59531" tIns="59531" rIns="59531" bIns="59531" anchor="ctr">
            <a:spAutoFit/>
          </a:bodyPr>
          <a:lstStyle/>
          <a:p>
            <a:pPr marL="0" marR="0" lvl="0" indent="0" algn="ctr" defTabSz="684609"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Neue Light"/>
              <a:sym typeface="Helvetica Neue Light"/>
            </a:endParaRPr>
          </a:p>
        </p:txBody>
      </p:sp>
      <p:grpSp>
        <p:nvGrpSpPr>
          <p:cNvPr id="498" name="Group"/>
          <p:cNvGrpSpPr/>
          <p:nvPr/>
        </p:nvGrpSpPr>
        <p:grpSpPr>
          <a:xfrm>
            <a:off x="3602424" y="4317703"/>
            <a:ext cx="2540001" cy="2230124"/>
            <a:chOff x="0" y="0"/>
            <a:chExt cx="2540000" cy="2230123"/>
          </a:xfrm>
        </p:grpSpPr>
        <p:sp>
          <p:nvSpPr>
            <p:cNvPr id="496" name="Line"/>
            <p:cNvSpPr/>
            <p:nvPr/>
          </p:nvSpPr>
          <p:spPr>
            <a:xfrm>
              <a:off x="1269999" y="1758635"/>
              <a:ext cx="1" cy="471489"/>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marL="0" marR="0" lvl="0" indent="0" algn="l" defTabSz="684609" rtl="0" eaLnBrk="1" fontAlgn="auto" latinLnBrk="0" hangingPunct="0">
                <a:lnSpc>
                  <a:spcPct val="100000"/>
                </a:lnSpc>
                <a:spcBef>
                  <a:spcPts val="0"/>
                </a:spcBef>
                <a:spcAft>
                  <a:spcPts val="0"/>
                </a:spcAft>
                <a:buClrTx/>
                <a:buSzTx/>
                <a:buFontTx/>
                <a:buNone/>
                <a:tabLst/>
                <a:defRPr sz="3200"/>
              </a:pPr>
              <a:endParaRPr kumimoji="0" sz="3200" b="0" i="0" u="none" strike="noStrike" kern="0" cap="none" spc="0" normalizeH="0" baseline="0" noProof="0">
                <a:ln>
                  <a:noFill/>
                </a:ln>
                <a:solidFill>
                  <a:srgbClr val="FFFFFF"/>
                </a:solidFill>
                <a:effectLst/>
                <a:uLnTx/>
                <a:uFillTx/>
                <a:latin typeface="Helvetica Neue Light"/>
                <a:sym typeface="Helvetica Neue Light"/>
              </a:endParaRPr>
            </a:p>
          </p:txBody>
        </p:sp>
        <p:sp>
          <p:nvSpPr>
            <p:cNvPr id="497" name="Sets will always begin with the question."/>
            <p:cNvSpPr/>
            <p:nvPr/>
          </p:nvSpPr>
          <p:spPr>
            <a:xfrm>
              <a:off x="0" y="0"/>
              <a:ext cx="2540000"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lvl="0" algn="ctr">
                <a:defRPr sz="2200"/>
              </a:pPr>
              <a:r>
                <a:rPr lang="es-ES" sz="2200" dirty="0"/>
                <a:t>Los conjuntos siempre comenzarán con la pregunta.</a:t>
              </a:r>
              <a:endParaRPr kumimoji="0" sz="2200" b="0" i="0" u="none" strike="noStrike" kern="0" cap="none" spc="0" normalizeH="0" baseline="0" noProof="0" dirty="0">
                <a:ln>
                  <a:noFill/>
                </a:ln>
                <a:solidFill>
                  <a:srgbClr val="FFFFFF"/>
                </a:solidFill>
                <a:effectLst/>
                <a:uLnTx/>
                <a:uFillTx/>
                <a:latin typeface="Helvetica Neue Light"/>
                <a:sym typeface="Helvetica Neue Light"/>
              </a:endParaRPr>
            </a:p>
          </p:txBody>
        </p:sp>
      </p:grpSp>
      <p:sp>
        <p:nvSpPr>
          <p:cNvPr id="499" name="Line"/>
          <p:cNvSpPr/>
          <p:nvPr/>
        </p:nvSpPr>
        <p:spPr>
          <a:xfrm>
            <a:off x="7553200" y="6076339"/>
            <a:ext cx="1" cy="471488"/>
          </a:xfrm>
          <a:prstGeom prst="line">
            <a:avLst/>
          </a:prstGeom>
          <a:ln w="38100">
            <a:solidFill>
              <a:srgbClr val="F2F2F2"/>
            </a:solidFill>
            <a:tailEnd type="triangle"/>
          </a:ln>
        </p:spPr>
        <p:txBody>
          <a:bodyPr lIns="59531" tIns="59531" rIns="59531" bIns="59531" anchor="ctr"/>
          <a:lstStyle/>
          <a:p>
            <a:pPr marL="0" marR="0" lvl="0" indent="0" algn="l" defTabSz="684609" rtl="0" eaLnBrk="1" fontAlgn="auto" latinLnBrk="0" hangingPunct="0">
              <a:lnSpc>
                <a:spcPct val="100000"/>
              </a:lnSpc>
              <a:spcBef>
                <a:spcPts val="0"/>
              </a:spcBef>
              <a:spcAft>
                <a:spcPts val="0"/>
              </a:spcAft>
              <a:buClrTx/>
              <a:buSzTx/>
              <a:buFontTx/>
              <a:buNone/>
              <a:tabLst/>
              <a:defRPr sz="3200"/>
            </a:pPr>
            <a:endParaRPr kumimoji="0" sz="3200" b="0" i="0" u="none" strike="noStrike" kern="0" cap="none" spc="0" normalizeH="0" baseline="0" noProof="0">
              <a:ln>
                <a:noFill/>
              </a:ln>
              <a:solidFill>
                <a:srgbClr val="FFFFFF"/>
              </a:solidFill>
              <a:effectLst/>
              <a:uLnTx/>
              <a:uFillTx/>
              <a:latin typeface="Helvetica Neue Light"/>
              <a:sym typeface="Helvetica Neue Light"/>
            </a:endParaRPr>
          </a:p>
        </p:txBody>
      </p:sp>
      <p:sp>
        <p:nvSpPr>
          <p:cNvPr id="500" name="Use BUTTON 1 to answer “Yes“ and BUTTON 2 to answer “No”"/>
          <p:cNvSpPr/>
          <p:nvPr/>
        </p:nvSpPr>
        <p:spPr>
          <a:xfrm>
            <a:off x="6267232" y="4332201"/>
            <a:ext cx="2540001"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p>
            <a:pPr lvl="0" algn="ctr">
              <a:defRPr sz="2200"/>
            </a:pPr>
            <a:r>
              <a:rPr lang="es-ES" sz="2200" dirty="0"/>
              <a:t>Use el BOTÓN 1 para responder "Sí" y el BOTÓN 2 para responder "No"</a:t>
            </a:r>
            <a:endParaRPr kumimoji="0" sz="2200" b="0" i="0" u="none" strike="noStrike" kern="0" cap="none" spc="0" normalizeH="0" baseline="0" noProof="0" dirty="0">
              <a:ln>
                <a:noFill/>
              </a:ln>
              <a:solidFill>
                <a:srgbClr val="FFFFFF"/>
              </a:solidFill>
              <a:effectLst/>
              <a:uLnTx/>
              <a:uFillTx/>
              <a:latin typeface="Helvetica Neue Light"/>
              <a:sym typeface="Helvetica Neue Light"/>
            </a:endParaRPr>
          </a:p>
        </p:txBody>
      </p:sp>
      <p:grpSp>
        <p:nvGrpSpPr>
          <p:cNvPr id="503" name="Group"/>
          <p:cNvGrpSpPr/>
          <p:nvPr/>
        </p:nvGrpSpPr>
        <p:grpSpPr>
          <a:xfrm>
            <a:off x="8911784" y="4332201"/>
            <a:ext cx="2540001" cy="2215444"/>
            <a:chOff x="0" y="0"/>
            <a:chExt cx="2540000" cy="2215443"/>
          </a:xfrm>
        </p:grpSpPr>
        <p:sp>
          <p:nvSpPr>
            <p:cNvPr id="501" name="Line"/>
            <p:cNvSpPr/>
            <p:nvPr/>
          </p:nvSpPr>
          <p:spPr>
            <a:xfrm>
              <a:off x="1270000" y="1739193"/>
              <a:ext cx="1" cy="476251"/>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marL="0" marR="0" lvl="0" indent="0" algn="l" defTabSz="684609" rtl="0" eaLnBrk="1" fontAlgn="auto" latinLnBrk="0" hangingPunct="0">
                <a:lnSpc>
                  <a:spcPct val="100000"/>
                </a:lnSpc>
                <a:spcBef>
                  <a:spcPts val="0"/>
                </a:spcBef>
                <a:spcAft>
                  <a:spcPts val="0"/>
                </a:spcAft>
                <a:buClrTx/>
                <a:buSzTx/>
                <a:buFontTx/>
                <a:buNone/>
                <a:tabLst/>
                <a:defRPr sz="3200"/>
              </a:pPr>
              <a:endParaRPr kumimoji="0" sz="3200" b="0" i="0" u="none" strike="noStrike" kern="0" cap="none" spc="0" normalizeH="0" baseline="0" noProof="0">
                <a:ln>
                  <a:noFill/>
                </a:ln>
                <a:solidFill>
                  <a:srgbClr val="FFFFFF"/>
                </a:solidFill>
                <a:effectLst/>
                <a:uLnTx/>
                <a:uFillTx/>
                <a:latin typeface="Helvetica Neue Light"/>
                <a:sym typeface="Helvetica Neue Light"/>
              </a:endParaRPr>
            </a:p>
          </p:txBody>
        </p:sp>
        <p:sp>
          <p:nvSpPr>
            <p:cNvPr id="502" name="A reminder will appear between the photos in…"/>
            <p:cNvSpPr/>
            <p:nvPr/>
          </p:nvSpPr>
          <p:spPr>
            <a:xfrm>
              <a:off x="0" y="0"/>
              <a:ext cx="2540000"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lvl="0" algn="ctr">
                <a:defRPr sz="2200"/>
              </a:pPr>
              <a:r>
                <a:rPr lang="es-ES" sz="2200" dirty="0"/>
                <a:t>Un recordatorio aparecerá entre las fotos en</a:t>
              </a:r>
            </a:p>
            <a:p>
              <a:pPr lvl="0" algn="ctr">
                <a:defRPr sz="2200"/>
              </a:pPr>
              <a:r>
                <a:rPr lang="es-ES" sz="2200" dirty="0"/>
                <a:t>cada juego.</a:t>
              </a:r>
              <a:endParaRPr kumimoji="0" sz="2200" b="0" i="0" u="none" strike="noStrike" kern="0" cap="none" spc="0" normalizeH="0" baseline="0" noProof="0" dirty="0">
                <a:ln>
                  <a:noFill/>
                </a:ln>
                <a:solidFill>
                  <a:srgbClr val="FFFFFF"/>
                </a:solidFill>
                <a:effectLst/>
                <a:uLnTx/>
                <a:uFillTx/>
                <a:latin typeface="Helvetica Neue Light"/>
                <a:sym typeface="Helvetica Neue Light"/>
              </a:endParaRPr>
            </a:p>
          </p:txBody>
        </p:sp>
      </p:grpSp>
      <p:grpSp>
        <p:nvGrpSpPr>
          <p:cNvPr id="506" name="Group"/>
          <p:cNvGrpSpPr/>
          <p:nvPr/>
        </p:nvGrpSpPr>
        <p:grpSpPr>
          <a:xfrm>
            <a:off x="11611025" y="4324760"/>
            <a:ext cx="2540001" cy="2242343"/>
            <a:chOff x="0" y="0"/>
            <a:chExt cx="2540000" cy="2242342"/>
          </a:xfrm>
        </p:grpSpPr>
        <p:sp>
          <p:nvSpPr>
            <p:cNvPr id="504" name="Line"/>
            <p:cNvSpPr/>
            <p:nvPr/>
          </p:nvSpPr>
          <p:spPr>
            <a:xfrm>
              <a:off x="1269999" y="1766092"/>
              <a:ext cx="1" cy="476251"/>
            </a:xfrm>
            <a:prstGeom prst="line">
              <a:avLst/>
            </a:prstGeom>
            <a:noFill/>
            <a:ln w="38100" cap="flat">
              <a:solidFill>
                <a:srgbClr val="F2F2F2"/>
              </a:solidFill>
              <a:prstDash val="solid"/>
              <a:round/>
              <a:tailEnd type="triangle" w="med" len="med"/>
            </a:ln>
            <a:effectLst/>
          </p:spPr>
          <p:txBody>
            <a:bodyPr wrap="square" lIns="59531" tIns="59531" rIns="59531" bIns="59531" numCol="1" anchor="ctr">
              <a:noAutofit/>
            </a:bodyPr>
            <a:lstStyle/>
            <a:p>
              <a:pPr marL="0" marR="0" lvl="0" indent="0" algn="l" defTabSz="684609" rtl="0" eaLnBrk="1" fontAlgn="auto" latinLnBrk="0" hangingPunct="0">
                <a:lnSpc>
                  <a:spcPct val="100000"/>
                </a:lnSpc>
                <a:spcBef>
                  <a:spcPts val="0"/>
                </a:spcBef>
                <a:spcAft>
                  <a:spcPts val="0"/>
                </a:spcAft>
                <a:buClrTx/>
                <a:buSzTx/>
                <a:buFontTx/>
                <a:buNone/>
                <a:tabLst/>
                <a:defRPr sz="3200"/>
              </a:pPr>
              <a:endParaRPr kumimoji="0" sz="3200" b="0" i="0" u="none" strike="noStrike" kern="0" cap="none" spc="0" normalizeH="0" baseline="0" noProof="0">
                <a:ln>
                  <a:noFill/>
                </a:ln>
                <a:solidFill>
                  <a:srgbClr val="FFFFFF"/>
                </a:solidFill>
                <a:effectLst/>
                <a:uLnTx/>
                <a:uFillTx/>
                <a:latin typeface="Helvetica Neue Light"/>
                <a:sym typeface="Helvetica Neue Light"/>
              </a:endParaRPr>
            </a:p>
          </p:txBody>
        </p:sp>
        <p:sp>
          <p:nvSpPr>
            <p:cNvPr id="505" name="Respond as soon…"/>
            <p:cNvSpPr/>
            <p:nvPr/>
          </p:nvSpPr>
          <p:spPr>
            <a:xfrm>
              <a:off x="0" y="0"/>
              <a:ext cx="2540000" cy="1746250"/>
            </a:xfrm>
            <a:prstGeom prst="rect">
              <a:avLst/>
            </a:prstGeom>
            <a:solidFill>
              <a:srgbClr val="262626"/>
            </a:solidFill>
            <a:ln w="12700" cap="flat">
              <a:solidFill>
                <a:srgbClr val="E6E6E6"/>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lvl="0" algn="ctr">
                <a:defRPr sz="2200"/>
              </a:pPr>
              <a:r>
                <a:rPr lang="es-ES" sz="2200" dirty="0"/>
                <a:t>Responde tan pronto</a:t>
              </a:r>
            </a:p>
            <a:p>
              <a:pPr lvl="0" algn="ctr">
                <a:defRPr sz="2200"/>
              </a:pPr>
              <a:r>
                <a:rPr lang="es-ES" sz="2200" dirty="0"/>
                <a:t>como sabes tu respuesta.</a:t>
              </a:r>
              <a:endParaRPr kumimoji="0" sz="2200" b="0" i="0" u="none" strike="noStrike" kern="0" cap="none" spc="0" normalizeH="0" baseline="0" noProof="0" dirty="0">
                <a:ln>
                  <a:noFill/>
                </a:ln>
                <a:solidFill>
                  <a:srgbClr val="FFFFFF"/>
                </a:solidFill>
                <a:effectLst/>
                <a:uLnTx/>
                <a:uFillTx/>
                <a:latin typeface="Helvetica Neue Light"/>
                <a:sym typeface="Helvetica Neue Light"/>
              </a:endParaRPr>
            </a:p>
          </p:txBody>
        </p:sp>
      </p:grpSp>
      <p:grpSp>
        <p:nvGrpSpPr>
          <p:cNvPr id="513" name="Group"/>
          <p:cNvGrpSpPr/>
          <p:nvPr/>
        </p:nvGrpSpPr>
        <p:grpSpPr>
          <a:xfrm>
            <a:off x="952499" y="6642024"/>
            <a:ext cx="14112783" cy="1929130"/>
            <a:chOff x="0" y="0"/>
            <a:chExt cx="14112781" cy="1929129"/>
          </a:xfrm>
        </p:grpSpPr>
        <p:pic>
          <p:nvPicPr>
            <p:cNvPr id="507" name="image2.jpg" descr="image2.jpg"/>
            <p:cNvPicPr>
              <a:picLocks noChangeAspect="1"/>
            </p:cNvPicPr>
            <p:nvPr/>
          </p:nvPicPr>
          <p:blipFill>
            <a:blip r:embed="rId2">
              <a:extLst/>
            </a:blip>
            <a:srcRect/>
            <a:stretch>
              <a:fillRect/>
            </a:stretch>
          </p:blipFill>
          <p:spPr>
            <a:xfrm>
              <a:off x="5314733" y="0"/>
              <a:ext cx="2571751" cy="1928813"/>
            </a:xfrm>
            <a:prstGeom prst="rect">
              <a:avLst/>
            </a:prstGeom>
            <a:ln w="12700" cap="flat">
              <a:solidFill>
                <a:srgbClr val="FFFFFF"/>
              </a:solidFill>
              <a:prstDash val="solid"/>
              <a:miter lim="400000"/>
            </a:ln>
            <a:effectLst/>
          </p:spPr>
        </p:pic>
        <p:sp>
          <p:nvSpPr>
            <p:cNvPr id="508" name="Is the person…"/>
            <p:cNvSpPr/>
            <p:nvPr/>
          </p:nvSpPr>
          <p:spPr>
            <a:xfrm>
              <a:off x="2649925" y="0"/>
              <a:ext cx="2571751" cy="192881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p>
              <a:pPr lvl="0" algn="ctr">
                <a:defRPr sz="2200"/>
              </a:pPr>
              <a:r>
                <a:rPr lang="en-US" sz="2200" dirty="0" err="1"/>
                <a:t>Es</a:t>
              </a:r>
              <a:r>
                <a:rPr lang="en-US" sz="2200" dirty="0"/>
                <a:t> la persona </a:t>
              </a:r>
            </a:p>
            <a:p>
              <a:pPr lvl="0" algn="ctr">
                <a:defRPr sz="2200"/>
              </a:pPr>
              <a:r>
                <a:rPr lang="en-US" sz="2200" b="1" dirty="0" err="1"/>
                <a:t>feliz</a:t>
              </a:r>
              <a:r>
                <a:rPr lang="en-US" sz="2200" b="1" dirty="0"/>
                <a:t>?</a:t>
              </a:r>
              <a:endParaRPr kumimoji="0" sz="3200" b="1"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endParaRPr>
            </a:p>
          </p:txBody>
        </p:sp>
        <p:pic>
          <p:nvPicPr>
            <p:cNvPr id="509" name="image1.jpg" descr="image1.jpg"/>
            <p:cNvPicPr>
              <a:picLocks noChangeAspect="1"/>
            </p:cNvPicPr>
            <p:nvPr/>
          </p:nvPicPr>
          <p:blipFill>
            <a:blip r:embed="rId3">
              <a:extLst/>
            </a:blip>
            <a:srcRect/>
            <a:stretch>
              <a:fillRect/>
            </a:stretch>
          </p:blipFill>
          <p:spPr>
            <a:xfrm>
              <a:off x="10634780" y="46"/>
              <a:ext cx="2571751" cy="1928814"/>
            </a:xfrm>
            <a:prstGeom prst="rect">
              <a:avLst/>
            </a:prstGeom>
            <a:ln w="12700" cap="flat">
              <a:solidFill>
                <a:srgbClr val="FFFFFF"/>
              </a:solidFill>
              <a:prstDash val="solid"/>
              <a:miter lim="400000"/>
            </a:ln>
            <a:effectLst/>
          </p:spPr>
        </p:pic>
        <p:sp>
          <p:nvSpPr>
            <p:cNvPr id="510" name="happy?"/>
            <p:cNvSpPr/>
            <p:nvPr/>
          </p:nvSpPr>
          <p:spPr>
            <a:xfrm>
              <a:off x="7969786" y="0"/>
              <a:ext cx="2571751" cy="192881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lvl1pPr algn="ctr">
                <a:defRPr sz="3000">
                  <a:latin typeface="Helvetica Neue Bold Condensed"/>
                  <a:ea typeface="Helvetica Neue Bold Condensed"/>
                  <a:cs typeface="Helvetica Neue Bold Condensed"/>
                  <a:sym typeface="Helvetica Neue Bold Condensed"/>
                </a:defRPr>
              </a:lvl1pPr>
            </a:lstStyle>
            <a:p>
              <a:pPr marL="0" marR="0" lvl="0" indent="0" algn="ctr" defTabSz="684609" rtl="0" eaLnBrk="1" fontAlgn="auto" latinLnBrk="0" hangingPunct="0">
                <a:lnSpc>
                  <a:spcPct val="100000"/>
                </a:lnSpc>
                <a:spcBef>
                  <a:spcPts val="0"/>
                </a:spcBef>
                <a:spcAft>
                  <a:spcPts val="0"/>
                </a:spcAft>
                <a:buClrTx/>
                <a:buSzTx/>
                <a:buFontTx/>
                <a:buNone/>
                <a:tabLst/>
                <a:defRPr>
                  <a:latin typeface="Helvetica Neue Light"/>
                  <a:ea typeface="Helvetica Neue Light"/>
                  <a:cs typeface="Helvetica Neue Light"/>
                  <a:sym typeface="Helvetica Neue Light"/>
                </a:defRPr>
              </a:pPr>
              <a:r>
                <a:rPr kumimoji="0" lang="en-US" sz="3000" b="0" i="0" u="none" strike="noStrike" kern="0" cap="none" spc="0" normalizeH="0" baseline="0" noProof="0" dirty="0" err="1">
                  <a:ln>
                    <a:noFill/>
                  </a:ln>
                  <a:solidFill>
                    <a:srgbClr val="FFFFFF"/>
                  </a:solidFill>
                  <a:effectLst/>
                  <a:uLnTx/>
                  <a:uFillTx/>
                  <a:latin typeface="Helvetica Neue Bold Condensed"/>
                  <a:ea typeface="Helvetica Neue Bold Condensed"/>
                  <a:cs typeface="Helvetica Neue Bold Condensed"/>
                  <a:sym typeface="Helvetica Neue Bold Condensed"/>
                </a:rPr>
                <a:t>feliz</a:t>
              </a:r>
              <a:r>
                <a:rPr kumimoji="0" sz="3000" b="0" i="0" u="none" strike="noStrike" kern="0" cap="none" spc="0" normalizeH="0" baseline="0" noProof="0" dirty="0">
                  <a:ln>
                    <a:noFill/>
                  </a:ln>
                  <a:solidFill>
                    <a:srgbClr val="FFFFFF"/>
                  </a:solidFill>
                  <a:effectLst/>
                  <a:uLnTx/>
                  <a:uFillTx/>
                  <a:latin typeface="Helvetica Neue Bold Condensed"/>
                  <a:ea typeface="Helvetica Neue Bold Condensed"/>
                  <a:cs typeface="Helvetica Neue Bold Condensed"/>
                  <a:sym typeface="Helvetica Neue Bold Condensed"/>
                </a:rPr>
                <a:t>?</a:t>
              </a:r>
            </a:p>
          </p:txBody>
        </p:sp>
        <p:sp>
          <p:nvSpPr>
            <p:cNvPr id="511" name="⋯"/>
            <p:cNvSpPr txBox="1"/>
            <p:nvPr/>
          </p:nvSpPr>
          <p:spPr>
            <a:xfrm>
              <a:off x="13193619" y="352378"/>
              <a:ext cx="919163" cy="12239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9531" tIns="59531" rIns="59531" bIns="59531" numCol="1" anchor="ctr">
              <a:spAutoFit/>
            </a:bodyPr>
            <a:lstStyle>
              <a:lvl1pPr algn="ctr">
                <a:defRPr sz="6200" b="1">
                  <a:latin typeface="Helvetica Neue"/>
                  <a:ea typeface="Helvetica Neue"/>
                  <a:cs typeface="Helvetica Neue"/>
                  <a:sym typeface="Helvetica Neue"/>
                </a:defRPr>
              </a:lvl1pPr>
            </a:lstStyle>
            <a:p>
              <a:pPr marL="0" marR="0" lvl="0" indent="0" algn="ctr" defTabSz="684609" rtl="0" eaLnBrk="1" fontAlgn="auto" latinLnBrk="0" hangingPunct="0">
                <a:lnSpc>
                  <a:spcPct val="100000"/>
                </a:lnSpc>
                <a:spcBef>
                  <a:spcPts val="0"/>
                </a:spcBef>
                <a:spcAft>
                  <a:spcPts val="0"/>
                </a:spcAft>
                <a:buClrTx/>
                <a:buSzTx/>
                <a:buFontTx/>
                <a:buNone/>
                <a:tabLst/>
                <a:defRPr/>
              </a:pPr>
              <a:r>
                <a:rPr kumimoji="0" sz="6200" b="1" i="0" u="none" strike="noStrike" kern="0" cap="none" spc="0" normalizeH="0" baseline="0" noProof="0">
                  <a:ln>
                    <a:noFill/>
                  </a:ln>
                  <a:solidFill>
                    <a:srgbClr val="FFFFFF"/>
                  </a:solidFill>
                  <a:effectLst/>
                  <a:uLnTx/>
                  <a:uFillTx/>
                  <a:latin typeface="Helvetica Neue"/>
                  <a:sym typeface="Helvetica Neue"/>
                </a:rPr>
                <a:t>⋯</a:t>
              </a:r>
            </a:p>
          </p:txBody>
        </p:sp>
        <p:sp>
          <p:nvSpPr>
            <p:cNvPr id="512" name="+"/>
            <p:cNvSpPr/>
            <p:nvPr/>
          </p:nvSpPr>
          <p:spPr>
            <a:xfrm>
              <a:off x="0" y="316"/>
              <a:ext cx="2571750" cy="1928814"/>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lvl1pPr algn="ctr">
                <a:defRPr sz="4000"/>
              </a:lvl1pPr>
            </a:lstStyle>
            <a:p>
              <a:pPr marL="0" marR="0" lvl="0" indent="0" algn="ctr" defTabSz="684609" rtl="0" eaLnBrk="1" fontAlgn="auto" latinLnBrk="0" hangingPunct="0">
                <a:lnSpc>
                  <a:spcPct val="100000"/>
                </a:lnSpc>
                <a:spcBef>
                  <a:spcPts val="0"/>
                </a:spcBef>
                <a:spcAft>
                  <a:spcPts val="0"/>
                </a:spcAft>
                <a:buClrTx/>
                <a:buSzTx/>
                <a:buFontTx/>
                <a:buNone/>
                <a:tabLst/>
                <a:defRPr/>
              </a:pPr>
              <a:r>
                <a:rPr kumimoji="0" sz="4000" b="0" i="0" u="none" strike="noStrike" kern="0" cap="none" spc="0" normalizeH="0" baseline="0" noProof="0">
                  <a:ln>
                    <a:noFill/>
                  </a:ln>
                  <a:solidFill>
                    <a:srgbClr val="FFFFFF"/>
                  </a:solidFill>
                  <a:effectLst/>
                  <a:uLnTx/>
                  <a:uFillTx/>
                  <a:latin typeface="Helvetica Neue Light"/>
                  <a:sym typeface="Helvetica Neue Light"/>
                </a:rPr>
                <a:t>+</a:t>
              </a:r>
            </a:p>
          </p:txBody>
        </p:sp>
      </p:grpSp>
    </p:spTree>
    <p:extLst>
      <p:ext uri="{BB962C8B-B14F-4D97-AF65-F5344CB8AC3E}">
        <p14:creationId xmlns:p14="http://schemas.microsoft.com/office/powerpoint/2010/main" val="294687187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Box 15"/>
          <p:cNvSpPr txBox="1"/>
          <p:nvPr/>
        </p:nvSpPr>
        <p:spPr>
          <a:xfrm>
            <a:off x="3016250" y="4016106"/>
            <a:ext cx="9207501" cy="3397789"/>
          </a:xfrm>
          <a:prstGeom prst="rect">
            <a:avLst/>
          </a:prstGeom>
          <a:solidFill>
            <a:srgbClr val="800000"/>
          </a:solidFill>
          <a:ln w="114300">
            <a:solidFill>
              <a:srgbClr val="FFFF66"/>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spAutoFit/>
          </a:bodyPr>
          <a:lstStyle/>
          <a:p>
            <a:pPr algn="ctr">
              <a:defRPr sz="5200"/>
            </a:pPr>
            <a:endParaRPr>
              <a:latin typeface="Helvetica Neue Bold Condensed"/>
              <a:ea typeface="Helvetica Neue Bold Condensed"/>
              <a:cs typeface="Helvetica Neue Bold Condensed"/>
              <a:sym typeface="Helvetica Neue Bold Condensed"/>
            </a:endParaRPr>
          </a:p>
          <a:p>
            <a:pPr algn="ctr">
              <a:defRPr sz="5200"/>
            </a:pPr>
            <a:r>
              <a:rPr>
                <a:latin typeface="Helvetica Neue Bold Condensed"/>
                <a:ea typeface="Helvetica Neue Bold Condensed"/>
                <a:cs typeface="Helvetica Neue Bold Condensed"/>
                <a:sym typeface="Helvetica Neue Bold Condensed"/>
              </a:rPr>
              <a:t>Bitte halten Sie Ihren Kopf ruhig, während der Scanner läuft.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ie bekommen verschiedene Bilder präsentiert."/>
          <p:cNvSpPr txBox="1"/>
          <p:nvPr/>
        </p:nvSpPr>
        <p:spPr>
          <a:xfrm>
            <a:off x="553972" y="1628988"/>
            <a:ext cx="14132055" cy="660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3400"/>
            </a:lvl1pPr>
          </a:lstStyle>
          <a:p>
            <a:r>
              <a:t>Sie bekommen verschiedene Bilder präsentiert.</a:t>
            </a:r>
          </a:p>
        </p:txBody>
      </p:sp>
      <p:sp>
        <p:nvSpPr>
          <p:cNvPr id="518" name="Bildbeobachtungstest"/>
          <p:cNvSpPr txBox="1"/>
          <p:nvPr/>
        </p:nvSpPr>
        <p:spPr>
          <a:xfrm>
            <a:off x="254661" y="65945"/>
            <a:ext cx="14730678" cy="1194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7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Bildbeobachtungstest</a:t>
            </a:r>
          </a:p>
        </p:txBody>
      </p:sp>
      <p:sp>
        <p:nvSpPr>
          <p:cNvPr id="519" name="Bitte beobachten Sie jedes Bild aufmerksam. Um sicherzustellen, dass Sie aufmerksam sind, werden wir hin und wieder dasselbe Bild zweimal hintereinander zeigen:"/>
          <p:cNvSpPr txBox="1"/>
          <p:nvPr/>
        </p:nvSpPr>
        <p:spPr>
          <a:xfrm>
            <a:off x="866510" y="5627557"/>
            <a:ext cx="13506980" cy="1815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3600"/>
            </a:lvl1pPr>
          </a:lstStyle>
          <a:p>
            <a:r>
              <a:t>Bitte beobachten Sie jedes Bild aufmerksam. Um sicherzustellen, dass Sie aufmerksam sind, werden wir hin und wieder dasselbe Bild zweimal hintereinander zeigen:</a:t>
            </a:r>
          </a:p>
        </p:txBody>
      </p:sp>
      <p:sp>
        <p:nvSpPr>
          <p:cNvPr id="520" name="Auf einigen sind Personen zu sehen"/>
          <p:cNvSpPr txBox="1"/>
          <p:nvPr/>
        </p:nvSpPr>
        <p:spPr>
          <a:xfrm>
            <a:off x="856991" y="2424991"/>
            <a:ext cx="6333147" cy="6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gn="ctr">
              <a:defRPr sz="3400">
                <a:latin typeface="Helvetica Neue Bold Condensed"/>
                <a:ea typeface="Helvetica Neue Bold Condensed"/>
                <a:cs typeface="Helvetica Neue Bold Condensed"/>
                <a:sym typeface="Helvetica Neue Bold Condensed"/>
              </a:defRPr>
            </a:lvl1pPr>
          </a:lstStyle>
          <a:p>
            <a:pPr>
              <a:defRPr b="1">
                <a:latin typeface="Arial"/>
                <a:ea typeface="Arial"/>
                <a:cs typeface="Arial"/>
                <a:sym typeface="Arial"/>
              </a:defRPr>
            </a:pPr>
            <a:r>
              <a:rPr b="0">
                <a:latin typeface="Helvetica Neue Bold Condensed"/>
                <a:ea typeface="Helvetica Neue Bold Condensed"/>
                <a:cs typeface="Helvetica Neue Bold Condensed"/>
                <a:sym typeface="Helvetica Neue Bold Condensed"/>
              </a:rPr>
              <a:t>Auf einigen sind Personen zu sehen</a:t>
            </a:r>
          </a:p>
        </p:txBody>
      </p:sp>
      <p:pic>
        <p:nvPicPr>
          <p:cNvPr id="521" name="Screen Shot 2013-08-01 at 8.36.06 AM.png" descr="Screen Shot 2013-08-01 at 8.36.06 AM.png"/>
          <p:cNvPicPr>
            <a:picLocks noChangeAspect="1"/>
          </p:cNvPicPr>
          <p:nvPr/>
        </p:nvPicPr>
        <p:blipFill>
          <a:blip r:embed="rId2">
            <a:extLst/>
          </a:blip>
          <a:stretch>
            <a:fillRect/>
          </a:stretch>
        </p:blipFill>
        <p:spPr>
          <a:xfrm>
            <a:off x="8134687" y="3189832"/>
            <a:ext cx="2940184" cy="2222501"/>
          </a:xfrm>
          <a:prstGeom prst="rect">
            <a:avLst/>
          </a:prstGeom>
          <a:ln w="12700">
            <a:solidFill>
              <a:srgbClr val="BFBFBF"/>
            </a:solidFill>
          </a:ln>
        </p:spPr>
      </p:pic>
      <p:pic>
        <p:nvPicPr>
          <p:cNvPr id="522" name="Screen Shot 2013-08-01 at 8.36.15 AM.png" descr="Screen Shot 2013-08-01 at 8.36.15 AM.png"/>
          <p:cNvPicPr>
            <a:picLocks noChangeAspect="1"/>
          </p:cNvPicPr>
          <p:nvPr/>
        </p:nvPicPr>
        <p:blipFill>
          <a:blip r:embed="rId3">
            <a:extLst/>
          </a:blip>
          <a:stretch>
            <a:fillRect/>
          </a:stretch>
        </p:blipFill>
        <p:spPr>
          <a:xfrm>
            <a:off x="11208815" y="3189832"/>
            <a:ext cx="2940182" cy="2222501"/>
          </a:xfrm>
          <a:prstGeom prst="rect">
            <a:avLst/>
          </a:prstGeom>
          <a:ln w="12700">
            <a:solidFill>
              <a:srgbClr val="BFBFBF"/>
            </a:solidFill>
          </a:ln>
        </p:spPr>
      </p:pic>
      <p:sp>
        <p:nvSpPr>
          <p:cNvPr id="523" name="Andere zeigen abstrakte Muster."/>
          <p:cNvSpPr txBox="1"/>
          <p:nvPr/>
        </p:nvSpPr>
        <p:spPr>
          <a:xfrm>
            <a:off x="8119804" y="2424991"/>
            <a:ext cx="6044077" cy="673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gn="ctr">
              <a:defRPr sz="3400">
                <a:latin typeface="Helvetica Neue Bold Condensed"/>
                <a:ea typeface="Helvetica Neue Bold Condensed"/>
                <a:cs typeface="Helvetica Neue Bold Condensed"/>
                <a:sym typeface="Helvetica Neue Bold Condensed"/>
              </a:defRPr>
            </a:lvl1pPr>
          </a:lstStyle>
          <a:p>
            <a:pPr>
              <a:defRPr b="1">
                <a:latin typeface="Arial"/>
                <a:ea typeface="Arial"/>
                <a:cs typeface="Arial"/>
                <a:sym typeface="Arial"/>
              </a:defRPr>
            </a:pPr>
            <a:r>
              <a:rPr b="0">
                <a:latin typeface="Helvetica Neue Bold Condensed"/>
                <a:ea typeface="Helvetica Neue Bold Condensed"/>
                <a:cs typeface="Helvetica Neue Bold Condensed"/>
                <a:sym typeface="Helvetica Neue Bold Condensed"/>
              </a:rPr>
              <a:t>Andere zeigen abstrakte Muster.</a:t>
            </a:r>
          </a:p>
        </p:txBody>
      </p:sp>
      <p:pic>
        <p:nvPicPr>
          <p:cNvPr id="524" name="F_001.jpg" descr="F_001.jpg"/>
          <p:cNvPicPr>
            <a:picLocks noChangeAspect="1"/>
          </p:cNvPicPr>
          <p:nvPr/>
        </p:nvPicPr>
        <p:blipFill>
          <a:blip r:embed="rId4">
            <a:extLst/>
          </a:blip>
          <a:srcRect l="18937" t="18939" r="18940" b="18975"/>
          <a:stretch>
            <a:fillRect/>
          </a:stretch>
        </p:blipFill>
        <p:spPr>
          <a:xfrm>
            <a:off x="3844700" y="7767706"/>
            <a:ext cx="2942036"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525" name="F_001.jpg" descr="F_001.jpg"/>
          <p:cNvPicPr>
            <a:picLocks noChangeAspect="1"/>
          </p:cNvPicPr>
          <p:nvPr/>
        </p:nvPicPr>
        <p:blipFill>
          <a:blip r:embed="rId4">
            <a:extLst/>
          </a:blip>
          <a:srcRect l="18937" t="18939" r="18940" b="18975"/>
          <a:stretch>
            <a:fillRect/>
          </a:stretch>
        </p:blipFill>
        <p:spPr>
          <a:xfrm>
            <a:off x="6893243" y="7767706"/>
            <a:ext cx="2942036"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526" name="P_378.jpg" descr="P_378.jpg"/>
          <p:cNvPicPr>
            <a:picLocks noChangeAspect="1"/>
          </p:cNvPicPr>
          <p:nvPr/>
        </p:nvPicPr>
        <p:blipFill>
          <a:blip r:embed="rId5">
            <a:extLst/>
          </a:blip>
          <a:srcRect l="18988" t="18989" r="19440" b="18989"/>
          <a:stretch>
            <a:fillRect/>
          </a:stretch>
        </p:blipFill>
        <p:spPr>
          <a:xfrm>
            <a:off x="802018" y="7767731"/>
            <a:ext cx="2936082" cy="2218135"/>
          </a:xfrm>
          <a:custGeom>
            <a:avLst/>
            <a:gdLst/>
            <a:ahLst/>
            <a:cxnLst>
              <a:cxn ang="0">
                <a:pos x="wd2" y="hd2"/>
              </a:cxn>
              <a:cxn ang="5400000">
                <a:pos x="wd2" y="hd2"/>
              </a:cxn>
              <a:cxn ang="10800000">
                <a:pos x="wd2" y="hd2"/>
              </a:cxn>
              <a:cxn ang="16200000">
                <a:pos x="wd2" y="hd2"/>
              </a:cxn>
            </a:cxnLst>
            <a:rect l="0" t="0" r="r" b="b"/>
            <a:pathLst>
              <a:path w="21600" h="21600" extrusionOk="0">
                <a:moveTo>
                  <a:pt x="3" y="0"/>
                </a:moveTo>
                <a:lnTo>
                  <a:pt x="23" y="8819"/>
                </a:lnTo>
                <a:cubicBezTo>
                  <a:pt x="33" y="13679"/>
                  <a:pt x="40" y="17788"/>
                  <a:pt x="41" y="17956"/>
                </a:cubicBezTo>
                <a:cubicBezTo>
                  <a:pt x="42" y="18289"/>
                  <a:pt x="144" y="18228"/>
                  <a:pt x="309" y="17789"/>
                </a:cubicBezTo>
                <a:cubicBezTo>
                  <a:pt x="359" y="17657"/>
                  <a:pt x="431" y="17547"/>
                  <a:pt x="473" y="17546"/>
                </a:cubicBezTo>
                <a:cubicBezTo>
                  <a:pt x="515" y="17545"/>
                  <a:pt x="592" y="17511"/>
                  <a:pt x="642" y="17469"/>
                </a:cubicBezTo>
                <a:cubicBezTo>
                  <a:pt x="693" y="17426"/>
                  <a:pt x="755" y="17438"/>
                  <a:pt x="782" y="17496"/>
                </a:cubicBezTo>
                <a:cubicBezTo>
                  <a:pt x="842" y="17622"/>
                  <a:pt x="671" y="18332"/>
                  <a:pt x="546" y="18477"/>
                </a:cubicBezTo>
                <a:cubicBezTo>
                  <a:pt x="497" y="18534"/>
                  <a:pt x="349" y="18840"/>
                  <a:pt x="216" y="19157"/>
                </a:cubicBezTo>
                <a:cubicBezTo>
                  <a:pt x="76" y="19490"/>
                  <a:pt x="22" y="19668"/>
                  <a:pt x="0" y="19954"/>
                </a:cubicBezTo>
                <a:lnTo>
                  <a:pt x="0" y="21445"/>
                </a:lnTo>
                <a:lnTo>
                  <a:pt x="3" y="21600"/>
                </a:lnTo>
                <a:lnTo>
                  <a:pt x="21600" y="21600"/>
                </a:lnTo>
                <a:lnTo>
                  <a:pt x="21600" y="135"/>
                </a:lnTo>
                <a:cubicBezTo>
                  <a:pt x="20971" y="21"/>
                  <a:pt x="18708" y="0"/>
                  <a:pt x="10879" y="0"/>
                </a:cubicBezTo>
                <a:lnTo>
                  <a:pt x="3" y="0"/>
                </a:lnTo>
                <a:close/>
              </a:path>
            </a:pathLst>
          </a:custGeom>
          <a:ln w="12700">
            <a:solidFill>
              <a:srgbClr val="BFBFBF"/>
            </a:solidFill>
          </a:ln>
        </p:spPr>
      </p:pic>
      <p:pic>
        <p:nvPicPr>
          <p:cNvPr id="527" name="F_001.jpg" descr="F_001.jpg"/>
          <p:cNvPicPr>
            <a:picLocks noChangeAspect="1"/>
          </p:cNvPicPr>
          <p:nvPr/>
        </p:nvPicPr>
        <p:blipFill>
          <a:blip r:embed="rId4">
            <a:extLst/>
          </a:blip>
          <a:srcRect l="18937" t="18939" r="18940" b="18975"/>
          <a:stretch>
            <a:fillRect/>
          </a:stretch>
        </p:blipFill>
        <p:spPr>
          <a:xfrm>
            <a:off x="3936680" y="3183403"/>
            <a:ext cx="2942035" cy="2205197"/>
          </a:xfrm>
          <a:custGeom>
            <a:avLst/>
            <a:gdLst/>
            <a:ahLst/>
            <a:cxnLst>
              <a:cxn ang="0">
                <a:pos x="wd2" y="hd2"/>
              </a:cxn>
              <a:cxn ang="5400000">
                <a:pos x="wd2" y="hd2"/>
              </a:cxn>
              <a:cxn ang="10800000">
                <a:pos x="wd2" y="hd2"/>
              </a:cxn>
              <a:cxn ang="16200000">
                <a:pos x="wd2" y="hd2"/>
              </a:cxn>
            </a:cxnLst>
            <a:rect l="0" t="0" r="r" b="b"/>
            <a:pathLst>
              <a:path w="21600" h="21592" extrusionOk="0">
                <a:moveTo>
                  <a:pt x="0" y="0"/>
                </a:moveTo>
                <a:lnTo>
                  <a:pt x="0" y="10737"/>
                </a:lnTo>
                <a:lnTo>
                  <a:pt x="0" y="10803"/>
                </a:lnTo>
                <a:lnTo>
                  <a:pt x="0" y="21536"/>
                </a:lnTo>
                <a:lnTo>
                  <a:pt x="1168" y="21567"/>
                </a:lnTo>
                <a:cubicBezTo>
                  <a:pt x="2539" y="21600"/>
                  <a:pt x="20229" y="21600"/>
                  <a:pt x="21043" y="21567"/>
                </a:cubicBezTo>
                <a:lnTo>
                  <a:pt x="21600" y="21544"/>
                </a:lnTo>
                <a:lnTo>
                  <a:pt x="21600" y="10803"/>
                </a:lnTo>
                <a:lnTo>
                  <a:pt x="21600" y="62"/>
                </a:lnTo>
                <a:lnTo>
                  <a:pt x="20624" y="58"/>
                </a:lnTo>
                <a:cubicBezTo>
                  <a:pt x="20117" y="57"/>
                  <a:pt x="15464" y="32"/>
                  <a:pt x="10440" y="0"/>
                </a:cubicBezTo>
                <a:lnTo>
                  <a:pt x="0" y="0"/>
                </a:lnTo>
                <a:close/>
              </a:path>
            </a:pathLst>
          </a:custGeom>
          <a:ln w="12700">
            <a:solidFill>
              <a:srgbClr val="BFBFBF"/>
            </a:solidFill>
          </a:ln>
        </p:spPr>
      </p:pic>
      <p:pic>
        <p:nvPicPr>
          <p:cNvPr id="528" name="P_378.jpg" descr="P_378.jpg"/>
          <p:cNvPicPr>
            <a:picLocks noChangeAspect="1"/>
          </p:cNvPicPr>
          <p:nvPr/>
        </p:nvPicPr>
        <p:blipFill>
          <a:blip r:embed="rId6">
            <a:extLst/>
          </a:blip>
          <a:srcRect l="18988" t="18989" r="19440" b="18989"/>
          <a:stretch>
            <a:fillRect/>
          </a:stretch>
        </p:blipFill>
        <p:spPr>
          <a:xfrm>
            <a:off x="871874" y="3177024"/>
            <a:ext cx="2936082" cy="2218135"/>
          </a:xfrm>
          <a:custGeom>
            <a:avLst/>
            <a:gdLst/>
            <a:ahLst/>
            <a:cxnLst>
              <a:cxn ang="0">
                <a:pos x="wd2" y="hd2"/>
              </a:cxn>
              <a:cxn ang="5400000">
                <a:pos x="wd2" y="hd2"/>
              </a:cxn>
              <a:cxn ang="10800000">
                <a:pos x="wd2" y="hd2"/>
              </a:cxn>
              <a:cxn ang="16200000">
                <a:pos x="wd2" y="hd2"/>
              </a:cxn>
            </a:cxnLst>
            <a:rect l="0" t="0" r="r" b="b"/>
            <a:pathLst>
              <a:path w="21600" h="21600" extrusionOk="0">
                <a:moveTo>
                  <a:pt x="3" y="0"/>
                </a:moveTo>
                <a:lnTo>
                  <a:pt x="23" y="8819"/>
                </a:lnTo>
                <a:cubicBezTo>
                  <a:pt x="33" y="13679"/>
                  <a:pt x="40" y="17788"/>
                  <a:pt x="41" y="17956"/>
                </a:cubicBezTo>
                <a:cubicBezTo>
                  <a:pt x="42" y="18289"/>
                  <a:pt x="144" y="18228"/>
                  <a:pt x="309" y="17789"/>
                </a:cubicBezTo>
                <a:cubicBezTo>
                  <a:pt x="359" y="17657"/>
                  <a:pt x="431" y="17547"/>
                  <a:pt x="473" y="17546"/>
                </a:cubicBezTo>
                <a:cubicBezTo>
                  <a:pt x="515" y="17545"/>
                  <a:pt x="592" y="17511"/>
                  <a:pt x="642" y="17469"/>
                </a:cubicBezTo>
                <a:cubicBezTo>
                  <a:pt x="693" y="17426"/>
                  <a:pt x="755" y="17438"/>
                  <a:pt x="782" y="17496"/>
                </a:cubicBezTo>
                <a:cubicBezTo>
                  <a:pt x="842" y="17622"/>
                  <a:pt x="671" y="18332"/>
                  <a:pt x="546" y="18477"/>
                </a:cubicBezTo>
                <a:cubicBezTo>
                  <a:pt x="497" y="18534"/>
                  <a:pt x="349" y="18840"/>
                  <a:pt x="216" y="19157"/>
                </a:cubicBezTo>
                <a:cubicBezTo>
                  <a:pt x="76" y="19490"/>
                  <a:pt x="22" y="19668"/>
                  <a:pt x="0" y="19954"/>
                </a:cubicBezTo>
                <a:lnTo>
                  <a:pt x="0" y="21445"/>
                </a:lnTo>
                <a:lnTo>
                  <a:pt x="3" y="21600"/>
                </a:lnTo>
                <a:lnTo>
                  <a:pt x="21600" y="21600"/>
                </a:lnTo>
                <a:lnTo>
                  <a:pt x="21600" y="135"/>
                </a:lnTo>
                <a:cubicBezTo>
                  <a:pt x="20971" y="21"/>
                  <a:pt x="18708" y="0"/>
                  <a:pt x="10879" y="0"/>
                </a:cubicBezTo>
                <a:lnTo>
                  <a:pt x="3" y="0"/>
                </a:lnTo>
                <a:close/>
              </a:path>
            </a:pathLst>
          </a:custGeom>
          <a:ln w="12700">
            <a:solidFill>
              <a:srgbClr val="BFBFBF"/>
            </a:solidFill>
          </a:ln>
        </p:spPr>
      </p:pic>
      <p:grpSp>
        <p:nvGrpSpPr>
          <p:cNvPr id="533" name="Group"/>
          <p:cNvGrpSpPr/>
          <p:nvPr/>
        </p:nvGrpSpPr>
        <p:grpSpPr>
          <a:xfrm>
            <a:off x="9090369" y="7639809"/>
            <a:ext cx="5490739" cy="2567483"/>
            <a:chOff x="-37239" y="222599"/>
            <a:chExt cx="5490738" cy="2567482"/>
          </a:xfrm>
        </p:grpSpPr>
        <p:sp>
          <p:nvSpPr>
            <p:cNvPr id="529" name="Arrow"/>
            <p:cNvSpPr/>
            <p:nvPr/>
          </p:nvSpPr>
          <p:spPr>
            <a:xfrm>
              <a:off x="-37240" y="1050497"/>
              <a:ext cx="1609140" cy="952501"/>
            </a:xfrm>
            <a:prstGeom prst="leftArrow">
              <a:avLst>
                <a:gd name="adj1" fmla="val 50000"/>
                <a:gd name="adj2" fmla="val 50000"/>
              </a:avLst>
            </a:prstGeom>
            <a:solidFill>
              <a:srgbClr val="FF2600">
                <a:alpha val="78612"/>
              </a:srgbClr>
            </a:solidFill>
            <a:ln w="12700" cap="flat">
              <a:noFill/>
              <a:miter lim="400000"/>
            </a:ln>
            <a:effectLst/>
          </p:spPr>
          <p:txBody>
            <a:bodyPr wrap="square" lIns="59531" tIns="59531" rIns="59531" bIns="59531" numCol="1" anchor="ctr">
              <a:noAutofit/>
            </a:bodyPr>
            <a:lstStyle/>
            <a:p>
              <a:pPr algn="ctr">
                <a:defRPr sz="4200"/>
              </a:pPr>
              <a:endParaRPr/>
            </a:p>
          </p:txBody>
        </p:sp>
        <p:grpSp>
          <p:nvGrpSpPr>
            <p:cNvPr id="532" name="Group"/>
            <p:cNvGrpSpPr/>
            <p:nvPr/>
          </p:nvGrpSpPr>
          <p:grpSpPr>
            <a:xfrm>
              <a:off x="1639743" y="222599"/>
              <a:ext cx="3813756" cy="2567483"/>
              <a:chOff x="-68077" y="75340"/>
              <a:chExt cx="3813754" cy="2567482"/>
            </a:xfrm>
          </p:grpSpPr>
          <p:sp>
            <p:nvSpPr>
              <p:cNvPr id="530" name="Rounded Rectangle"/>
              <p:cNvSpPr/>
              <p:nvPr/>
            </p:nvSpPr>
            <p:spPr>
              <a:xfrm>
                <a:off x="-68078" y="116155"/>
                <a:ext cx="3813756" cy="2526669"/>
              </a:xfrm>
              <a:prstGeom prst="roundRect">
                <a:avLst>
                  <a:gd name="adj" fmla="val 16900"/>
                </a:avLst>
              </a:prstGeom>
              <a:noFill/>
              <a:ln w="139700" cap="flat">
                <a:solidFill>
                  <a:srgbClr val="808080"/>
                </a:solidFill>
                <a:prstDash val="solid"/>
                <a:round/>
              </a:ln>
              <a:effectLst/>
            </p:spPr>
            <p:txBody>
              <a:bodyPr wrap="square" lIns="59531" tIns="59531" rIns="59531" bIns="59531" numCol="1" anchor="ctr">
                <a:noAutofit/>
              </a:bodyPr>
              <a:lstStyle/>
              <a:p>
                <a:pPr algn="ctr">
                  <a:defRPr sz="4200"/>
                </a:pPr>
                <a:endParaRPr/>
              </a:p>
            </p:txBody>
          </p:sp>
          <p:sp>
            <p:nvSpPr>
              <p:cNvPr id="531" name="Wenn Sie dies bemerken, DRÜCKEN SIE KNOPF 1"/>
              <p:cNvSpPr txBox="1"/>
              <p:nvPr/>
            </p:nvSpPr>
            <p:spPr>
              <a:xfrm>
                <a:off x="63533" y="75340"/>
                <a:ext cx="3550534" cy="2545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9531" tIns="59531" rIns="59531" bIns="59531" numCol="1" anchor="ctr">
                <a:noAutofit/>
              </a:bodyPr>
              <a:lstStyle/>
              <a:p>
                <a:pPr algn="ctr">
                  <a:defRPr sz="3600"/>
                </a:pPr>
                <a:r>
                  <a:t>Wenn Sie dies bemerken, </a:t>
                </a:r>
                <a:r>
                  <a:rPr>
                    <a:latin typeface="Helvetica Neue Bold Condensed"/>
                    <a:ea typeface="Helvetica Neue Bold Condensed"/>
                    <a:cs typeface="Helvetica Neue Bold Condensed"/>
                    <a:sym typeface="Helvetica Neue Bold Condensed"/>
                  </a:rPr>
                  <a:t>DRÜCKEN SIE KNOPF 1</a:t>
                </a:r>
              </a:p>
            </p:txBody>
          </p:sp>
        </p:gr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ie werden Ja/Nein Fragen zu verschiedenen Fotos beantworten. Die Fotos werden in Serien von 9 Fotos präsentiert und Sie werden zu allen Fotos pro Serie die gleiche Frage beantworten. Die Folgenden Aufnahmen zeigen die ersten beiden Bilder eines Beispielsets:"/>
          <p:cNvSpPr txBox="1"/>
          <p:nvPr/>
        </p:nvSpPr>
        <p:spPr>
          <a:xfrm>
            <a:off x="927099" y="1513074"/>
            <a:ext cx="13501342" cy="2273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defRPr sz="3500"/>
            </a:lvl1pPr>
          </a:lstStyle>
          <a:p>
            <a:r>
              <a:t>Sie werden Ja/Nein Fragen zu verschiedenen Fotos beantworten. Die Fotos werden in Serien von 9 Fotos präsentiert und Sie werden zu allen Fotos pro Serie die gleiche Frage beantworten. Die Folgenden Aufnahmen zeigen die ersten beiden Bilder eines Beispielsets:</a:t>
            </a:r>
          </a:p>
        </p:txBody>
      </p:sp>
      <p:sp>
        <p:nvSpPr>
          <p:cNvPr id="536" name="Foto-Bewertungstest"/>
          <p:cNvSpPr txBox="1"/>
          <p:nvPr/>
        </p:nvSpPr>
        <p:spPr>
          <a:xfrm>
            <a:off x="254661" y="78645"/>
            <a:ext cx="14730678" cy="1194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lvl1pPr algn="ctr">
              <a:defRPr sz="7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Foto-Bewertungstest</a:t>
            </a:r>
          </a:p>
        </p:txBody>
      </p:sp>
      <p:sp>
        <p:nvSpPr>
          <p:cNvPr id="537" name="Drücken Sie KNOPF 1 um mit &quot;Ja&quot; und KNOPF 2 um mit &quot;Nein&quot; zu antworten. Sie haben begrenzt Zeit jedes Foto zu bearbeiten. Falls Sie bei einer Antwort unsicher sind, raten Sie einfach."/>
          <p:cNvSpPr txBox="1"/>
          <p:nvPr/>
        </p:nvSpPr>
        <p:spPr>
          <a:xfrm>
            <a:off x="885699" y="8808794"/>
            <a:ext cx="13335003" cy="18173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189" tIns="76189" rIns="76189" bIns="76189" anchor="ctr">
            <a:spAutoFit/>
          </a:bodyPr>
          <a:lstStyle/>
          <a:p>
            <a:pPr algn="ctr">
              <a:defRPr sz="3600"/>
            </a:pPr>
            <a:r>
              <a:t>Drücken Sie </a:t>
            </a:r>
            <a:r>
              <a:rPr b="1">
                <a:latin typeface="Helvetica Neue"/>
                <a:ea typeface="Helvetica Neue"/>
                <a:cs typeface="Helvetica Neue"/>
                <a:sym typeface="Helvetica Neue"/>
              </a:rPr>
              <a:t>KNOPF 1 </a:t>
            </a:r>
            <a:r>
              <a:t>um mit "Ja" und </a:t>
            </a:r>
            <a:r>
              <a:rPr b="1">
                <a:latin typeface="Helvetica Neue"/>
                <a:ea typeface="Helvetica Neue"/>
                <a:cs typeface="Helvetica Neue"/>
                <a:sym typeface="Helvetica Neue"/>
              </a:rPr>
              <a:t>KNOPF 2</a:t>
            </a:r>
            <a:r>
              <a:t> um mit "Nein" zu antworten. Sie haben begrenzt Zeit jedes Foto zu bearbeiten. Falls Sie bei einer Antwort unsicher sind, raten Sie einfach.</a:t>
            </a:r>
          </a:p>
        </p:txBody>
      </p:sp>
      <p:sp>
        <p:nvSpPr>
          <p:cNvPr id="538" name="Line"/>
          <p:cNvSpPr/>
          <p:nvPr/>
        </p:nvSpPr>
        <p:spPr>
          <a:xfrm>
            <a:off x="2223937" y="6058993"/>
            <a:ext cx="1" cy="471489"/>
          </a:xfrm>
          <a:prstGeom prst="line">
            <a:avLst/>
          </a:prstGeom>
          <a:ln w="38100">
            <a:solidFill>
              <a:srgbClr val="F2F2F2"/>
            </a:solidFill>
            <a:tailEnd type="triangle"/>
          </a:ln>
        </p:spPr>
        <p:txBody>
          <a:bodyPr lIns="59531" tIns="59531" rIns="59531" bIns="59531" anchor="ctr"/>
          <a:lstStyle/>
          <a:p>
            <a:pPr>
              <a:defRPr sz="3200"/>
            </a:pPr>
            <a:endParaRPr/>
          </a:p>
        </p:txBody>
      </p:sp>
      <p:sp>
        <p:nvSpPr>
          <p:cNvPr id="539" name="Vor jedem neuen Set erscheint ein Fadenkreuz wie dieses hier."/>
          <p:cNvSpPr/>
          <p:nvPr/>
        </p:nvSpPr>
        <p:spPr>
          <a:xfrm>
            <a:off x="952499" y="4305302"/>
            <a:ext cx="2542878"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lvl1pPr algn="ctr">
              <a:defRPr sz="2200"/>
            </a:lvl1pPr>
          </a:lstStyle>
          <a:p>
            <a:r>
              <a:t>Vor jedem neuen Set erscheint ein Fadenkreuz wie dieses hier. </a:t>
            </a:r>
          </a:p>
        </p:txBody>
      </p:sp>
      <p:sp>
        <p:nvSpPr>
          <p:cNvPr id="540" name="Text"/>
          <p:cNvSpPr/>
          <p:nvPr/>
        </p:nvSpPr>
        <p:spPr>
          <a:xfrm>
            <a:off x="-3915834" y="3013092"/>
            <a:ext cx="2550320" cy="667776"/>
          </a:xfrm>
          <a:prstGeom prst="rect">
            <a:avLst/>
          </a:prstGeom>
          <a:solidFill>
            <a:srgbClr val="DCECEB"/>
          </a:solidFill>
          <a:ln w="3175">
            <a:solidFill>
              <a:srgbClr val="FFFFFF"/>
            </a:solidFill>
            <a:miter lim="400000"/>
          </a:ln>
        </p:spPr>
        <p:txBody>
          <a:bodyPr lIns="59531" tIns="59531" rIns="59531" bIns="59531" anchor="ctr">
            <a:spAutoFit/>
          </a:bodyPr>
          <a:lstStyle/>
          <a:p>
            <a:pPr algn="ctr">
              <a:defRPr sz="3600"/>
            </a:pPr>
            <a:endParaRPr/>
          </a:p>
        </p:txBody>
      </p:sp>
      <p:sp>
        <p:nvSpPr>
          <p:cNvPr id="541" name="Line"/>
          <p:cNvSpPr/>
          <p:nvPr/>
        </p:nvSpPr>
        <p:spPr>
          <a:xfrm>
            <a:off x="4872424" y="6076339"/>
            <a:ext cx="1" cy="471488"/>
          </a:xfrm>
          <a:prstGeom prst="line">
            <a:avLst/>
          </a:prstGeom>
          <a:ln w="38100">
            <a:solidFill>
              <a:srgbClr val="F2F2F2"/>
            </a:solidFill>
            <a:tailEnd type="triangle"/>
          </a:ln>
        </p:spPr>
        <p:txBody>
          <a:bodyPr lIns="59531" tIns="59531" rIns="59531" bIns="59531" anchor="ctr"/>
          <a:lstStyle/>
          <a:p>
            <a:pPr>
              <a:defRPr sz="3200"/>
            </a:pPr>
            <a:endParaRPr/>
          </a:p>
        </p:txBody>
      </p:sp>
      <p:sp>
        <p:nvSpPr>
          <p:cNvPr id="542" name="Die Sets fangen immer mit der Frage an."/>
          <p:cNvSpPr/>
          <p:nvPr/>
        </p:nvSpPr>
        <p:spPr>
          <a:xfrm>
            <a:off x="3602424" y="4317703"/>
            <a:ext cx="2540001"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lvl1pPr algn="ctr">
              <a:defRPr sz="2200"/>
            </a:lvl1pPr>
          </a:lstStyle>
          <a:p>
            <a:r>
              <a:t>Die Sets fangen immer mit der Frage an.</a:t>
            </a:r>
          </a:p>
        </p:txBody>
      </p:sp>
      <p:sp>
        <p:nvSpPr>
          <p:cNvPr id="543" name="Line"/>
          <p:cNvSpPr/>
          <p:nvPr/>
        </p:nvSpPr>
        <p:spPr>
          <a:xfrm>
            <a:off x="7553200" y="6076339"/>
            <a:ext cx="1" cy="471488"/>
          </a:xfrm>
          <a:prstGeom prst="line">
            <a:avLst/>
          </a:prstGeom>
          <a:ln w="38100">
            <a:solidFill>
              <a:srgbClr val="F2F2F2"/>
            </a:solidFill>
            <a:tailEnd type="triangle"/>
          </a:ln>
        </p:spPr>
        <p:txBody>
          <a:bodyPr lIns="59531" tIns="59531" rIns="59531" bIns="59531" anchor="ctr"/>
          <a:lstStyle/>
          <a:p>
            <a:pPr>
              <a:defRPr sz="3200"/>
            </a:pPr>
            <a:endParaRPr/>
          </a:p>
        </p:txBody>
      </p:sp>
      <p:sp>
        <p:nvSpPr>
          <p:cNvPr id="544" name="Drücken Sie KNOPF 1 um mit &quot;Ja&quot; und KNOPF 2 um mit &quot;Nein&quot; zu antworten"/>
          <p:cNvSpPr/>
          <p:nvPr/>
        </p:nvSpPr>
        <p:spPr>
          <a:xfrm>
            <a:off x="6267232" y="4332201"/>
            <a:ext cx="2540001"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lvl1pPr algn="ctr">
              <a:defRPr sz="2100"/>
            </a:lvl1pPr>
          </a:lstStyle>
          <a:p>
            <a:r>
              <a:t>Drücken Sie KNOPF 1 um mit "Ja" und KNOPF 2 um mit "Nein" zu antworten</a:t>
            </a:r>
          </a:p>
        </p:txBody>
      </p:sp>
      <p:sp>
        <p:nvSpPr>
          <p:cNvPr id="545" name="Line"/>
          <p:cNvSpPr/>
          <p:nvPr/>
        </p:nvSpPr>
        <p:spPr>
          <a:xfrm>
            <a:off x="10181785" y="6071394"/>
            <a:ext cx="1" cy="476251"/>
          </a:xfrm>
          <a:prstGeom prst="line">
            <a:avLst/>
          </a:prstGeom>
          <a:ln w="38100">
            <a:solidFill>
              <a:srgbClr val="F2F2F2"/>
            </a:solidFill>
            <a:tailEnd type="triangle"/>
          </a:ln>
        </p:spPr>
        <p:txBody>
          <a:bodyPr lIns="59531" tIns="59531" rIns="59531" bIns="59531" anchor="ctr"/>
          <a:lstStyle/>
          <a:p>
            <a:pPr>
              <a:defRPr sz="3200"/>
            </a:pPr>
            <a:endParaRPr/>
          </a:p>
        </p:txBody>
      </p:sp>
      <p:sp>
        <p:nvSpPr>
          <p:cNvPr id="546" name="Zwischen den Photos in jedem Set wird eine Erinnerung angezeigt."/>
          <p:cNvSpPr/>
          <p:nvPr/>
        </p:nvSpPr>
        <p:spPr>
          <a:xfrm>
            <a:off x="8911784" y="4332201"/>
            <a:ext cx="2540001"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lvl1pPr algn="ctr">
              <a:defRPr sz="2100"/>
            </a:lvl1pPr>
          </a:lstStyle>
          <a:p>
            <a:r>
              <a:t>Zwischen den Photos in jedem Set wird eine Erinnerung angezeigt.</a:t>
            </a:r>
          </a:p>
        </p:txBody>
      </p:sp>
      <p:sp>
        <p:nvSpPr>
          <p:cNvPr id="547" name="Line"/>
          <p:cNvSpPr/>
          <p:nvPr/>
        </p:nvSpPr>
        <p:spPr>
          <a:xfrm>
            <a:off x="12881025" y="6090853"/>
            <a:ext cx="1" cy="476251"/>
          </a:xfrm>
          <a:prstGeom prst="line">
            <a:avLst/>
          </a:prstGeom>
          <a:ln w="38100">
            <a:solidFill>
              <a:srgbClr val="F2F2F2"/>
            </a:solidFill>
            <a:tailEnd type="triangle"/>
          </a:ln>
        </p:spPr>
        <p:txBody>
          <a:bodyPr lIns="59531" tIns="59531" rIns="59531" bIns="59531" anchor="ctr"/>
          <a:lstStyle/>
          <a:p>
            <a:pPr>
              <a:defRPr sz="3200"/>
            </a:pPr>
            <a:endParaRPr/>
          </a:p>
        </p:txBody>
      </p:sp>
      <p:sp>
        <p:nvSpPr>
          <p:cNvPr id="548" name="Antworten Sie sobald Sie die Antwort haben."/>
          <p:cNvSpPr/>
          <p:nvPr/>
        </p:nvSpPr>
        <p:spPr>
          <a:xfrm>
            <a:off x="11611025" y="4324760"/>
            <a:ext cx="2540001" cy="1746251"/>
          </a:xfrm>
          <a:prstGeom prst="rect">
            <a:avLst/>
          </a:prstGeom>
          <a:solidFill>
            <a:srgbClr val="262626"/>
          </a:solidFill>
          <a:ln w="12700">
            <a:solidFill>
              <a:srgbClr val="E6E6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9531" tIns="59531" rIns="59531" bIns="59531" anchor="ctr"/>
          <a:lstStyle>
            <a:lvl1pPr algn="ctr">
              <a:defRPr sz="2200"/>
            </a:lvl1pPr>
          </a:lstStyle>
          <a:p>
            <a:r>
              <a:t>Antworten Sie sobald Sie die Antwort haben.</a:t>
            </a:r>
          </a:p>
        </p:txBody>
      </p:sp>
      <p:grpSp>
        <p:nvGrpSpPr>
          <p:cNvPr id="555" name="Group"/>
          <p:cNvGrpSpPr/>
          <p:nvPr/>
        </p:nvGrpSpPr>
        <p:grpSpPr>
          <a:xfrm>
            <a:off x="952499" y="6642024"/>
            <a:ext cx="14112783" cy="1929130"/>
            <a:chOff x="0" y="0"/>
            <a:chExt cx="14112781" cy="1929129"/>
          </a:xfrm>
        </p:grpSpPr>
        <p:pic>
          <p:nvPicPr>
            <p:cNvPr id="549" name="image2.jpg" descr="image2.jpg"/>
            <p:cNvPicPr>
              <a:picLocks noChangeAspect="1"/>
            </p:cNvPicPr>
            <p:nvPr/>
          </p:nvPicPr>
          <p:blipFill>
            <a:blip r:embed="rId2">
              <a:extLst/>
            </a:blip>
            <a:srcRect/>
            <a:stretch>
              <a:fillRect/>
            </a:stretch>
          </p:blipFill>
          <p:spPr>
            <a:xfrm>
              <a:off x="5314733" y="0"/>
              <a:ext cx="2571751" cy="1928813"/>
            </a:xfrm>
            <a:prstGeom prst="rect">
              <a:avLst/>
            </a:prstGeom>
            <a:ln w="12700" cap="flat">
              <a:solidFill>
                <a:srgbClr val="FFFFFF"/>
              </a:solidFill>
              <a:prstDash val="solid"/>
              <a:miter lim="400000"/>
            </a:ln>
            <a:effectLst/>
          </p:spPr>
        </p:pic>
        <p:sp>
          <p:nvSpPr>
            <p:cNvPr id="550" name="Ist die Person…"/>
            <p:cNvSpPr/>
            <p:nvPr/>
          </p:nvSpPr>
          <p:spPr>
            <a:xfrm>
              <a:off x="2649925" y="0"/>
              <a:ext cx="2571751" cy="192881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p>
              <a:pPr algn="ctr">
                <a:defRPr sz="2400"/>
              </a:pPr>
              <a:r>
                <a:t>Ist die Person</a:t>
              </a:r>
            </a:p>
            <a:p>
              <a:pPr algn="ctr">
                <a:defRPr sz="3200" b="1">
                  <a:latin typeface="Arial"/>
                  <a:ea typeface="Arial"/>
                  <a:cs typeface="Arial"/>
                  <a:sym typeface="Arial"/>
                </a:defRPr>
              </a:pPr>
              <a:r>
                <a:rPr b="0">
                  <a:latin typeface="Helvetica Neue Bold Condensed"/>
                  <a:ea typeface="Helvetica Neue Bold Condensed"/>
                  <a:cs typeface="Helvetica Neue Bold Condensed"/>
                  <a:sym typeface="Helvetica Neue Bold Condensed"/>
                </a:rPr>
                <a:t>glücklich? </a:t>
              </a:r>
            </a:p>
          </p:txBody>
        </p:sp>
        <p:pic>
          <p:nvPicPr>
            <p:cNvPr id="551" name="image1.jpg" descr="image1.jpg"/>
            <p:cNvPicPr>
              <a:picLocks noChangeAspect="1"/>
            </p:cNvPicPr>
            <p:nvPr/>
          </p:nvPicPr>
          <p:blipFill>
            <a:blip r:embed="rId3">
              <a:extLst/>
            </a:blip>
            <a:srcRect/>
            <a:stretch>
              <a:fillRect/>
            </a:stretch>
          </p:blipFill>
          <p:spPr>
            <a:xfrm>
              <a:off x="10634780" y="46"/>
              <a:ext cx="2571751" cy="1928814"/>
            </a:xfrm>
            <a:prstGeom prst="rect">
              <a:avLst/>
            </a:prstGeom>
            <a:ln w="12700" cap="flat">
              <a:solidFill>
                <a:srgbClr val="FFFFFF"/>
              </a:solidFill>
              <a:prstDash val="solid"/>
              <a:miter lim="400000"/>
            </a:ln>
            <a:effectLst/>
          </p:spPr>
        </p:pic>
        <p:sp>
          <p:nvSpPr>
            <p:cNvPr id="552" name="glücklich?"/>
            <p:cNvSpPr/>
            <p:nvPr/>
          </p:nvSpPr>
          <p:spPr>
            <a:xfrm>
              <a:off x="7969786" y="0"/>
              <a:ext cx="2571751" cy="1928813"/>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lvl1pPr algn="ctr">
                <a:defRPr sz="3000">
                  <a:latin typeface="Helvetica Neue Bold Condensed"/>
                  <a:ea typeface="Helvetica Neue Bold Condensed"/>
                  <a:cs typeface="Helvetica Neue Bold Condensed"/>
                  <a:sym typeface="Helvetica Neue Bold Condensed"/>
                </a:defRPr>
              </a:lvl1pPr>
            </a:lstStyle>
            <a:p>
              <a:pPr>
                <a:defRPr>
                  <a:latin typeface="Helvetica Neue Light"/>
                  <a:ea typeface="Helvetica Neue Light"/>
                  <a:cs typeface="Helvetica Neue Light"/>
                  <a:sym typeface="Helvetica Neue Light"/>
                </a:defRPr>
              </a:pPr>
              <a:r>
                <a:rPr>
                  <a:latin typeface="Helvetica Neue Bold Condensed"/>
                  <a:ea typeface="Helvetica Neue Bold Condensed"/>
                  <a:cs typeface="Helvetica Neue Bold Condensed"/>
                  <a:sym typeface="Helvetica Neue Bold Condensed"/>
                </a:rPr>
                <a:t>glücklich? </a:t>
              </a:r>
            </a:p>
          </p:txBody>
        </p:sp>
        <p:sp>
          <p:nvSpPr>
            <p:cNvPr id="553" name="⋯"/>
            <p:cNvSpPr txBox="1"/>
            <p:nvPr/>
          </p:nvSpPr>
          <p:spPr>
            <a:xfrm>
              <a:off x="13193619" y="352378"/>
              <a:ext cx="919163" cy="12239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9531" tIns="59531" rIns="59531" bIns="59531" numCol="1" anchor="ctr">
              <a:spAutoFit/>
            </a:bodyPr>
            <a:lstStyle>
              <a:lvl1pPr algn="ctr">
                <a:defRPr sz="6200" b="1">
                  <a:latin typeface="Helvetica Neue"/>
                  <a:ea typeface="Helvetica Neue"/>
                  <a:cs typeface="Helvetica Neue"/>
                  <a:sym typeface="Helvetica Neue"/>
                </a:defRPr>
              </a:lvl1pPr>
            </a:lstStyle>
            <a:p>
              <a:r>
                <a:t>⋯</a:t>
              </a:r>
            </a:p>
          </p:txBody>
        </p:sp>
        <p:sp>
          <p:nvSpPr>
            <p:cNvPr id="554" name="+"/>
            <p:cNvSpPr/>
            <p:nvPr/>
          </p:nvSpPr>
          <p:spPr>
            <a:xfrm>
              <a:off x="0" y="316"/>
              <a:ext cx="2571750" cy="1928814"/>
            </a:xfrm>
            <a:prstGeom prst="rect">
              <a:avLst/>
            </a:prstGeom>
            <a:noFill/>
            <a:ln w="127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ctr">
              <a:noAutofit/>
            </a:bodyPr>
            <a:lstStyle>
              <a:lvl1pPr algn="ctr">
                <a:defRPr sz="4000"/>
              </a:lvl1pPr>
            </a:lstStyle>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1" animBg="1" advAuto="0"/>
    </p:bldLst>
  </p:timing>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Avenir Next"/>
        <a:ea typeface="Avenir Next"/>
        <a:cs typeface="Avenir Next"/>
      </a:majorFont>
      <a:minorFont>
        <a:latin typeface="Garamond"/>
        <a:ea typeface="Garamond"/>
        <a:cs typeface="Garamond"/>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FFFFFF"/>
          </a:solidFill>
          <a:prstDash val="solid"/>
          <a:miter lim="400000"/>
        </a:ln>
        <a:effectLst/>
        <a:sp3d/>
      </a:spPr>
      <a:bodyPr rot="0" spcFirstLastPara="1" vertOverflow="overflow" horzOverflow="overflow" vert="horz" wrap="square" lIns="59531" tIns="59531" rIns="59531" bIns="59531" numCol="1" spcCol="38100" rtlCol="0" anchor="ctr">
        <a:spAutoFit/>
      </a:bodyPr>
      <a:lstStyle>
        <a:defPPr marL="0" marR="0" indent="0" algn="ctr" defTabSz="684609"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0" cap="flat">
          <a:solidFill>
            <a:srgbClr val="F6F6F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9531" tIns="59531" rIns="59531" bIns="59531" numCol="1" spcCol="38100" rtlCol="0" anchor="ctr">
        <a:spAutoFit/>
      </a:bodyPr>
      <a:lstStyle>
        <a:defPPr marL="0" marR="0" indent="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Avenir Next"/>
        <a:ea typeface="Avenir Next"/>
        <a:cs typeface="Avenir Next"/>
      </a:majorFont>
      <a:minorFont>
        <a:latin typeface="Garamond"/>
        <a:ea typeface="Garamond"/>
        <a:cs typeface="Garamond"/>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FFFFFF"/>
          </a:solidFill>
          <a:prstDash val="solid"/>
          <a:miter lim="400000"/>
        </a:ln>
        <a:effectLst/>
        <a:sp3d/>
      </a:spPr>
      <a:bodyPr rot="0" spcFirstLastPara="1" vertOverflow="overflow" horzOverflow="overflow" vert="horz" wrap="square" lIns="59531" tIns="59531" rIns="59531" bIns="59531" numCol="1" spcCol="38100" rtlCol="0" anchor="ctr">
        <a:spAutoFit/>
      </a:bodyPr>
      <a:lstStyle>
        <a:defPPr marL="0" marR="0" indent="0" algn="ctr" defTabSz="684609"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0" cap="flat">
          <a:solidFill>
            <a:srgbClr val="F6F6F6"/>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9531" tIns="59531" rIns="59531" bIns="59531" numCol="1" spcCol="38100" rtlCol="0" anchor="ctr">
        <a:spAutoFit/>
      </a:bodyPr>
      <a:lstStyle>
        <a:defPPr marL="0" marR="0" indent="0" algn="l" defTabSz="684609"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Custom</PresentationFormat>
  <Paragraphs>72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Garamond</vt:lpstr>
      <vt:lpstr>Helvetica</vt:lpstr>
      <vt:lpstr>Helvetica Light</vt:lpstr>
      <vt:lpstr>Helvetica Neue</vt:lpstr>
      <vt:lpstr>Helvetica Neue Bold Condensed</vt:lpstr>
      <vt:lpstr>Helvetica Neue Light</vt:lpstr>
      <vt:lpstr>Verdana</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Dubois, Julien</cp:lastModifiedBy>
  <cp:revision>1</cp:revision>
  <dcterms:modified xsi:type="dcterms:W3CDTF">2018-06-27T14:40:01Z</dcterms:modified>
</cp:coreProperties>
</file>