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73"/>
  </p:normalViewPr>
  <p:slideViewPr>
    <p:cSldViewPr snapToGrid="0" snapToObjects="1">
      <p:cViewPr varScale="1">
        <p:scale>
          <a:sx n="84" d="100"/>
          <a:sy n="84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2EFD5-CC50-234B-8B42-B658CBCF981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7E9A-4CB9-3D48-8589-E610361D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7E9A-4CB9-3D48-8589-E610361D2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D26E-96BB-5749-A018-B2F66254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D91D9-6C9B-5A43-8CA4-3A069603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F4A5-FA70-7347-89A9-64407E5C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2566-4513-954C-94AD-0F8B4814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17C-B55D-B24F-8AA5-B57A13F1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F161-4C98-DC4C-8C3F-51BF9A28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80EB8-5231-754C-8C0A-C5B72E2F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2A37E-5739-8F42-A80B-11EC1205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FF43-5C02-464A-A018-B5FC525D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832A-B216-584A-BB42-4D38F59C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B62A2-6F89-AA4E-9641-9A49A9BDB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FFBCA-2C05-6049-B0CA-7AE8A7B9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0083-E419-6046-8B34-280B5830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1E83-EC96-5344-B0C9-0F473001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5B99-BE6F-6545-A95B-45606D21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5FAF-FDAE-314D-A588-86B39DBF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15A6-6056-A94A-94DA-B1B1037A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462-64A9-964B-B2F6-14F8C121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B1BC-25BA-A547-9941-F5471C06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E2C0-45E6-8A42-8374-E71FE700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E73-460D-DF49-A5E7-B060E63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5403-2366-DF4F-BC8F-4A76363D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89E9-7CC6-3E47-84BB-528470B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71EA-E496-A043-9AD7-CC4A2EA5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220F-9516-F04F-A571-3BCBEDA9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A76-C819-A44D-99AF-681C0773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010D-71A3-1C46-A6AE-1DBA182D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3D60-3E69-BD49-9691-101B0CA70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CCC3-3E07-6B42-A150-526984A0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EDBB2-AB8E-2B4A-93AB-518D67F1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FC9F9-77F2-E043-8970-924A9A77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4317-BB35-0043-AA57-89C14806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4A867-765E-2845-AFB5-51F5D12D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0AC82-1919-8F4C-BA06-7EB56F17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0163-D656-EE41-AF6C-E3C2B0750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5E1B6-41F4-1746-81CC-12E201227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4F6DE-E2B3-D04E-A03A-2CD21DC1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EA08A-5FCD-9F4A-9058-33B1DF9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A1E6-EE35-4A4A-8D05-EB1BEE7C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6B22-5EF1-DF4D-8FD9-9458EDEA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06EB8-66C5-B148-A271-6395B241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E607-2496-C94F-8F70-2521F214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D8DCF-ED74-8249-80DC-5EE932D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3851-DF04-2044-8967-BC3B60DD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F2F78-DBC3-BD4A-B4EB-9E341EAF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AECA4-D03C-0B46-8DA3-BC33EE88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432C-B885-0149-AE27-B5363D30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838A-3102-5A48-886E-033FA48A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AACEC-8156-9840-BAD8-D3396AA1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53EF-F335-B045-84D0-65CAB6C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7763E-2375-A24C-BB3D-98F26BD5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E8CAB-8BAE-EE48-AB73-0C151B01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EB7E-F035-164C-BBC8-EAA15234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44076-E04C-834D-A9D5-B2918BEE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FEC4F-D3A2-E240-B901-3CE7D1C84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ADECA-673E-194C-B158-704BB2C3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D009C-5F17-084A-ACD0-E3C1FC27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43EA-38C7-E349-A33E-E35B0742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B47D-811D-754A-97A2-41EABE53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648DC-C0B1-CC42-AA0C-713E40F9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24A2-9B1A-B940-ACAB-5D0D508C9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F650-AC21-3E4F-BF81-8E12EBC94B1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5867-7CD1-C74B-BE08-B48DB2325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54BC-FE77-054D-9C51-9A4769A80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6E0B-A5F6-F34E-B342-DE1362DC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4E17F-2B43-154E-A4AC-470A5151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156"/>
            <a:ext cx="6165007" cy="436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3281C-2D97-774F-830A-1454303B6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95"/>
          <a:stretch/>
        </p:blipFill>
        <p:spPr>
          <a:xfrm>
            <a:off x="1" y="1248156"/>
            <a:ext cx="5672138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27431-5444-3849-A697-04DDD7853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5"/>
          <a:stretch/>
        </p:blipFill>
        <p:spPr>
          <a:xfrm>
            <a:off x="1" y="1248156"/>
            <a:ext cx="5672138" cy="436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B2489-5EB7-7545-8790-9FA48CEE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156"/>
            <a:ext cx="6165007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F1487-76D1-CC42-93BB-961043F11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5"/>
          <a:stretch/>
        </p:blipFill>
        <p:spPr>
          <a:xfrm>
            <a:off x="1" y="1248156"/>
            <a:ext cx="5672138" cy="436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865C2-3943-F242-B817-9F5F80F5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156"/>
            <a:ext cx="6165007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7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7BF85-0BCE-644B-9DDE-160FBEBA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63"/>
          <a:stretch/>
        </p:blipFill>
        <p:spPr>
          <a:xfrm>
            <a:off x="0" y="1248156"/>
            <a:ext cx="5686425" cy="436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0D271-650F-5448-A957-1454BEEC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156"/>
            <a:ext cx="6165007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0B808-086B-0640-9459-4B48F3705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0"/>
          <a:stretch/>
        </p:blipFill>
        <p:spPr>
          <a:xfrm>
            <a:off x="0" y="1250154"/>
            <a:ext cx="5672138" cy="43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B3367-92CE-C341-B2DD-BABC9995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98" y="1250153"/>
            <a:ext cx="6159352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300CF-25FC-7B45-A3AD-2D72ACFFF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5"/>
          <a:stretch/>
        </p:blipFill>
        <p:spPr>
          <a:xfrm>
            <a:off x="0" y="1248846"/>
            <a:ext cx="5672138" cy="4360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08300-4DCB-F143-8472-C452D2B9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846"/>
            <a:ext cx="6165007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965B5-64E6-5849-8F31-8C4C342BD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0"/>
          <a:stretch/>
        </p:blipFill>
        <p:spPr>
          <a:xfrm>
            <a:off x="0" y="1248156"/>
            <a:ext cx="5629275" cy="436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29AEA-D2CC-E441-A9E2-114D42D0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156"/>
            <a:ext cx="6165007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8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807FD-C3A3-8141-9DC5-FCB2A1AB7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5"/>
          <a:stretch/>
        </p:blipFill>
        <p:spPr>
          <a:xfrm>
            <a:off x="1" y="1248156"/>
            <a:ext cx="5672138" cy="436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0D690-2E56-E14C-8D9D-CE68FC6B1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8" y="1248156"/>
            <a:ext cx="6165007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Macintosh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Domingo, Aloysius</dc:creator>
  <cp:lastModifiedBy>Domingo, Aloysius</cp:lastModifiedBy>
  <cp:revision>5</cp:revision>
  <dcterms:created xsi:type="dcterms:W3CDTF">2019-11-12T16:28:42Z</dcterms:created>
  <dcterms:modified xsi:type="dcterms:W3CDTF">2019-11-12T20:24:03Z</dcterms:modified>
</cp:coreProperties>
</file>