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6130506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6654050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60341632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2108424889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668073277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55815261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222664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07834049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28940490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47E2FE-8D5A-EF0E-1CE7-AA8469B3E49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C39675-1A98-E94D-E4D1-0E6CFBDECD6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C4CD07-0516-0B58-797B-280737C4099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4E97F3-43FA-5036-66C3-02ECC5056F5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A69E14-4CD5-50B5-75D9-982AFC70543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C7328F-B6C6-DB53-4623-12A9D5A3D47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127EAC-4CC8-DCFB-904C-30D4290D567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961152-DFE5-830A-62D4-FCB53012458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41A6D9-FE4C-FEE4-21D5-B0A99BE7A2A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C2E975-595C-562B-858B-EFCB4DC42DA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2CF2DF-9EC0-2CE9-FBA2-5A94512DFDA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CA4637-B116-BA6C-CDA8-866055E6416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542C64-84BF-D259-02AF-3A30098EC1C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467860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12707942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66079414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94157168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65770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7018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8671039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6790484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212303687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091646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737247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44760968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1894424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107013256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254624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1027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355258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652362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12378264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73032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4098987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444979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5912916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113520773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724068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2073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5281364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6760712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294633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1731370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746853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236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0796709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5098446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5805848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1197842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6582452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285002461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892433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5291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0905174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13148858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5391443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209147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119304458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244703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508079" name="Title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0382626" name="Content Placeholder 2"/>
          <p:cNvSpPr>
            <a:spLocks noGrp="1"/>
          </p:cNvSpPr>
          <p:nvPr>
            <p:ph idx="1"/>
          </p:nvPr>
        </p:nvSpPr>
        <p:spPr bwMode="auto">
          <a:xfrm>
            <a:off x="4766733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4186608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9628256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76307333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6076627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636165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3100923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3649510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09668530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17547395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32621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624388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5989662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190565676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7630173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7951713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274701974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665441688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825168075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460541378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596433272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1016598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1328497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211794583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0452026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1955250639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7605354" name="Title 1"/>
          <p:cNvSpPr>
            <a:spLocks noGrp="1"/>
          </p:cNvSpPr>
          <p:nvPr>
            <p:ph type="ctrTitle"/>
          </p:nvPr>
        </p:nvSpPr>
        <p:spPr bwMode="auto">
          <a:xfrm>
            <a:off x="817535" y="1064919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fr-FR"/>
              <a:t>Présentation du stage </a:t>
            </a:r>
            <a:br>
              <a:rPr lang="fr-FR"/>
            </a:br>
            <a:r>
              <a:rPr lang="fr-FR"/>
              <a:t>chez Tactic </a:t>
            </a:r>
            <a:r>
              <a:rPr lang="en-US"/>
              <a:t>shop</a:t>
            </a:r>
            <a:endParaRPr lang="fr-FR"/>
          </a:p>
        </p:txBody>
      </p:sp>
      <p:pic>
        <p:nvPicPr>
          <p:cNvPr id="12403072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94135" y="2534944"/>
            <a:ext cx="3809999" cy="380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6336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Navigation entre les pages </a:t>
            </a:r>
            <a:endParaRPr/>
          </a:p>
        </p:txBody>
      </p:sp>
      <p:pic>
        <p:nvPicPr>
          <p:cNvPr id="11179817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23262" y="1248167"/>
            <a:ext cx="7445444" cy="6533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8949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Formulaire de saisie</a:t>
            </a:r>
            <a:endParaRPr/>
          </a:p>
        </p:txBody>
      </p:sp>
      <p:pic>
        <p:nvPicPr>
          <p:cNvPr id="1247750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62" y="1826218"/>
            <a:ext cx="6344985" cy="4211663"/>
          </a:xfrm>
          <a:prstGeom prst="rect">
            <a:avLst/>
          </a:prstGeom>
        </p:spPr>
      </p:pic>
      <p:pic>
        <p:nvPicPr>
          <p:cNvPr id="20113554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50434" y="1826218"/>
            <a:ext cx="5589581" cy="4816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0523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Tableau de gestion</a:t>
            </a:r>
            <a:endParaRPr/>
          </a:p>
        </p:txBody>
      </p:sp>
      <p:pic>
        <p:nvPicPr>
          <p:cNvPr id="6335087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5737" y="1469109"/>
            <a:ext cx="11820524" cy="5362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93792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09599" y="274638"/>
            <a:ext cx="10854340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Page Détail d’un facture</a:t>
            </a:r>
            <a:endParaRPr/>
          </a:p>
        </p:txBody>
      </p:sp>
      <p:pic>
        <p:nvPicPr>
          <p:cNvPr id="9721887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74811" y="1417638"/>
            <a:ext cx="7442376" cy="5683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67450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Fin</a:t>
            </a:r>
            <a:endParaRPr/>
          </a:p>
        </p:txBody>
      </p:sp>
      <p:sp>
        <p:nvSpPr>
          <p:cNvPr id="186041009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2912389"/>
            <a:ext cx="10972800" cy="1128146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26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Merci de votre attention !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52478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Sommaire</a:t>
            </a:r>
            <a:endParaRPr/>
          </a:p>
        </p:txBody>
      </p:sp>
      <p:sp>
        <p:nvSpPr>
          <p:cNvPr id="749614447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Objectifs du Stage</a:t>
            </a:r>
            <a:endParaRPr sz="1800"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1800">
              <a:latin typeface="Arial Black"/>
              <a:cs typeface="Arial Black"/>
            </a:endParaRPr>
          </a:p>
          <a:p>
            <a:pPr>
              <a:defRPr/>
            </a:pPr>
            <a:r>
              <a:rPr sz="1800">
                <a:latin typeface="Arial Black"/>
                <a:ea typeface="Arial Black"/>
                <a:cs typeface="Arial Black"/>
              </a:rPr>
              <a:t>Analyse du besoin </a:t>
            </a:r>
            <a:endParaRPr sz="1800"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1800">
              <a:latin typeface="Arial Black"/>
              <a:cs typeface="Arial Black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Conception de la base de donnes</a:t>
            </a:r>
            <a:r>
              <a:rPr sz="1800">
                <a:latin typeface="Arial Black"/>
                <a:ea typeface="Arial Black"/>
                <a:cs typeface="Arial Black"/>
              </a:rPr>
              <a:t> et </a:t>
            </a:r>
            <a:r>
              <a:rPr lang="fr-FR" sz="1800" b="0" i="0" u="none" strike="noStrike" cap="none" spc="0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de l’application</a:t>
            </a:r>
            <a:endParaRPr sz="1800"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1800" b="0" i="0" u="none">
              <a:solidFill>
                <a:srgbClr val="000000"/>
              </a:solidFill>
              <a:latin typeface="Arial Black"/>
              <a:cs typeface="Arial Black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Développement de l'Interface</a:t>
            </a:r>
            <a:endParaRPr sz="1800" b="0" i="0" u="none">
              <a:solidFill>
                <a:srgbClr val="000000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1800" b="0" i="0" u="none">
              <a:solidFill>
                <a:srgbClr val="000000"/>
              </a:solidFill>
              <a:latin typeface="Arial Black"/>
              <a:cs typeface="Arial Black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Fonctionnalités clés</a:t>
            </a:r>
            <a:r>
              <a:rPr sz="18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 de l’application</a:t>
            </a:r>
            <a:endParaRPr sz="1800" b="0" i="0" u="none">
              <a:solidFill>
                <a:srgbClr val="000000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1800">
              <a:latin typeface="Arial Black"/>
              <a:cs typeface="Arial Black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Bilan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217275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Objectifs du Stage</a:t>
            </a:r>
            <a:endParaRPr/>
          </a:p>
        </p:txBody>
      </p:sp>
      <p:pic>
        <p:nvPicPr>
          <p:cNvPr id="21109915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338" y="2082584"/>
            <a:ext cx="5584298" cy="3431785"/>
          </a:xfrm>
          <a:prstGeom prst="rect">
            <a:avLst/>
          </a:prstGeom>
        </p:spPr>
      </p:pic>
      <p:pic>
        <p:nvPicPr>
          <p:cNvPr id="27484400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756974" y="1721916"/>
            <a:ext cx="6213367" cy="415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43505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Analyse du besoin</a:t>
            </a:r>
            <a:endParaRPr/>
          </a:p>
        </p:txBody>
      </p:sp>
      <p:sp>
        <p:nvSpPr>
          <p:cNvPr id="1230857326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Pouvoir crée de devis pour des clients </a:t>
            </a:r>
            <a:endParaRPr/>
          </a:p>
          <a:p>
            <a:pPr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Pouvoir crée des factures à partir de ces devis des clients </a:t>
            </a:r>
            <a:endParaRPr/>
          </a:p>
          <a:p>
            <a:pPr>
              <a:defRPr/>
            </a:pPr>
            <a:r>
              <a:rPr/>
              <a:t>Avoir accès au devis créé</a:t>
            </a:r>
            <a:endParaRPr/>
          </a:p>
          <a:p>
            <a:pPr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Avoir accès </a:t>
            </a:r>
            <a:r>
              <a:rPr lang="fr-FR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 facture créé</a:t>
            </a:r>
            <a:endParaRPr/>
          </a:p>
          <a:p>
            <a:pPr>
              <a:defRPr/>
            </a:pPr>
            <a:r>
              <a:rPr/>
              <a:t>Avoir aces a la liste des clients du magasin </a:t>
            </a:r>
            <a:endParaRPr/>
          </a:p>
          <a:p>
            <a:pPr>
              <a:defRPr/>
            </a:pPr>
            <a:r>
              <a:rPr/>
              <a:t>Pouvoir ajoutes de clients a la liste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71774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Conception de la base de données</a:t>
            </a:r>
            <a:endParaRPr/>
          </a:p>
        </p:txBody>
      </p:sp>
      <p:sp>
        <p:nvSpPr>
          <p:cNvPr id="1905440961" name="Content Placeholder 2"/>
          <p:cNvSpPr>
            <a:spLocks noGrp="1"/>
          </p:cNvSpPr>
          <p:nvPr>
            <p:ph sz="half" idx="1"/>
          </p:nvPr>
        </p:nvSpPr>
        <p:spPr bwMode="auto">
          <a:xfrm flipH="0" flipV="0">
            <a:off x="403601" y="1600201"/>
            <a:ext cx="56923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Font typeface="Arial"/>
              <a:buNone/>
              <a:defRPr/>
            </a:pPr>
            <a:r>
              <a:rPr/>
              <a:t>Objectif de la base de données :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Avoir la liste des produit </a:t>
            </a:r>
            <a:endParaRPr/>
          </a:p>
          <a:p>
            <a:pPr>
              <a:defRPr/>
            </a:pPr>
            <a:r>
              <a:rPr/>
              <a:t>Avoir une liste de clients</a:t>
            </a:r>
            <a:endParaRPr/>
          </a:p>
          <a:p>
            <a:pPr>
              <a:defRPr/>
            </a:pPr>
            <a:r>
              <a:rPr/>
              <a:t>Avoir une liste de devis </a:t>
            </a:r>
            <a:endParaRPr/>
          </a:p>
          <a:p>
            <a:pPr>
              <a:defRPr/>
            </a:pPr>
            <a:r>
              <a:rPr/>
              <a:t>Avoir un liste de facture</a:t>
            </a:r>
            <a:endParaRPr/>
          </a:p>
        </p:txBody>
      </p:sp>
      <p:pic>
        <p:nvPicPr>
          <p:cNvPr id="18712161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38705" y="1824279"/>
            <a:ext cx="6076447" cy="2879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0840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Modèle Logique de Données</a:t>
            </a:r>
            <a:endParaRPr/>
          </a:p>
        </p:txBody>
      </p:sp>
      <p:sp>
        <p:nvSpPr>
          <p:cNvPr id="84788752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8538897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0320" y="1263123"/>
            <a:ext cx="10972800" cy="5200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1185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Script PHP</a:t>
            </a:r>
            <a:endParaRPr/>
          </a:p>
        </p:txBody>
      </p:sp>
      <p:sp>
        <p:nvSpPr>
          <p:cNvPr id="988607221" name="Content Placeholder 2"/>
          <p:cNvSpPr>
            <a:spLocks noGrp="1"/>
          </p:cNvSpPr>
          <p:nvPr>
            <p:ph idx="1"/>
          </p:nvPr>
        </p:nvSpPr>
        <p:spPr bwMode="auto">
          <a:xfrm>
            <a:off x="609599" y="8784311"/>
            <a:ext cx="10972800" cy="4525962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9083918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30465" y="1417638"/>
            <a:ext cx="5918699" cy="5479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8077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Conception de l’application</a:t>
            </a:r>
            <a:endParaRPr/>
          </a:p>
        </p:txBody>
      </p:sp>
      <p:sp>
        <p:nvSpPr>
          <p:cNvPr id="95842501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Font typeface="Arial"/>
              <a:buNone/>
              <a:defRPr/>
            </a:pPr>
            <a:r>
              <a:rPr/>
              <a:t>Interfaces Utilisateur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Navigation entre les pages.</a:t>
            </a:r>
            <a:endParaRPr sz="2400">
              <a:latin typeface="Arial"/>
              <a:cs typeface="Arial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Formulaires de saisie client/Devis.</a:t>
            </a:r>
            <a:endParaRPr sz="2400">
              <a:latin typeface="Arial"/>
              <a:cs typeface="Arial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Tableau de gestion des factures.</a:t>
            </a:r>
            <a:endParaRPr/>
          </a:p>
        </p:txBody>
      </p:sp>
      <p:sp>
        <p:nvSpPr>
          <p:cNvPr id="76986253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Font typeface="Arial"/>
              <a:buNone/>
              <a:defRPr/>
            </a:pPr>
            <a:r>
              <a:rPr/>
              <a:t>Fonctionnalité de l’application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Création et édition de factures</a:t>
            </a:r>
            <a:r>
              <a:rPr sz="1600" b="0">
                <a:latin typeface="Arial"/>
                <a:ea typeface="Arial"/>
                <a:cs typeface="Arial"/>
              </a:rPr>
              <a:t> et de devis</a:t>
            </a:r>
            <a:endParaRPr sz="1600" b="0">
              <a:latin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Calcul automatique des montants</a:t>
            </a:r>
            <a:endParaRPr sz="1600" b="0">
              <a:latin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Génération de PDF </a:t>
            </a:r>
            <a:endParaRPr sz="1600" b="0">
              <a:latin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Recherche, tri et filtrage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Sauvegarde et chargement des données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01551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Développement de l'Interface</a:t>
            </a:r>
            <a:endParaRPr/>
          </a:p>
        </p:txBody>
      </p:sp>
      <p:pic>
        <p:nvPicPr>
          <p:cNvPr id="4855604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49616" y="1250243"/>
            <a:ext cx="9897714" cy="610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2012-12-03T06:56:55Z</dcterms:created>
  <dcterms:modified xsi:type="dcterms:W3CDTF">2025-06-30T11:28:32Z</dcterms:modified>
</cp:coreProperties>
</file>