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onais Marrero" userId="f6d57069535903e4" providerId="LiveId" clId="{D61A8CAF-A585-4AD4-AB7F-7549E848836B}"/>
    <pc:docChg chg="modSld">
      <pc:chgData name="Adonais Marrero" userId="f6d57069535903e4" providerId="LiveId" clId="{D61A8CAF-A585-4AD4-AB7F-7549E848836B}" dt="2022-11-06T02:03:28.148" v="0" actId="1076"/>
      <pc:docMkLst>
        <pc:docMk/>
      </pc:docMkLst>
      <pc:sldChg chg="modSp mod">
        <pc:chgData name="Adonais Marrero" userId="f6d57069535903e4" providerId="LiveId" clId="{D61A8CAF-A585-4AD4-AB7F-7549E848836B}" dt="2022-11-06T02:03:28.148" v="0" actId="1076"/>
        <pc:sldMkLst>
          <pc:docMk/>
          <pc:sldMk cId="1747902481" sldId="256"/>
        </pc:sldMkLst>
        <pc:picChg chg="mod">
          <ac:chgData name="Adonais Marrero" userId="f6d57069535903e4" providerId="LiveId" clId="{D61A8CAF-A585-4AD4-AB7F-7549E848836B}" dt="2022-11-06T02:03:28.148" v="0" actId="1076"/>
          <ac:picMkLst>
            <pc:docMk/>
            <pc:sldMk cId="1747902481" sldId="256"/>
            <ac:picMk id="5" creationId="{4C44FCF3-4DF2-B92D-2096-C9F338CB8FB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DF287-D00F-DF9D-D550-1EA8DAF7E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745210-5B95-3496-B5B4-0CF05D417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B8DA8E-14E0-F398-0B84-34F835396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049-0AB0-483E-B86B-5707D2133A87}" type="datetimeFigureOut">
              <a:rPr lang="es-CL" smtClean="0"/>
              <a:t>05-11-2022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8E5DA4-2A05-DC0E-32CE-02DE8BE2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7E4146-1EB4-0DA1-12F9-8695292D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6B0E-DA40-4A69-8485-4E6E8DA8596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273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852F5-A40E-8C2C-7E29-49B261BF0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02A8A41-D29C-EBEC-65F7-C56BA8738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9EDBF1-B8B5-076E-C746-8F11C7D0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049-0AB0-483E-B86B-5707D2133A87}" type="datetimeFigureOut">
              <a:rPr lang="es-CL" smtClean="0"/>
              <a:t>05-11-2022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BA88DB-85EA-A317-4735-69E58F3F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D98AC6-AD9A-B3A6-C5F5-66CCCE08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6B0E-DA40-4A69-8485-4E6E8DA8596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027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3F0F6E-CCDB-F7D0-54EB-D6FEAD20E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F98DC9-BBF6-43DB-A809-C7C59B06B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6107E7-A618-E9AD-5806-3BD0FF8D5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049-0AB0-483E-B86B-5707D2133A87}" type="datetimeFigureOut">
              <a:rPr lang="es-CL" smtClean="0"/>
              <a:t>05-11-2022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AA52EE-941D-24CB-9CEB-9D6A8D9F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49D822-DB6A-6D64-84BD-E2A7776C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6B0E-DA40-4A69-8485-4E6E8DA8596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240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82E56-6778-6627-C9A3-B66BC14C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74BCAD-5A11-29F9-0B0D-57D9B0CD8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BC1503-EF3B-DDE9-B8A7-BF690235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049-0AB0-483E-B86B-5707D2133A87}" type="datetimeFigureOut">
              <a:rPr lang="es-CL" smtClean="0"/>
              <a:t>05-11-2022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3C6726-35D8-6937-9C2A-45A31B46F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BD1851-1BB0-BA60-8971-A2E2A499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6B0E-DA40-4A69-8485-4E6E8DA8596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416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CB9C3-069D-F04D-9D4A-E1981DC0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379D31-B7DD-B6D3-AAE5-C3AF3BEFD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913DEA-3504-5B47-8AFD-5B3A706C5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049-0AB0-483E-B86B-5707D2133A87}" type="datetimeFigureOut">
              <a:rPr lang="es-CL" smtClean="0"/>
              <a:t>05-11-2022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DBE116-68C1-9BF2-0A9F-0751DC35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4BC113-34F8-0698-60A1-153E538F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6B0E-DA40-4A69-8485-4E6E8DA8596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36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20E17-1781-F3D9-9A55-A12813F5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5A0ADB-CD14-84C8-31A2-102DE9C33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CBEE24-6B4D-D908-714D-7837DDADE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CF2725-633A-C8CB-FFD4-C72AE53B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049-0AB0-483E-B86B-5707D2133A87}" type="datetimeFigureOut">
              <a:rPr lang="es-CL" smtClean="0"/>
              <a:t>05-11-2022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F08734-BDF4-084B-7BB5-0AB36A85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ED942C-EC67-ACD9-CEE3-990C197B9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6B0E-DA40-4A69-8485-4E6E8DA8596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0270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63A7A-53DF-D54C-5F1F-0AC47DAEE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2E1CD4-2E31-1549-16AE-69613B96C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2FC59D-23AF-E776-2E48-6163FAC7F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7226EF7-E228-8D76-92CF-33E2EA400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04C47BF-2ED8-113B-3B3D-1F65B2660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4A36063-7B26-0358-3E8C-6A00DB5B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049-0AB0-483E-B86B-5707D2133A87}" type="datetimeFigureOut">
              <a:rPr lang="es-CL" smtClean="0"/>
              <a:t>05-11-2022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DCCA14-B81B-9358-830C-DBCAC6E3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E32162D-6A25-0794-7C66-24BB2DE1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6B0E-DA40-4A69-8485-4E6E8DA8596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250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80195-3332-26DD-50E5-59DA7B51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550AD1A-1F01-6B4B-CC23-68382998B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049-0AB0-483E-B86B-5707D2133A87}" type="datetimeFigureOut">
              <a:rPr lang="es-CL" smtClean="0"/>
              <a:t>05-11-2022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45A1512-5DF5-17FA-5722-7A16E5A70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5690F0B-B809-A5C0-3D7D-47EA8CB8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6B0E-DA40-4A69-8485-4E6E8DA8596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621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22EA5F4-2B93-EA8D-3A6D-D2D4B1B6F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049-0AB0-483E-B86B-5707D2133A87}" type="datetimeFigureOut">
              <a:rPr lang="es-CL" smtClean="0"/>
              <a:t>05-11-2022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2E6686C-DD81-89B5-5165-F3BE46787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39C0EC-5D52-2CF6-CA47-E65EC7F9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6B0E-DA40-4A69-8485-4E6E8DA8596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86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75C21-72BA-427C-7860-2BF66153A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50784C-13CC-5294-E76B-4A29E5E2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9D62B8-1FC1-1CC1-D4D0-7B31858B2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DD85DE-B037-5216-1B0E-10CCB74A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049-0AB0-483E-B86B-5707D2133A87}" type="datetimeFigureOut">
              <a:rPr lang="es-CL" smtClean="0"/>
              <a:t>05-11-2022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409499-23D9-1877-3B24-BB1DA025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96D654-146A-93A6-CC6C-F6886210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6B0E-DA40-4A69-8485-4E6E8DA8596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682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541FA-3BC3-AF3A-2FE4-87D4CA3B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027621E-8824-5552-ECCE-30835A30A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A82E63-0441-A30C-7E20-156FEE423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4797A2-13C1-FCD0-7697-4890995A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B049-0AB0-483E-B86B-5707D2133A87}" type="datetimeFigureOut">
              <a:rPr lang="es-CL" smtClean="0"/>
              <a:t>05-11-2022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F3D3FA-3D5B-8806-FFE2-85D343C1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8CEF97-11D8-C7E3-2AC9-11003A1B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6B0E-DA40-4A69-8485-4E6E8DA8596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6335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8B61B56-6DD3-75EE-9C50-10932DF9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404A79-B888-6739-D06B-23206978E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992212-A57E-CCCA-6319-6BDF78E5C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0B049-0AB0-483E-B86B-5707D2133A87}" type="datetimeFigureOut">
              <a:rPr lang="es-CL" smtClean="0"/>
              <a:t>05-11-2022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2067CE-2C46-F13F-0285-3D7EF04A2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66E004-1FEC-FEC9-4398-C206C8F41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86B0E-DA40-4A69-8485-4E6E8DA8596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551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C44FCF3-4DF2-B92D-2096-C9F338CB8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41" y="736286"/>
            <a:ext cx="11474918" cy="52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024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Adonais Marrero</dc:creator>
  <cp:lastModifiedBy>Adonais Marrero</cp:lastModifiedBy>
  <cp:revision>1</cp:revision>
  <dcterms:created xsi:type="dcterms:W3CDTF">2022-11-06T02:02:37Z</dcterms:created>
  <dcterms:modified xsi:type="dcterms:W3CDTF">2022-11-06T02:03:31Z</dcterms:modified>
</cp:coreProperties>
</file>