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0BB85-240B-4577-A732-3D8CA314750D}" v="198" dt="2021-06-02T18:55:42.899"/>
    <p1510:client id="{9471D889-F8AB-4422-9FE9-1E9355E9E3A9}" v="445" dt="2021-06-02T19:09:08.706"/>
    <p1510:client id="{610B9118-02C4-B6F9-3102-439706E41CA4}" v="23" dt="2021-06-02T19:09:22.266"/>
    <p1510:client id="{2FD065CB-D876-844C-6F2C-C4CE3A9B9270}" v="866" dt="2021-06-02T18:57:4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5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3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6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0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6606" y="165285"/>
            <a:ext cx="8679915" cy="1748729"/>
          </a:xfrm>
        </p:spPr>
        <p:txBody>
          <a:bodyPr/>
          <a:lstStyle/>
          <a:p>
            <a:r>
              <a:rPr lang="es-ES" dirty="0">
                <a:cs typeface="Calibri Light"/>
              </a:rPr>
              <a:t>Actividad </a:t>
            </a:r>
            <a:r>
              <a:rPr lang="es-ES" dirty="0" err="1">
                <a:cs typeface="Calibri Light"/>
              </a:rPr>
              <a:t>Sumativa</a:t>
            </a:r>
            <a:r>
              <a:rPr lang="es-ES" dirty="0">
                <a:cs typeface="Calibri Light"/>
              </a:rPr>
              <a:t> unidad 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7045" y="3071197"/>
            <a:ext cx="8673427" cy="132258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s-ES" dirty="0"/>
              <a:t>Adonis Estolaza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FE921-7BE6-47F2-AC42-602BBB7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Product</a:t>
            </a:r>
            <a:br>
              <a:rPr lang="es-ES" dirty="0">
                <a:cs typeface="Calibri Light"/>
              </a:rPr>
            </a:br>
            <a:r>
              <a:rPr lang="es-ES" dirty="0" err="1">
                <a:cs typeface="Calibri Light"/>
              </a:rPr>
              <a:t>Backlog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B99DF-AF21-4BB0-BBA6-8E0BFAAA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aplicación web</a:t>
            </a:r>
          </a:p>
          <a:p>
            <a:r>
              <a:rPr lang="es-ES" dirty="0"/>
              <a:t>Agregar productos a una orden</a:t>
            </a:r>
          </a:p>
          <a:p>
            <a:r>
              <a:rPr lang="es-ES" dirty="0"/>
              <a:t>Productos deben tener, código, precio, nombre, cantidad</a:t>
            </a:r>
          </a:p>
          <a:p>
            <a:r>
              <a:rPr lang="es-ES" dirty="0"/>
              <a:t>Debe permitir agregar, listar, actualizar y eliminar de la orden</a:t>
            </a:r>
          </a:p>
          <a:p>
            <a:r>
              <a:rPr lang="es-ES" dirty="0"/>
              <a:t>Mostrar en pantalla una boleta con los productos y total.</a:t>
            </a:r>
          </a:p>
          <a:p>
            <a:r>
              <a:rPr lang="es-ES" dirty="0"/>
              <a:t>La pagina debe ser responsiva.</a:t>
            </a:r>
          </a:p>
        </p:txBody>
      </p:sp>
    </p:spTree>
    <p:extLst>
      <p:ext uri="{BB962C8B-B14F-4D97-AF65-F5344CB8AC3E}">
        <p14:creationId xmlns:p14="http://schemas.microsoft.com/office/powerpoint/2010/main" val="270067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0984B-3F81-45F7-8DF2-B357349E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Priorizacion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32741-B061-4D49-BDE4-162BED74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1 -  crear la pagina</a:t>
            </a:r>
          </a:p>
          <a:p>
            <a:r>
              <a:rPr lang="es-ES" dirty="0"/>
              <a:t>2 – Formulario de productos</a:t>
            </a:r>
          </a:p>
          <a:p>
            <a:r>
              <a:rPr lang="es-ES" dirty="0"/>
              <a:t>3 - eliminar productos</a:t>
            </a:r>
          </a:p>
          <a:p>
            <a:r>
              <a:rPr lang="es-ES" dirty="0"/>
              <a:t>4 - Listar Productos</a:t>
            </a:r>
          </a:p>
          <a:p>
            <a:r>
              <a:rPr lang="es-ES" dirty="0"/>
              <a:t>5 – Eliminar Productos</a:t>
            </a:r>
          </a:p>
          <a:p>
            <a:r>
              <a:rPr lang="es-ES" dirty="0"/>
              <a:t>6 – generar boleta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01FFA3-93C1-41BE-AE1B-8047D88F3F9F}"/>
              </a:ext>
            </a:extLst>
          </p:cNvPr>
          <p:cNvSpPr txBox="1"/>
          <p:nvPr/>
        </p:nvSpPr>
        <p:spPr>
          <a:xfrm>
            <a:off x="5529532" y="130258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5400" dirty="0"/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325468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0984B-3F81-45F7-8DF2-B357349E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Estimación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32741-B061-4D49-BDE4-162BED74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Modulo formulario: se estima que esta funcionalidad no será complicada para el desarrollo, por lo que se asigna 1 hora.</a:t>
            </a:r>
          </a:p>
          <a:p>
            <a:r>
              <a:rPr lang="es-ES" dirty="0"/>
              <a:t>Tabla orden:  Esta Funcionalidad se estima completar en 2 horas, con sus funcionalidades(CRUD).</a:t>
            </a:r>
          </a:p>
          <a:p>
            <a:r>
              <a:rPr lang="es-ES" dirty="0"/>
              <a:t>Generar boleta: a esta funcionalidad como será la ultima, se le asigna un mínimo de 2 horas para completar.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8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8D499F6-11AB-4D6B-A395-B626C0AA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cs typeface="Calibri Light"/>
              </a:rPr>
              <a:t>Sprint Retrospective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17A3EB-5D2F-184C-816D-053A57B81F8E}"/>
              </a:ext>
            </a:extLst>
          </p:cNvPr>
          <p:cNvSpPr txBox="1"/>
          <p:nvPr/>
        </p:nvSpPr>
        <p:spPr>
          <a:xfrm>
            <a:off x="2004164" y="1290909"/>
            <a:ext cx="7368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Como restrospectiva, me gustaria mencionar que si bien se completaron funcionalidades importantes para el sistema, creo que queda pulir funcionalidades como el actualizar los productos y mejorar el manejo de diseño para lograr un mejor look and feel de la pagina.</a:t>
            </a:r>
          </a:p>
          <a:p>
            <a:endParaRPr lang="es-CL" dirty="0"/>
          </a:p>
          <a:p>
            <a:r>
              <a:rPr lang="es-CL" dirty="0"/>
              <a:t>Para esto se trabajara en conocer mejor las funcionalidades de los array en angular, ademas de interiorizarse mejor en las grillas de bootstrap, </a:t>
            </a:r>
            <a:r>
              <a:rPr lang="es-CL"/>
              <a:t>para futuros desarrollos.</a:t>
            </a:r>
          </a:p>
        </p:txBody>
      </p:sp>
    </p:spTree>
    <p:extLst>
      <p:ext uri="{BB962C8B-B14F-4D97-AF65-F5344CB8AC3E}">
        <p14:creationId xmlns:p14="http://schemas.microsoft.com/office/powerpoint/2010/main" val="42226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Macintosh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Actividad Sumativa unidad 2</vt:lpstr>
      <vt:lpstr>Product Backlog</vt:lpstr>
      <vt:lpstr>Priorizacion</vt:lpstr>
      <vt:lpstr>Estimación</vt:lpstr>
      <vt:lpstr>Sprint Retrospective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Usuario de Microsoft Office</cp:lastModifiedBy>
  <cp:revision>331</cp:revision>
  <dcterms:created xsi:type="dcterms:W3CDTF">2021-06-02T18:38:25Z</dcterms:created>
  <dcterms:modified xsi:type="dcterms:W3CDTF">2021-06-23T21:44:28Z</dcterms:modified>
</cp:coreProperties>
</file>