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5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ECEDD-3BD4-4C3E-B823-475923AE3895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6452B-B6B8-4D1A-A5DB-EC63412E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8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927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289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61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8839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067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22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3514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286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509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  <a:prstGeom prst="rect">
            <a:avLst/>
          </a:prstGeo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8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08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77650" cy="8267700"/>
          </a:xfrm>
          <a:solidFill>
            <a:srgbClr val="BFBFBF"/>
          </a:solidFill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z="2800"/>
              <a:t>ADVANT Multipurpose  Presentation 2017 </a:t>
            </a:r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8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  <a:prstGeom prst="rect">
            <a:avLst/>
          </a:prstGeo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0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4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1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  <a:prstGeom prst="rect">
            <a:avLst/>
          </a:prstGeo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  <a:prstGeom prst="rect">
            <a:avLst/>
          </a:prstGeo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5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  <a:prstGeom prst="rect">
            <a:avLst/>
          </a:prstGeo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2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62577" y="511176"/>
            <a:ext cx="1675964" cy="730250"/>
          </a:xfrm>
          <a:prstGeom prst="roundRect">
            <a:avLst>
              <a:gd name="adj" fmla="val 10797"/>
            </a:avLst>
          </a:prstGeom>
          <a:gradFill flip="none" rotWithShape="1">
            <a:gsLst>
              <a:gs pos="0">
                <a:schemeClr val="accent4"/>
              </a:gs>
              <a:gs pos="100000">
                <a:schemeClr val="accent5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fld id="{3CBF67D7-8C75-433C-B949-F5BA010697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8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7" r:id="rId1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5596296" y="6073170"/>
            <a:ext cx="13185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latin typeface="+mj-lt"/>
              </a:rPr>
              <a:t>МФЦ 56</a:t>
            </a:r>
            <a:endParaRPr lang="en-US" sz="9600" dirty="0">
              <a:latin typeface="+mj-lt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5596296" y="8488844"/>
            <a:ext cx="13185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Выйти из </a:t>
            </a:r>
            <a:r>
              <a:rPr lang="en-US" sz="4800" dirty="0"/>
              <a:t>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1</a:t>
            </a:fld>
            <a:endParaRPr lang="en-US"/>
          </a:p>
        </p:txBody>
      </p:sp>
      <p:pic>
        <p:nvPicPr>
          <p:cNvPr id="4" name="Рисунок 11">
            <a:extLst>
              <a:ext uri="{FF2B5EF4-FFF2-40B4-BE49-F238E27FC236}">
                <a16:creationId xmlns:a16="http://schemas.microsoft.com/office/drawing/2014/main" id="{AE8D75B9-3921-432D-AA19-74D9E756E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2689" y="511176"/>
            <a:ext cx="3184798" cy="362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3063E6-90A8-41E1-82F3-F680B57C94CD}"/>
              </a:ext>
            </a:extLst>
          </p:cNvPr>
          <p:cNvSpPr txBox="1"/>
          <p:nvPr/>
        </p:nvSpPr>
        <p:spPr>
          <a:xfrm>
            <a:off x="20105058" y="4263527"/>
            <a:ext cx="427259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b="1" spc="80" dirty="0">
                <a:solidFill>
                  <a:srgbClr val="002177"/>
                </a:solidFill>
                <a:latin typeface="Ignis et Glacies Sharp" panose="02000000000000000000" pitchFamily="2" charset="-52"/>
                <a:ea typeface="PT_Russia Text" panose="02000503000000020004" pitchFamily="2" charset="0"/>
                <a:cs typeface="Tahoma" panose="020B0604030504040204" pitchFamily="34" charset="0"/>
              </a:rPr>
              <a:t>Министерство </a:t>
            </a:r>
          </a:p>
          <a:p>
            <a:pPr algn="ctr"/>
            <a:r>
              <a:rPr lang="ru-RU" sz="1400" b="1" spc="80" dirty="0">
                <a:solidFill>
                  <a:srgbClr val="002177"/>
                </a:solidFill>
                <a:latin typeface="Ignis et Glacies Sharp" panose="02000000000000000000" pitchFamily="2" charset="-52"/>
                <a:ea typeface="PT_Russia Text" panose="02000503000000020004" pitchFamily="2" charset="0"/>
                <a:cs typeface="Tahoma" panose="020B0604030504040204" pitchFamily="34" charset="0"/>
              </a:rPr>
              <a:t>цифрового развития и связи </a:t>
            </a:r>
          </a:p>
          <a:p>
            <a:pPr algn="ctr"/>
            <a:r>
              <a:rPr lang="ru-RU" sz="2000" b="1" spc="80" dirty="0">
                <a:solidFill>
                  <a:srgbClr val="002177"/>
                </a:solidFill>
                <a:latin typeface="Ignis et Glacies Sharp" panose="02000000000000000000" pitchFamily="2" charset="-52"/>
                <a:ea typeface="PT_Russia Text" panose="02000503000000020004" pitchFamily="2" charset="0"/>
                <a:cs typeface="Tahoma" panose="020B0604030504040204" pitchFamily="34" charset="0"/>
              </a:rPr>
              <a:t>Оренбургской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177279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E3259-8AA5-42B8-BCCB-9AEAC2DD94E7}"/>
              </a:ext>
            </a:extLst>
          </p:cNvPr>
          <p:cNvSpPr txBox="1"/>
          <p:nvPr/>
        </p:nvSpPr>
        <p:spPr>
          <a:xfrm>
            <a:off x="1704302" y="692814"/>
            <a:ext cx="10428322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7200" b="1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О КОМАНДЕ</a:t>
            </a:r>
            <a:endParaRPr lang="id-ID" sz="7200" dirty="0">
              <a:solidFill>
                <a:schemeClr val="tx2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4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E3259-8AA5-42B8-BCCB-9AEAC2DD94E7}"/>
              </a:ext>
            </a:extLst>
          </p:cNvPr>
          <p:cNvSpPr txBox="1"/>
          <p:nvPr/>
        </p:nvSpPr>
        <p:spPr>
          <a:xfrm>
            <a:off x="1704302" y="692814"/>
            <a:ext cx="10428322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7200" b="1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УНИКАЛЬНОСТЬ</a:t>
            </a:r>
            <a:endParaRPr lang="id-ID" sz="7200" dirty="0">
              <a:solidFill>
                <a:schemeClr val="tx2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8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E3259-8AA5-42B8-BCCB-9AEAC2DD94E7}"/>
              </a:ext>
            </a:extLst>
          </p:cNvPr>
          <p:cNvSpPr txBox="1"/>
          <p:nvPr/>
        </p:nvSpPr>
        <p:spPr>
          <a:xfrm>
            <a:off x="1704301" y="692814"/>
            <a:ext cx="11368231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7200" b="1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ТЕХНИЧЕСКОЕ РЕШЕНИЕ</a:t>
            </a:r>
            <a:endParaRPr lang="id-ID" sz="7200" dirty="0">
              <a:solidFill>
                <a:schemeClr val="tx2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75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E3259-8AA5-42B8-BCCB-9AEAC2DD94E7}"/>
              </a:ext>
            </a:extLst>
          </p:cNvPr>
          <p:cNvSpPr txBox="1"/>
          <p:nvPr/>
        </p:nvSpPr>
        <p:spPr>
          <a:xfrm>
            <a:off x="1704302" y="692814"/>
            <a:ext cx="15567698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7200" b="1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КОНКУРЕНТНОЕ ПРЕИМУЩЕСТВО</a:t>
            </a:r>
            <a:endParaRPr lang="id-ID" sz="7200" dirty="0">
              <a:solidFill>
                <a:schemeClr val="tx2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19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E3259-8AA5-42B8-BCCB-9AEAC2DD94E7}"/>
              </a:ext>
            </a:extLst>
          </p:cNvPr>
          <p:cNvSpPr txBox="1"/>
          <p:nvPr/>
        </p:nvSpPr>
        <p:spPr>
          <a:xfrm>
            <a:off x="1704302" y="692814"/>
            <a:ext cx="10428322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7200" b="1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МАСШТАБИРУЕМОСТЬ</a:t>
            </a:r>
            <a:endParaRPr lang="id-ID" sz="7200" dirty="0">
              <a:solidFill>
                <a:schemeClr val="tx2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86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E3259-8AA5-42B8-BCCB-9AEAC2DD94E7}"/>
              </a:ext>
            </a:extLst>
          </p:cNvPr>
          <p:cNvSpPr txBox="1"/>
          <p:nvPr/>
        </p:nvSpPr>
        <p:spPr>
          <a:xfrm>
            <a:off x="1704302" y="692814"/>
            <a:ext cx="10428322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7200" b="1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БИЗНЕС_МОДЕЛЬ</a:t>
            </a:r>
            <a:endParaRPr lang="id-ID" sz="7200" dirty="0">
              <a:solidFill>
                <a:schemeClr val="tx2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7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E3259-8AA5-42B8-BCCB-9AEAC2DD94E7}"/>
              </a:ext>
            </a:extLst>
          </p:cNvPr>
          <p:cNvSpPr txBox="1"/>
          <p:nvPr/>
        </p:nvSpPr>
        <p:spPr>
          <a:xfrm>
            <a:off x="1704301" y="692814"/>
            <a:ext cx="12858365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7200" b="1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СОЦИАЛЬНАЯ ЗНАЧИМОСТЬ</a:t>
            </a:r>
            <a:endParaRPr lang="id-ID" sz="7200" dirty="0">
              <a:solidFill>
                <a:schemeClr val="tx2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42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E3259-8AA5-42B8-BCCB-9AEAC2DD94E7}"/>
              </a:ext>
            </a:extLst>
          </p:cNvPr>
          <p:cNvSpPr txBox="1"/>
          <p:nvPr/>
        </p:nvSpPr>
        <p:spPr>
          <a:xfrm>
            <a:off x="1704302" y="692814"/>
            <a:ext cx="10428322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7200" b="1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СЛАБЫЕ МЕСТА</a:t>
            </a:r>
            <a:endParaRPr lang="id-ID" sz="7200" dirty="0">
              <a:solidFill>
                <a:schemeClr val="tx2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1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rgbClr val="31373B"/>
      </a:dk1>
      <a:lt1>
        <a:sysClr val="window" lastClr="FFFFFF"/>
      </a:lt1>
      <a:dk2>
        <a:srgbClr val="444955"/>
      </a:dk2>
      <a:lt2>
        <a:srgbClr val="FFFFFF"/>
      </a:lt2>
      <a:accent1>
        <a:srgbClr val="5A3793"/>
      </a:accent1>
      <a:accent2>
        <a:srgbClr val="EC4E75"/>
      </a:accent2>
      <a:accent3>
        <a:srgbClr val="5A3793"/>
      </a:accent3>
      <a:accent4>
        <a:srgbClr val="5A3793"/>
      </a:accent4>
      <a:accent5>
        <a:srgbClr val="EC4E75"/>
      </a:accent5>
      <a:accent6>
        <a:srgbClr val="5A3793"/>
      </a:accent6>
      <a:hlink>
        <a:srgbClr val="4D4D4D"/>
      </a:hlink>
      <a:folHlink>
        <a:srgbClr val="1C1C1C"/>
      </a:folHlink>
    </a:clrScheme>
    <a:fontScheme name="Custom 5">
      <a:majorFont>
        <a:latin typeface="Raleway SemiBold"/>
        <a:ea typeface=""/>
        <a:cs typeface=""/>
      </a:majorFont>
      <a:minorFont>
        <a:latin typeface="Raleway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3966</TotalTime>
  <Words>45</Words>
  <Application>Microsoft Office PowerPoint</Application>
  <PresentationFormat>Произвольный</PresentationFormat>
  <Paragraphs>31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Ignis et Glacies Sharp</vt:lpstr>
      <vt:lpstr>Raleway</vt:lpstr>
      <vt:lpstr>Raleway Medium</vt:lpstr>
      <vt:lpstr>Raleway SemiBold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Momen Elshamy</dc:creator>
  <cp:lastModifiedBy>adonixis Ilya Fomenko</cp:lastModifiedBy>
  <cp:revision>14</cp:revision>
  <dcterms:created xsi:type="dcterms:W3CDTF">2017-08-22T06:10:53Z</dcterms:created>
  <dcterms:modified xsi:type="dcterms:W3CDTF">2020-11-15T07:35:52Z</dcterms:modified>
</cp:coreProperties>
</file>