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86" r:id="rId3"/>
    <p:sldId id="287" r:id="rId4"/>
    <p:sldId id="288" r:id="rId5"/>
    <p:sldId id="296" r:id="rId6"/>
    <p:sldId id="294" r:id="rId7"/>
    <p:sldId id="295" r:id="rId8"/>
    <p:sldId id="289" r:id="rId9"/>
    <p:sldId id="290" r:id="rId10"/>
    <p:sldId id="291" r:id="rId11"/>
    <p:sldId id="292" r:id="rId12"/>
    <p:sldId id="293" r:id="rId13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CEDD-3BD4-4C3E-B823-475923AE3895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452B-B6B8-4D1A-A5DB-EC63412EC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927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28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09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28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6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83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4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61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996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067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2B48FC-AB47-4F5D-9725-BF22E783BC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22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  <a:prstGeom prst="rect">
            <a:avLst/>
          </a:prstGeo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08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8267700"/>
          </a:xfrm>
          <a:solidFill>
            <a:srgbClr val="BFBFBF"/>
          </a:solidFill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sz="2800"/>
              <a:t>ADVANT Multipurpose  Presentation 2017 </a:t>
            </a:r>
            <a:endParaRPr lang="en-GB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48FCF8-25E9-4F94-BC2B-FA1B572C1F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  <a:prstGeom prst="rect">
            <a:avLst/>
          </a:prstGeo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  <a:prstGeom prst="rect">
            <a:avLst/>
          </a:prstGeo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6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ADVANT Multipurpose  Presentation 2017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62577" y="511176"/>
            <a:ext cx="1675964" cy="730250"/>
          </a:xfrm>
          <a:prstGeom prst="roundRect">
            <a:avLst>
              <a:gd name="adj" fmla="val 1079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5"/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bg1"/>
                </a:solidFill>
                <a:latin typeface="Raleway" panose="020B0503030101060003" pitchFamily="34" charset="0"/>
              </a:defRPr>
            </a:lvl1pPr>
          </a:lstStyle>
          <a:p>
            <a:fld id="{3CBF67D7-8C75-433C-B949-F5BA010697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8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5596296" y="6073170"/>
            <a:ext cx="13185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+mj-lt"/>
              </a:rPr>
              <a:t>МФЦ 56</a:t>
            </a:r>
            <a:endParaRPr lang="en-US" sz="9600" dirty="0">
              <a:latin typeface="+mj-l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596296" y="8488844"/>
            <a:ext cx="13185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Выйти из </a:t>
            </a:r>
            <a:r>
              <a:rPr lang="en-US" sz="4800" dirty="0"/>
              <a:t>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</a:t>
            </a:fld>
            <a:endParaRPr lang="en-US"/>
          </a:p>
        </p:txBody>
      </p:sp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AE8D75B9-3921-432D-AA19-74D9E756E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689" y="511176"/>
            <a:ext cx="3184798" cy="362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063E6-90A8-41E1-82F3-F680B57C94CD}"/>
              </a:ext>
            </a:extLst>
          </p:cNvPr>
          <p:cNvSpPr txBox="1"/>
          <p:nvPr/>
        </p:nvSpPr>
        <p:spPr>
          <a:xfrm>
            <a:off x="20098792" y="4263527"/>
            <a:ext cx="427259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Министерство </a:t>
            </a:r>
          </a:p>
          <a:p>
            <a:pPr algn="ctr"/>
            <a:r>
              <a:rPr lang="ru-RU" sz="14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цифрового развития и связи </a:t>
            </a:r>
          </a:p>
          <a:p>
            <a:pPr algn="ctr"/>
            <a:r>
              <a:rPr lang="ru-RU" sz="2000" b="1" spc="80" dirty="0">
                <a:solidFill>
                  <a:srgbClr val="002177"/>
                </a:solidFill>
                <a:latin typeface="Ignis et Glacies Sharp" panose="02000000000000000000" pitchFamily="2" charset="-52"/>
                <a:ea typeface="PT_Russia Text" panose="02000503000000020004" pitchFamily="2" charset="0"/>
                <a:cs typeface="Tahoma" panose="020B0604030504040204" pitchFamily="34" charset="0"/>
              </a:rPr>
              <a:t>Оренбургской области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1A3A21-90D3-4350-8C47-D8A095A10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84" y="119568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БИЗНЕС-МОДЕЛЬ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7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1" y="692814"/>
            <a:ext cx="12858365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СОЦИАЛЬНАЯ ЗНАЧИМОСТЬ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СЛАБЫЕ МЕСТА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О КОМАНДЕ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УНИКАЛЬНОСТЬ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4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056677-EB2C-47CC-A089-6D10593ED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t="22788" r="28981" b="8139"/>
          <a:stretch/>
        </p:blipFill>
        <p:spPr>
          <a:xfrm>
            <a:off x="4648214" y="2478481"/>
            <a:ext cx="15081221" cy="10738305"/>
          </a:xfrm>
          <a:prstGeom prst="rect">
            <a:avLst/>
          </a:prstGeom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Цветовая схема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75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Стек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686FDB-DA72-4F58-9BE4-609A5D52B195}"/>
              </a:ext>
            </a:extLst>
          </p:cNvPr>
          <p:cNvSpPr txBox="1"/>
          <p:nvPr/>
        </p:nvSpPr>
        <p:spPr>
          <a:xfrm>
            <a:off x="4614459" y="7915983"/>
            <a:ext cx="18776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Android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28" name="Picture 4" descr="Brand Guidelines | Android Open Source Project">
            <a:extLst>
              <a:ext uri="{FF2B5EF4-FFF2-40B4-BE49-F238E27FC236}">
                <a16:creationId xmlns:a16="http://schemas.microsoft.com/office/drawing/2014/main" id="{FFA24E67-4410-450E-960F-448F9FE98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392" y="5662081"/>
            <a:ext cx="3335222" cy="17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A4C7C-9C16-4C01-9E1C-99F9D6D56450}"/>
              </a:ext>
            </a:extLst>
          </p:cNvPr>
          <p:cNvSpPr txBox="1"/>
          <p:nvPr/>
        </p:nvSpPr>
        <p:spPr>
          <a:xfrm>
            <a:off x="8318599" y="7915983"/>
            <a:ext cx="1504183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Kotlin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19E40F6-DC32-4F3A-A3A9-251B9E8FF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11" y="6449287"/>
            <a:ext cx="971418" cy="9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1F8519-CA60-4D0F-9797-1E77F14E1B55}"/>
              </a:ext>
            </a:extLst>
          </p:cNvPr>
          <p:cNvSpPr txBox="1"/>
          <p:nvPr/>
        </p:nvSpPr>
        <p:spPr>
          <a:xfrm>
            <a:off x="11371127" y="7915983"/>
            <a:ext cx="2009130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Firebase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1032" name="Picture 8" descr="Firebase Logo by Ali Berlin Johnson on Dribbble">
            <a:extLst>
              <a:ext uri="{FF2B5EF4-FFF2-40B4-BE49-F238E27FC236}">
                <a16:creationId xmlns:a16="http://schemas.microsoft.com/office/drawing/2014/main" id="{9BE91712-1F56-4F55-9497-20BD5819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426" y="5744143"/>
            <a:ext cx="2976531" cy="223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23B5EC-01DE-4DAC-900A-47E021FBCD34}"/>
              </a:ext>
            </a:extLst>
          </p:cNvPr>
          <p:cNvSpPr txBox="1"/>
          <p:nvPr/>
        </p:nvSpPr>
        <p:spPr>
          <a:xfrm>
            <a:off x="14672529" y="7915983"/>
            <a:ext cx="1363119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Glide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26D7FC99-695D-491B-A602-1B0CDBAA3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2" t="2345" r="46452"/>
          <a:stretch/>
        </p:blipFill>
        <p:spPr bwMode="auto">
          <a:xfrm>
            <a:off x="14254384" y="5638432"/>
            <a:ext cx="2199407" cy="24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send a String body with Retrofit | by Robert Konarskis | Medium">
            <a:extLst>
              <a:ext uri="{FF2B5EF4-FFF2-40B4-BE49-F238E27FC236}">
                <a16:creationId xmlns:a16="http://schemas.microsoft.com/office/drawing/2014/main" id="{B0397469-A718-4DF2-9217-52E4CC98A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8" t="24105" r="70031" b="26636"/>
          <a:stretch/>
        </p:blipFill>
        <p:spPr bwMode="auto">
          <a:xfrm>
            <a:off x="17814725" y="6090446"/>
            <a:ext cx="172593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1A6A93-A084-4F11-BC5A-50F2DE391C99}"/>
              </a:ext>
            </a:extLst>
          </p:cNvPr>
          <p:cNvSpPr txBox="1"/>
          <p:nvPr/>
        </p:nvSpPr>
        <p:spPr>
          <a:xfrm>
            <a:off x="17746063" y="7915983"/>
            <a:ext cx="1863256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Lato Regular"/>
              </a:rPr>
              <a:t>Retrofit</a:t>
            </a:r>
            <a:endParaRPr lang="id-ID" sz="3200" b="1" dirty="0">
              <a:solidFill>
                <a:schemeClr val="tx2"/>
              </a:solidFill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4684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FC784B-D67E-432F-B969-535E6DA9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428" y="2387041"/>
            <a:ext cx="5489790" cy="109795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8748D7-4C76-4039-8BD1-D159F83B1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32" y="2387041"/>
            <a:ext cx="5489790" cy="109795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908505-721C-439C-AACF-AE2BB88A8E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30" y="2387043"/>
            <a:ext cx="5489789" cy="109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BA0997E1-7C69-4373-9050-CFA5F99735DF}"/>
              </a:ext>
            </a:extLst>
          </p:cNvPr>
          <p:cNvGrpSpPr/>
          <p:nvPr/>
        </p:nvGrpSpPr>
        <p:grpSpPr>
          <a:xfrm>
            <a:off x="1621064" y="601374"/>
            <a:ext cx="11948632" cy="2308306"/>
            <a:chOff x="9407582" y="560721"/>
            <a:chExt cx="12458354" cy="2308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8E8DE-BD25-4D6B-82A3-4F2481D24016}"/>
                </a:ext>
              </a:extLst>
            </p:cNvPr>
            <p:cNvSpPr txBox="1"/>
            <p:nvPr/>
          </p:nvSpPr>
          <p:spPr>
            <a:xfrm>
              <a:off x="9506236" y="560721"/>
              <a:ext cx="12359700" cy="2308306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r>
                <a:rPr lang="ru-RU" sz="7200" b="1" dirty="0">
                  <a:solidFill>
                    <a:schemeClr val="tx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ТЕХНИЧЕСКОЕ РЕШЕНИЕ</a:t>
              </a:r>
              <a:endParaRPr lang="id-ID" sz="7200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F2939C73-FA51-4A53-AAC6-AC8354C7D2DF}"/>
                </a:ext>
              </a:extLst>
            </p:cNvPr>
            <p:cNvSpPr txBox="1">
              <a:spLocks/>
            </p:cNvSpPr>
            <p:nvPr/>
          </p:nvSpPr>
          <p:spPr>
            <a:xfrm>
              <a:off x="9407582" y="1507272"/>
              <a:ext cx="1165518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800" dirty="0">
                  <a:solidFill>
                    <a:schemeClr val="tx1"/>
                  </a:solidFill>
                  <a:latin typeface="+mn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Скриншоты</a:t>
              </a:r>
              <a:endParaRPr lang="en-US" sz="2800" dirty="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E67C3-1BE4-493D-922B-00F1C296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05" y="2387040"/>
            <a:ext cx="5489790" cy="10979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BAA21F-2823-4102-B9CE-BE4D02F1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55" y="2387040"/>
            <a:ext cx="5489790" cy="1097958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42E822-E46A-4CEF-93E6-79D911F9D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1" y="2359603"/>
            <a:ext cx="5503508" cy="110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5567698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КОНКУРЕНТНОЕ ПРЕИМУЩЕСТВО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67D7-8C75-433C-B949-F5BA01069781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E3259-8AA5-42B8-BCCB-9AEAC2DD94E7}"/>
              </a:ext>
            </a:extLst>
          </p:cNvPr>
          <p:cNvSpPr txBox="1"/>
          <p:nvPr/>
        </p:nvSpPr>
        <p:spPr>
          <a:xfrm>
            <a:off x="1704302" y="692814"/>
            <a:ext cx="10428322" cy="120031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ru-RU" sz="7200" b="1" dirty="0">
                <a:solidFill>
                  <a:schemeClr val="tx2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rPr>
              <a:t>МАСШТАБИРУЕМОСТЬ</a:t>
            </a:r>
            <a:endParaRPr lang="id-ID" sz="7200" dirty="0">
              <a:solidFill>
                <a:schemeClr val="tx2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5A3793"/>
      </a:accent1>
      <a:accent2>
        <a:srgbClr val="EC4E75"/>
      </a:accent2>
      <a:accent3>
        <a:srgbClr val="5A3793"/>
      </a:accent3>
      <a:accent4>
        <a:srgbClr val="5A3793"/>
      </a:accent4>
      <a:accent5>
        <a:srgbClr val="EC4E75"/>
      </a:accent5>
      <a:accent6>
        <a:srgbClr val="5A3793"/>
      </a:accent6>
      <a:hlink>
        <a:srgbClr val="4D4D4D"/>
      </a:hlink>
      <a:folHlink>
        <a:srgbClr val="1C1C1C"/>
      </a:folHlink>
    </a:clrScheme>
    <a:fontScheme name="Custom 5">
      <a:majorFont>
        <a:latin typeface="Raleway SemiBold"/>
        <a:ea typeface=""/>
        <a:cs typeface=""/>
      </a:majorFont>
      <a:minorFont>
        <a:latin typeface="Raleway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3991</TotalTime>
  <Words>65</Words>
  <Application>Microsoft Office PowerPoint</Application>
  <PresentationFormat>Произвольный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Ignis et Glacies Sharp</vt:lpstr>
      <vt:lpstr>Raleway</vt:lpstr>
      <vt:lpstr>Raleway Medium</vt:lpstr>
      <vt:lpstr>Raleway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Momen Elshamy</dc:creator>
  <cp:lastModifiedBy>adonixis Ilya Fomenko</cp:lastModifiedBy>
  <cp:revision>26</cp:revision>
  <dcterms:created xsi:type="dcterms:W3CDTF">2017-08-22T06:10:53Z</dcterms:created>
  <dcterms:modified xsi:type="dcterms:W3CDTF">2020-11-15T11:14:50Z</dcterms:modified>
</cp:coreProperties>
</file>