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7" r:id="rId2"/>
    <p:sldId id="286" r:id="rId3"/>
    <p:sldId id="287" r:id="rId4"/>
    <p:sldId id="288" r:id="rId5"/>
    <p:sldId id="296" r:id="rId6"/>
    <p:sldId id="294" r:id="rId7"/>
    <p:sldId id="295" r:id="rId8"/>
    <p:sldId id="289" r:id="rId9"/>
    <p:sldId id="290" r:id="rId10"/>
    <p:sldId id="291" r:id="rId11"/>
    <p:sldId id="292" r:id="rId12"/>
    <p:sldId id="293" r:id="rId13"/>
  </p:sldIdLst>
  <p:sldSz cx="24377650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33" d="100"/>
          <a:sy n="33" d="100"/>
        </p:scale>
        <p:origin x="1286" y="4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6ECEDD-3BD4-4C3E-B823-475923AE3895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06452B-B6B8-4D1A-A5DB-EC63412EC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6815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82843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2B48FC-AB47-4F5D-9725-BF22E783BCCD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059276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2B48FC-AB47-4F5D-9725-BF22E783BCCD}" type="slidenum">
              <a:rPr lang="en-GB" smtClean="0"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435144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2B48FC-AB47-4F5D-9725-BF22E783BCCD}" type="slidenum">
              <a:rPr lang="en-GB" smtClean="0"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492866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2B48FC-AB47-4F5D-9725-BF22E783BCCD}" type="slidenum">
              <a:rPr lang="en-GB" smtClean="0"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050954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2B48FC-AB47-4F5D-9725-BF22E783BCCD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78289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2B48FC-AB47-4F5D-9725-BF22E783BCCD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56174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2B48FC-AB47-4F5D-9725-BF22E783BCCD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588395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2B48FC-AB47-4F5D-9725-BF22E783BCCD}" type="slidenum">
              <a:rPr lang="en-GB" smtClean="0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54274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2B48FC-AB47-4F5D-9725-BF22E783BCCD}" type="slidenum">
              <a:rPr lang="en-GB" smtClean="0"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86124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2B48FC-AB47-4F5D-9725-BF22E783BCCD}" type="slidenum">
              <a:rPr lang="en-GB" smtClean="0"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699688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2B48FC-AB47-4F5D-9725-BF22E783BCCD}" type="slidenum">
              <a:rPr lang="en-GB" smtClean="0"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340673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2B48FC-AB47-4F5D-9725-BF22E783BCCD}" type="slidenum">
              <a:rPr lang="en-GB" smtClean="0"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57228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7206" y="2244726"/>
            <a:ext cx="18283238" cy="4775200"/>
          </a:xfrm>
          <a:prstGeom prst="rect">
            <a:avLst/>
          </a:prstGeom>
        </p:spPr>
        <p:txBody>
          <a:bodyPr anchor="b"/>
          <a:lstStyle>
            <a:lvl1pPr algn="ctr">
              <a:defRPr sz="1199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7206" y="7204076"/>
            <a:ext cx="18283238" cy="331152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799"/>
            </a:lvl1pPr>
            <a:lvl2pPr marL="914171" indent="0" algn="ctr">
              <a:buNone/>
              <a:defRPr sz="3999"/>
            </a:lvl2pPr>
            <a:lvl3pPr marL="1828343" indent="0" algn="ctr">
              <a:buNone/>
              <a:defRPr sz="3599"/>
            </a:lvl3pPr>
            <a:lvl4pPr marL="2742514" indent="0" algn="ctr">
              <a:buNone/>
              <a:defRPr sz="3199"/>
            </a:lvl4pPr>
            <a:lvl5pPr marL="3656686" indent="0" algn="ctr">
              <a:buNone/>
              <a:defRPr sz="3199"/>
            </a:lvl5pPr>
            <a:lvl6pPr marL="4570857" indent="0" algn="ctr">
              <a:buNone/>
              <a:defRPr sz="3199"/>
            </a:lvl6pPr>
            <a:lvl7pPr marL="5485028" indent="0" algn="ctr">
              <a:buNone/>
              <a:defRPr sz="3199"/>
            </a:lvl7pPr>
            <a:lvl8pPr marL="6399200" indent="0" algn="ctr">
              <a:buNone/>
              <a:defRPr sz="3199"/>
            </a:lvl8pPr>
            <a:lvl9pPr marL="7313371" indent="0" algn="ctr">
              <a:buNone/>
              <a:defRPr sz="319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697" y="12712701"/>
            <a:ext cx="8227457" cy="730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ADVANT Multipurpose  Presentation 2017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F67D7-8C75-433C-B949-F5BA01069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576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697" y="12712701"/>
            <a:ext cx="8227457" cy="730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ADVANT Multipurpose  Presentation 2017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F67D7-8C75-433C-B949-F5BA01069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581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445256" y="730250"/>
            <a:ext cx="5256431" cy="11623676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5963" y="730250"/>
            <a:ext cx="15464572" cy="11623676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697" y="12712701"/>
            <a:ext cx="8227457" cy="730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ADVANT Multipurpose  Presentation 2017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F67D7-8C75-433C-B949-F5BA01069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0082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ffee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7"/>
          <p:cNvSpPr>
            <a:spLocks noGrp="1" noChangeAspect="1"/>
          </p:cNvSpPr>
          <p:nvPr>
            <p:ph type="pic" sz="quarter" idx="13"/>
          </p:nvPr>
        </p:nvSpPr>
        <p:spPr>
          <a:xfrm>
            <a:off x="0" y="0"/>
            <a:ext cx="24377650" cy="8267700"/>
          </a:xfrm>
          <a:solidFill>
            <a:srgbClr val="BFBFBF"/>
          </a:solidFill>
        </p:spPr>
        <p:txBody>
          <a:bodyPr>
            <a:normAutofit/>
          </a:bodyPr>
          <a:lstStyle>
            <a:lvl1pPr marL="0" indent="0">
              <a:buNone/>
              <a:defRPr sz="32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GB" sz="2800"/>
              <a:t>ADVANT Multipurpose  Presentation 2017 </a:t>
            </a:r>
            <a:endParaRPr lang="en-GB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C48FCF8-25E9-4F94-BC2B-FA1B572C1FF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831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697" y="12712701"/>
            <a:ext cx="8227457" cy="730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ADVANT Multipurpose  Presentation 2017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F67D7-8C75-433C-B949-F5BA01069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983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267" y="3419477"/>
            <a:ext cx="21025723" cy="5705474"/>
          </a:xfrm>
          <a:prstGeom prst="rect">
            <a:avLst/>
          </a:prstGeom>
        </p:spPr>
        <p:txBody>
          <a:bodyPr anchor="b"/>
          <a:lstStyle>
            <a:lvl1pPr>
              <a:defRPr sz="1199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267" y="9178927"/>
            <a:ext cx="21025723" cy="300037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799">
                <a:solidFill>
                  <a:schemeClr val="tx1">
                    <a:tint val="75000"/>
                  </a:schemeClr>
                </a:solidFill>
              </a:defRPr>
            </a:lvl1pPr>
            <a:lvl2pPr marL="914171" indent="0">
              <a:buNone/>
              <a:defRPr sz="3999">
                <a:solidFill>
                  <a:schemeClr val="tx1">
                    <a:tint val="75000"/>
                  </a:schemeClr>
                </a:solidFill>
              </a:defRPr>
            </a:lvl2pPr>
            <a:lvl3pPr marL="1828343" indent="0">
              <a:buNone/>
              <a:defRPr sz="3599">
                <a:solidFill>
                  <a:schemeClr val="tx1">
                    <a:tint val="75000"/>
                  </a:schemeClr>
                </a:solidFill>
              </a:defRPr>
            </a:lvl3pPr>
            <a:lvl4pPr marL="2742514" indent="0">
              <a:buNone/>
              <a:defRPr sz="3199">
                <a:solidFill>
                  <a:schemeClr val="tx1">
                    <a:tint val="75000"/>
                  </a:schemeClr>
                </a:solidFill>
              </a:defRPr>
            </a:lvl4pPr>
            <a:lvl5pPr marL="3656686" indent="0">
              <a:buNone/>
              <a:defRPr sz="3199">
                <a:solidFill>
                  <a:schemeClr val="tx1">
                    <a:tint val="75000"/>
                  </a:schemeClr>
                </a:solidFill>
              </a:defRPr>
            </a:lvl5pPr>
            <a:lvl6pPr marL="4570857" indent="0">
              <a:buNone/>
              <a:defRPr sz="3199">
                <a:solidFill>
                  <a:schemeClr val="tx1">
                    <a:tint val="75000"/>
                  </a:schemeClr>
                </a:solidFill>
              </a:defRPr>
            </a:lvl6pPr>
            <a:lvl7pPr marL="5485028" indent="0">
              <a:buNone/>
              <a:defRPr sz="3199">
                <a:solidFill>
                  <a:schemeClr val="tx1">
                    <a:tint val="75000"/>
                  </a:schemeClr>
                </a:solidFill>
              </a:defRPr>
            </a:lvl7pPr>
            <a:lvl8pPr marL="6399200" indent="0">
              <a:buNone/>
              <a:defRPr sz="3199">
                <a:solidFill>
                  <a:schemeClr val="tx1">
                    <a:tint val="75000"/>
                  </a:schemeClr>
                </a:solidFill>
              </a:defRPr>
            </a:lvl8pPr>
            <a:lvl9pPr marL="7313371" indent="0">
              <a:buNone/>
              <a:defRPr sz="319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697" y="12712701"/>
            <a:ext cx="8227457" cy="730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ADVANT Multipurpose  Presentation 2017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F67D7-8C75-433C-B949-F5BA01069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308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5964" y="3651250"/>
            <a:ext cx="10360501" cy="870267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41185" y="3651250"/>
            <a:ext cx="10360501" cy="870267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697" y="12712701"/>
            <a:ext cx="8227457" cy="730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ADVANT Multipurpose  Presentation 2017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F67D7-8C75-433C-B949-F5BA01069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398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139" y="730251"/>
            <a:ext cx="21025723" cy="265112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9139" y="3362326"/>
            <a:ext cx="10312888" cy="164782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4799" b="1"/>
            </a:lvl1pPr>
            <a:lvl2pPr marL="914171" indent="0">
              <a:buNone/>
              <a:defRPr sz="3999" b="1"/>
            </a:lvl2pPr>
            <a:lvl3pPr marL="1828343" indent="0">
              <a:buNone/>
              <a:defRPr sz="3599" b="1"/>
            </a:lvl3pPr>
            <a:lvl4pPr marL="2742514" indent="0">
              <a:buNone/>
              <a:defRPr sz="3199" b="1"/>
            </a:lvl4pPr>
            <a:lvl5pPr marL="3656686" indent="0">
              <a:buNone/>
              <a:defRPr sz="3199" b="1"/>
            </a:lvl5pPr>
            <a:lvl6pPr marL="4570857" indent="0">
              <a:buNone/>
              <a:defRPr sz="3199" b="1"/>
            </a:lvl6pPr>
            <a:lvl7pPr marL="5485028" indent="0">
              <a:buNone/>
              <a:defRPr sz="3199" b="1"/>
            </a:lvl7pPr>
            <a:lvl8pPr marL="6399200" indent="0">
              <a:buNone/>
              <a:defRPr sz="3199" b="1"/>
            </a:lvl8pPr>
            <a:lvl9pPr marL="7313371" indent="0">
              <a:buNone/>
              <a:defRPr sz="3199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9139" y="5010150"/>
            <a:ext cx="10312888" cy="736917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41186" y="3362326"/>
            <a:ext cx="10363676" cy="164782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4799" b="1"/>
            </a:lvl1pPr>
            <a:lvl2pPr marL="914171" indent="0">
              <a:buNone/>
              <a:defRPr sz="3999" b="1"/>
            </a:lvl2pPr>
            <a:lvl3pPr marL="1828343" indent="0">
              <a:buNone/>
              <a:defRPr sz="3599" b="1"/>
            </a:lvl3pPr>
            <a:lvl4pPr marL="2742514" indent="0">
              <a:buNone/>
              <a:defRPr sz="3199" b="1"/>
            </a:lvl4pPr>
            <a:lvl5pPr marL="3656686" indent="0">
              <a:buNone/>
              <a:defRPr sz="3199" b="1"/>
            </a:lvl5pPr>
            <a:lvl6pPr marL="4570857" indent="0">
              <a:buNone/>
              <a:defRPr sz="3199" b="1"/>
            </a:lvl6pPr>
            <a:lvl7pPr marL="5485028" indent="0">
              <a:buNone/>
              <a:defRPr sz="3199" b="1"/>
            </a:lvl7pPr>
            <a:lvl8pPr marL="6399200" indent="0">
              <a:buNone/>
              <a:defRPr sz="3199" b="1"/>
            </a:lvl8pPr>
            <a:lvl9pPr marL="7313371" indent="0">
              <a:buNone/>
              <a:defRPr sz="3199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41186" y="5010150"/>
            <a:ext cx="10363676" cy="736917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697" y="12712701"/>
            <a:ext cx="8227457" cy="730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ADVANT Multipurpose  Presentation 2017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F67D7-8C75-433C-B949-F5BA01069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01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697" y="12712701"/>
            <a:ext cx="8227457" cy="730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ADVANT Multipurpose  Presentation 2017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F67D7-8C75-433C-B949-F5BA01069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447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697" y="12712701"/>
            <a:ext cx="8227457" cy="730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ADVANT Multipurpose  Presentation 2017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F67D7-8C75-433C-B949-F5BA01069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815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140" y="914400"/>
            <a:ext cx="7862426" cy="3200400"/>
          </a:xfrm>
          <a:prstGeom prst="rect">
            <a:avLst/>
          </a:prstGeom>
        </p:spPr>
        <p:txBody>
          <a:bodyPr anchor="b"/>
          <a:lstStyle>
            <a:lvl1pPr>
              <a:defRPr sz="63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63677" y="1974851"/>
            <a:ext cx="12341185" cy="9747250"/>
          </a:xfrm>
          <a:prstGeom prst="rect">
            <a:avLst/>
          </a:prstGeom>
        </p:spPr>
        <p:txBody>
          <a:bodyPr/>
          <a:lstStyle>
            <a:lvl1pPr>
              <a:defRPr sz="6398"/>
            </a:lvl1pPr>
            <a:lvl2pPr>
              <a:defRPr sz="5599"/>
            </a:lvl2pPr>
            <a:lvl3pPr>
              <a:defRPr sz="4799"/>
            </a:lvl3pPr>
            <a:lvl4pPr>
              <a:defRPr sz="3999"/>
            </a:lvl4pPr>
            <a:lvl5pPr>
              <a:defRPr sz="3999"/>
            </a:lvl5pPr>
            <a:lvl6pPr>
              <a:defRPr sz="3999"/>
            </a:lvl6pPr>
            <a:lvl7pPr>
              <a:defRPr sz="3999"/>
            </a:lvl7pPr>
            <a:lvl8pPr>
              <a:defRPr sz="3999"/>
            </a:lvl8pPr>
            <a:lvl9pPr>
              <a:defRPr sz="3999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140" y="4114800"/>
            <a:ext cx="7862426" cy="76231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199"/>
            </a:lvl1pPr>
            <a:lvl2pPr marL="914171" indent="0">
              <a:buNone/>
              <a:defRPr sz="2799"/>
            </a:lvl2pPr>
            <a:lvl3pPr marL="1828343" indent="0">
              <a:buNone/>
              <a:defRPr sz="2399"/>
            </a:lvl3pPr>
            <a:lvl4pPr marL="2742514" indent="0">
              <a:buNone/>
              <a:defRPr sz="2000"/>
            </a:lvl4pPr>
            <a:lvl5pPr marL="3656686" indent="0">
              <a:buNone/>
              <a:defRPr sz="2000"/>
            </a:lvl5pPr>
            <a:lvl6pPr marL="4570857" indent="0">
              <a:buNone/>
              <a:defRPr sz="2000"/>
            </a:lvl6pPr>
            <a:lvl7pPr marL="5485028" indent="0">
              <a:buNone/>
              <a:defRPr sz="2000"/>
            </a:lvl7pPr>
            <a:lvl8pPr marL="6399200" indent="0">
              <a:buNone/>
              <a:defRPr sz="2000"/>
            </a:lvl8pPr>
            <a:lvl9pPr marL="7313371" indent="0">
              <a:buNone/>
              <a:defRPr sz="2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697" y="12712701"/>
            <a:ext cx="8227457" cy="730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ADVANT Multipurpose  Presentation 2017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F67D7-8C75-433C-B949-F5BA01069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252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140" y="914400"/>
            <a:ext cx="7862426" cy="3200400"/>
          </a:xfrm>
          <a:prstGeom prst="rect">
            <a:avLst/>
          </a:prstGeom>
        </p:spPr>
        <p:txBody>
          <a:bodyPr anchor="b"/>
          <a:lstStyle>
            <a:lvl1pPr>
              <a:defRPr sz="63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363677" y="1974851"/>
            <a:ext cx="12341185" cy="9747250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398"/>
            </a:lvl1pPr>
            <a:lvl2pPr marL="914171" indent="0">
              <a:buNone/>
              <a:defRPr sz="5599"/>
            </a:lvl2pPr>
            <a:lvl3pPr marL="1828343" indent="0">
              <a:buNone/>
              <a:defRPr sz="4799"/>
            </a:lvl3pPr>
            <a:lvl4pPr marL="2742514" indent="0">
              <a:buNone/>
              <a:defRPr sz="3999"/>
            </a:lvl4pPr>
            <a:lvl5pPr marL="3656686" indent="0">
              <a:buNone/>
              <a:defRPr sz="3999"/>
            </a:lvl5pPr>
            <a:lvl6pPr marL="4570857" indent="0">
              <a:buNone/>
              <a:defRPr sz="3999"/>
            </a:lvl6pPr>
            <a:lvl7pPr marL="5485028" indent="0">
              <a:buNone/>
              <a:defRPr sz="3999"/>
            </a:lvl7pPr>
            <a:lvl8pPr marL="6399200" indent="0">
              <a:buNone/>
              <a:defRPr sz="3999"/>
            </a:lvl8pPr>
            <a:lvl9pPr marL="7313371" indent="0">
              <a:buNone/>
              <a:defRPr sz="399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140" y="4114800"/>
            <a:ext cx="7862426" cy="76231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199"/>
            </a:lvl1pPr>
            <a:lvl2pPr marL="914171" indent="0">
              <a:buNone/>
              <a:defRPr sz="2799"/>
            </a:lvl2pPr>
            <a:lvl3pPr marL="1828343" indent="0">
              <a:buNone/>
              <a:defRPr sz="2399"/>
            </a:lvl3pPr>
            <a:lvl4pPr marL="2742514" indent="0">
              <a:buNone/>
              <a:defRPr sz="2000"/>
            </a:lvl4pPr>
            <a:lvl5pPr marL="3656686" indent="0">
              <a:buNone/>
              <a:defRPr sz="2000"/>
            </a:lvl5pPr>
            <a:lvl6pPr marL="4570857" indent="0">
              <a:buNone/>
              <a:defRPr sz="2000"/>
            </a:lvl6pPr>
            <a:lvl7pPr marL="5485028" indent="0">
              <a:buNone/>
              <a:defRPr sz="2000"/>
            </a:lvl7pPr>
            <a:lvl8pPr marL="6399200" indent="0">
              <a:buNone/>
              <a:defRPr sz="2000"/>
            </a:lvl8pPr>
            <a:lvl9pPr marL="7313371" indent="0">
              <a:buNone/>
              <a:defRPr sz="2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697" y="12712701"/>
            <a:ext cx="8227457" cy="730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ADVANT Multipurpose  Presentation 2017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F67D7-8C75-433C-B949-F5BA01069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220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-462577" y="511176"/>
            <a:ext cx="1675964" cy="730250"/>
          </a:xfrm>
          <a:prstGeom prst="roundRect">
            <a:avLst>
              <a:gd name="adj" fmla="val 10797"/>
            </a:avLst>
          </a:prstGeom>
          <a:gradFill flip="none" rotWithShape="1">
            <a:gsLst>
              <a:gs pos="0">
                <a:schemeClr val="accent4"/>
              </a:gs>
              <a:gs pos="100000">
                <a:schemeClr val="accent5"/>
              </a:gs>
            </a:gsLst>
            <a:lin ang="10800000" scaled="1"/>
            <a:tileRect/>
          </a:gradFill>
        </p:spPr>
        <p:txBody>
          <a:bodyPr vert="horz" lIns="91440" tIns="45720" rIns="91440" bIns="45720" rtlCol="0" anchor="ctr"/>
          <a:lstStyle>
            <a:lvl1pPr algn="r">
              <a:defRPr sz="3200">
                <a:solidFill>
                  <a:schemeClr val="bg1"/>
                </a:solidFill>
                <a:latin typeface="Raleway" panose="020B0503030101060003" pitchFamily="34" charset="0"/>
              </a:defRPr>
            </a:lvl1pPr>
          </a:lstStyle>
          <a:p>
            <a:fld id="{3CBF67D7-8C75-433C-B949-F5BA0106978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783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7" r:id="rId12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086" indent="-457086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13712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2285429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3199600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4113771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Box 95"/>
          <p:cNvSpPr txBox="1"/>
          <p:nvPr/>
        </p:nvSpPr>
        <p:spPr>
          <a:xfrm>
            <a:off x="5596296" y="6073170"/>
            <a:ext cx="1318505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9600" dirty="0">
                <a:latin typeface="+mj-lt"/>
              </a:rPr>
              <a:t>МФЦ 56</a:t>
            </a:r>
            <a:endParaRPr lang="en-US" sz="9600" dirty="0">
              <a:latin typeface="+mj-lt"/>
            </a:endParaRPr>
          </a:p>
        </p:txBody>
      </p:sp>
      <p:sp>
        <p:nvSpPr>
          <p:cNvPr id="216" name="TextBox 215"/>
          <p:cNvSpPr txBox="1"/>
          <p:nvPr/>
        </p:nvSpPr>
        <p:spPr>
          <a:xfrm>
            <a:off x="5596296" y="8488844"/>
            <a:ext cx="131850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/>
              <a:t>Выйти из </a:t>
            </a:r>
            <a:r>
              <a:rPr lang="en-US" sz="4800" dirty="0"/>
              <a:t>IT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F67D7-8C75-433C-B949-F5BA01069781}" type="slidenum">
              <a:rPr lang="en-US" smtClean="0"/>
              <a:t>1</a:t>
            </a:fld>
            <a:endParaRPr lang="en-US"/>
          </a:p>
        </p:txBody>
      </p:sp>
      <p:pic>
        <p:nvPicPr>
          <p:cNvPr id="4" name="Рисунок 11">
            <a:extLst>
              <a:ext uri="{FF2B5EF4-FFF2-40B4-BE49-F238E27FC236}">
                <a16:creationId xmlns:a16="http://schemas.microsoft.com/office/drawing/2014/main" id="{AE8D75B9-3921-432D-AA19-74D9E756E4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42689" y="511176"/>
            <a:ext cx="3184798" cy="36216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03063E6-90A8-41E1-82F3-F680B57C94CD}"/>
              </a:ext>
            </a:extLst>
          </p:cNvPr>
          <p:cNvSpPr txBox="1"/>
          <p:nvPr/>
        </p:nvSpPr>
        <p:spPr>
          <a:xfrm>
            <a:off x="20098792" y="4263527"/>
            <a:ext cx="4272592" cy="110799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b="1" spc="80" dirty="0">
                <a:solidFill>
                  <a:srgbClr val="002177"/>
                </a:solidFill>
                <a:latin typeface="Ignis et Glacies Sharp" panose="02000000000000000000" pitchFamily="2" charset="-52"/>
                <a:ea typeface="PT_Russia Text" panose="02000503000000020004" pitchFamily="2" charset="0"/>
                <a:cs typeface="Tahoma" panose="020B0604030504040204" pitchFamily="34" charset="0"/>
              </a:rPr>
              <a:t>Министерство </a:t>
            </a:r>
          </a:p>
          <a:p>
            <a:pPr algn="ctr"/>
            <a:r>
              <a:rPr lang="ru-RU" sz="1400" b="1" spc="80" dirty="0">
                <a:solidFill>
                  <a:srgbClr val="002177"/>
                </a:solidFill>
                <a:latin typeface="Ignis et Glacies Sharp" panose="02000000000000000000" pitchFamily="2" charset="-52"/>
                <a:ea typeface="PT_Russia Text" panose="02000503000000020004" pitchFamily="2" charset="0"/>
                <a:cs typeface="Tahoma" panose="020B0604030504040204" pitchFamily="34" charset="0"/>
              </a:rPr>
              <a:t>цифрового развития и связи </a:t>
            </a:r>
          </a:p>
          <a:p>
            <a:pPr algn="ctr"/>
            <a:r>
              <a:rPr lang="ru-RU" sz="2000" b="1" spc="80" dirty="0">
                <a:solidFill>
                  <a:srgbClr val="002177"/>
                </a:solidFill>
                <a:latin typeface="Ignis et Glacies Sharp" panose="02000000000000000000" pitchFamily="2" charset="-52"/>
                <a:ea typeface="PT_Russia Text" panose="02000503000000020004" pitchFamily="2" charset="0"/>
                <a:cs typeface="Tahoma" panose="020B0604030504040204" pitchFamily="34" charset="0"/>
              </a:rPr>
              <a:t>Оренбургской области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31A3A21-90D3-4350-8C47-D8A095A104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0084" y="1195689"/>
            <a:ext cx="4877481" cy="4877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7945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F67D7-8C75-433C-B949-F5BA01069781}" type="slidenum">
              <a:rPr lang="en-US" smtClean="0"/>
              <a:t>10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6E3259-8AA5-42B8-BCCB-9AEAC2DD94E7}"/>
              </a:ext>
            </a:extLst>
          </p:cNvPr>
          <p:cNvSpPr txBox="1"/>
          <p:nvPr/>
        </p:nvSpPr>
        <p:spPr>
          <a:xfrm>
            <a:off x="1704302" y="692814"/>
            <a:ext cx="10428322" cy="1200310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r>
              <a:rPr lang="ru-RU" sz="7200" b="1" dirty="0">
                <a:solidFill>
                  <a:schemeClr val="tx2"/>
                </a:solidFill>
                <a:latin typeface="+mj-lt"/>
                <a:ea typeface="Open Sans Extrabold" panose="020B0906030804020204" pitchFamily="34" charset="0"/>
                <a:cs typeface="Open Sans Extrabold" panose="020B0906030804020204" pitchFamily="34" charset="0"/>
              </a:rPr>
              <a:t>БИЗНЕС-МОДЕЛЬ</a:t>
            </a:r>
            <a:endParaRPr lang="id-ID" sz="7200" dirty="0">
              <a:solidFill>
                <a:schemeClr val="tx2"/>
              </a:solidFill>
              <a:latin typeface="+mj-lt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25739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F67D7-8C75-433C-B949-F5BA01069781}" type="slidenum">
              <a:rPr lang="en-US" smtClean="0"/>
              <a:t>11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6E3259-8AA5-42B8-BCCB-9AEAC2DD94E7}"/>
              </a:ext>
            </a:extLst>
          </p:cNvPr>
          <p:cNvSpPr txBox="1"/>
          <p:nvPr/>
        </p:nvSpPr>
        <p:spPr>
          <a:xfrm>
            <a:off x="1704301" y="692814"/>
            <a:ext cx="12858365" cy="1200310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r>
              <a:rPr lang="ru-RU" sz="7200" b="1" dirty="0">
                <a:solidFill>
                  <a:schemeClr val="tx2"/>
                </a:solidFill>
                <a:latin typeface="+mj-lt"/>
                <a:ea typeface="Open Sans Extrabold" panose="020B0906030804020204" pitchFamily="34" charset="0"/>
                <a:cs typeface="Open Sans Extrabold" panose="020B0906030804020204" pitchFamily="34" charset="0"/>
              </a:rPr>
              <a:t>СОЦИАЛЬНАЯ ЗНАЧИМОСТЬ</a:t>
            </a:r>
            <a:endParaRPr lang="id-ID" sz="7200" dirty="0">
              <a:solidFill>
                <a:schemeClr val="tx2"/>
              </a:solidFill>
              <a:latin typeface="+mj-lt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54277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F67D7-8C75-433C-B949-F5BA01069781}" type="slidenum">
              <a:rPr lang="en-US" smtClean="0"/>
              <a:t>12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6E3259-8AA5-42B8-BCCB-9AEAC2DD94E7}"/>
              </a:ext>
            </a:extLst>
          </p:cNvPr>
          <p:cNvSpPr txBox="1"/>
          <p:nvPr/>
        </p:nvSpPr>
        <p:spPr>
          <a:xfrm>
            <a:off x="1704302" y="692814"/>
            <a:ext cx="10428322" cy="1200310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r>
              <a:rPr lang="ru-RU" sz="7200" b="1" dirty="0">
                <a:solidFill>
                  <a:schemeClr val="tx2"/>
                </a:solidFill>
                <a:latin typeface="+mj-lt"/>
                <a:ea typeface="Open Sans Extrabold" panose="020B0906030804020204" pitchFamily="34" charset="0"/>
                <a:cs typeface="Open Sans Extrabold" panose="020B0906030804020204" pitchFamily="34" charset="0"/>
              </a:rPr>
              <a:t>СЛАБЫЕ МЕСТА</a:t>
            </a:r>
            <a:endParaRPr lang="id-ID" sz="7200" dirty="0">
              <a:solidFill>
                <a:schemeClr val="tx2"/>
              </a:solidFill>
              <a:latin typeface="+mj-lt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3918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F67D7-8C75-433C-B949-F5BA01069781}" type="slidenum">
              <a:rPr lang="en-US" smtClean="0"/>
              <a:t>2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6E3259-8AA5-42B8-BCCB-9AEAC2DD94E7}"/>
              </a:ext>
            </a:extLst>
          </p:cNvPr>
          <p:cNvSpPr txBox="1"/>
          <p:nvPr/>
        </p:nvSpPr>
        <p:spPr>
          <a:xfrm>
            <a:off x="1704302" y="692814"/>
            <a:ext cx="10428322" cy="1200310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r>
              <a:rPr lang="ru-RU" sz="7200" b="1" dirty="0">
                <a:solidFill>
                  <a:schemeClr val="tx2"/>
                </a:solidFill>
                <a:latin typeface="+mj-lt"/>
                <a:ea typeface="Open Sans Extrabold" panose="020B0906030804020204" pitchFamily="34" charset="0"/>
                <a:cs typeface="Open Sans Extrabold" panose="020B0906030804020204" pitchFamily="34" charset="0"/>
              </a:rPr>
              <a:t>О КОМАНДЕ</a:t>
            </a:r>
            <a:endParaRPr lang="id-ID" sz="7200" dirty="0">
              <a:solidFill>
                <a:schemeClr val="tx2"/>
              </a:solidFill>
              <a:latin typeface="+mj-lt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444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F67D7-8C75-433C-B949-F5BA01069781}" type="slidenum">
              <a:rPr lang="en-US" smtClean="0"/>
              <a:t>3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6E3259-8AA5-42B8-BCCB-9AEAC2DD94E7}"/>
              </a:ext>
            </a:extLst>
          </p:cNvPr>
          <p:cNvSpPr txBox="1"/>
          <p:nvPr/>
        </p:nvSpPr>
        <p:spPr>
          <a:xfrm>
            <a:off x="1704302" y="692814"/>
            <a:ext cx="10428322" cy="1200310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r>
              <a:rPr lang="ru-RU" sz="7200" b="1" dirty="0">
                <a:solidFill>
                  <a:schemeClr val="tx2"/>
                </a:solidFill>
                <a:latin typeface="+mj-lt"/>
                <a:ea typeface="Open Sans Extrabold" panose="020B0906030804020204" pitchFamily="34" charset="0"/>
                <a:cs typeface="Open Sans Extrabold" panose="020B0906030804020204" pitchFamily="34" charset="0"/>
              </a:rPr>
              <a:t>УНИКАЛЬНОСТЬ</a:t>
            </a:r>
            <a:endParaRPr lang="id-ID" sz="7200" dirty="0">
              <a:solidFill>
                <a:schemeClr val="tx2"/>
              </a:solidFill>
              <a:latin typeface="+mj-lt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181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F67D7-8C75-433C-B949-F5BA01069781}" type="slidenum">
              <a:rPr lang="en-US" smtClean="0"/>
              <a:t>4</a:t>
            </a:fld>
            <a:endParaRPr lang="en-US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D056677-EB2C-47CC-A089-6D10593ED45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3" t="22788" r="28981" b="8139"/>
          <a:stretch/>
        </p:blipFill>
        <p:spPr>
          <a:xfrm>
            <a:off x="4648214" y="2478481"/>
            <a:ext cx="15081221" cy="10738305"/>
          </a:xfrm>
          <a:prstGeom prst="rect">
            <a:avLst/>
          </a:prstGeom>
        </p:spPr>
      </p:pic>
      <p:grpSp>
        <p:nvGrpSpPr>
          <p:cNvPr id="6" name="Group 19">
            <a:extLst>
              <a:ext uri="{FF2B5EF4-FFF2-40B4-BE49-F238E27FC236}">
                <a16:creationId xmlns:a16="http://schemas.microsoft.com/office/drawing/2014/main" id="{BA0997E1-7C69-4373-9050-CFA5F99735DF}"/>
              </a:ext>
            </a:extLst>
          </p:cNvPr>
          <p:cNvGrpSpPr/>
          <p:nvPr/>
        </p:nvGrpSpPr>
        <p:grpSpPr>
          <a:xfrm>
            <a:off x="1621064" y="601374"/>
            <a:ext cx="11948632" cy="2308306"/>
            <a:chOff x="9407582" y="560721"/>
            <a:chExt cx="12458354" cy="2308306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168E8DE-BD25-4D6B-82A3-4F2481D24016}"/>
                </a:ext>
              </a:extLst>
            </p:cNvPr>
            <p:cNvSpPr txBox="1"/>
            <p:nvPr/>
          </p:nvSpPr>
          <p:spPr>
            <a:xfrm>
              <a:off x="9506236" y="560721"/>
              <a:ext cx="12359700" cy="2308306"/>
            </a:xfrm>
            <a:prstGeom prst="rect">
              <a:avLst/>
            </a:prstGeom>
            <a:noFill/>
          </p:spPr>
          <p:txBody>
            <a:bodyPr wrap="square" lIns="91422" tIns="45711" rIns="91422" bIns="45711" rtlCol="0">
              <a:spAutoFit/>
            </a:bodyPr>
            <a:lstStyle/>
            <a:p>
              <a:r>
                <a:rPr lang="ru-RU" sz="7200" b="1" dirty="0">
                  <a:solidFill>
                    <a:schemeClr val="tx2"/>
                  </a:solidFill>
                  <a:latin typeface="+mj-lt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ТЕХНИЧЕСКОЕ РЕШЕНИЕ</a:t>
              </a:r>
              <a:endParaRPr lang="id-ID" sz="7200" dirty="0">
                <a:solidFill>
                  <a:schemeClr val="tx2"/>
                </a:solidFill>
                <a:latin typeface="+mj-lt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  <p:sp>
          <p:nvSpPr>
            <p:cNvPr id="8" name="Subtitle 2">
              <a:extLst>
                <a:ext uri="{FF2B5EF4-FFF2-40B4-BE49-F238E27FC236}">
                  <a16:creationId xmlns:a16="http://schemas.microsoft.com/office/drawing/2014/main" id="{F2939C73-FA51-4A53-AAC6-AC8354C7D2DF}"/>
                </a:ext>
              </a:extLst>
            </p:cNvPr>
            <p:cNvSpPr txBox="1">
              <a:spLocks/>
            </p:cNvSpPr>
            <p:nvPr/>
          </p:nvSpPr>
          <p:spPr>
            <a:xfrm>
              <a:off x="9407582" y="1507272"/>
              <a:ext cx="11655184" cy="839116"/>
            </a:xfrm>
            <a:prstGeom prst="rect">
              <a:avLst/>
            </a:prstGeom>
          </p:spPr>
          <p:txBody>
            <a:bodyPr vert="horz" lIns="217490" tIns="108745" rIns="217490" bIns="108745" rtlCol="0">
              <a:no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ru-RU" sz="2800" dirty="0">
                  <a:solidFill>
                    <a:schemeClr val="tx1"/>
                  </a:solidFill>
                  <a:latin typeface="+mn-lt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Цветовая схема</a:t>
              </a:r>
              <a:endParaRPr lang="en-US" sz="2800" dirty="0">
                <a:solidFill>
                  <a:schemeClr val="tx1"/>
                </a:solidFill>
                <a:latin typeface="+mn-lt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13757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F67D7-8C75-433C-B949-F5BA01069781}" type="slidenum">
              <a:rPr lang="en-US" smtClean="0"/>
              <a:t>5</a:t>
            </a:fld>
            <a:endParaRPr lang="en-US"/>
          </a:p>
        </p:txBody>
      </p:sp>
      <p:grpSp>
        <p:nvGrpSpPr>
          <p:cNvPr id="6" name="Group 19">
            <a:extLst>
              <a:ext uri="{FF2B5EF4-FFF2-40B4-BE49-F238E27FC236}">
                <a16:creationId xmlns:a16="http://schemas.microsoft.com/office/drawing/2014/main" id="{BA0997E1-7C69-4373-9050-CFA5F99735DF}"/>
              </a:ext>
            </a:extLst>
          </p:cNvPr>
          <p:cNvGrpSpPr/>
          <p:nvPr/>
        </p:nvGrpSpPr>
        <p:grpSpPr>
          <a:xfrm>
            <a:off x="1621064" y="601374"/>
            <a:ext cx="11948632" cy="2308306"/>
            <a:chOff x="9407582" y="560721"/>
            <a:chExt cx="12458354" cy="2308306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168E8DE-BD25-4D6B-82A3-4F2481D24016}"/>
                </a:ext>
              </a:extLst>
            </p:cNvPr>
            <p:cNvSpPr txBox="1"/>
            <p:nvPr/>
          </p:nvSpPr>
          <p:spPr>
            <a:xfrm>
              <a:off x="9506236" y="560721"/>
              <a:ext cx="12359700" cy="2308306"/>
            </a:xfrm>
            <a:prstGeom prst="rect">
              <a:avLst/>
            </a:prstGeom>
            <a:noFill/>
          </p:spPr>
          <p:txBody>
            <a:bodyPr wrap="square" lIns="91422" tIns="45711" rIns="91422" bIns="45711" rtlCol="0">
              <a:spAutoFit/>
            </a:bodyPr>
            <a:lstStyle/>
            <a:p>
              <a:r>
                <a:rPr lang="ru-RU" sz="7200" b="1" dirty="0">
                  <a:solidFill>
                    <a:schemeClr val="tx2"/>
                  </a:solidFill>
                  <a:latin typeface="+mj-lt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ТЕХНИЧЕСКОЕ РЕШЕНИЕ</a:t>
              </a:r>
              <a:endParaRPr lang="id-ID" sz="7200" dirty="0">
                <a:solidFill>
                  <a:schemeClr val="tx2"/>
                </a:solidFill>
                <a:latin typeface="+mj-lt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  <p:sp>
          <p:nvSpPr>
            <p:cNvPr id="8" name="Subtitle 2">
              <a:extLst>
                <a:ext uri="{FF2B5EF4-FFF2-40B4-BE49-F238E27FC236}">
                  <a16:creationId xmlns:a16="http://schemas.microsoft.com/office/drawing/2014/main" id="{F2939C73-FA51-4A53-AAC6-AC8354C7D2DF}"/>
                </a:ext>
              </a:extLst>
            </p:cNvPr>
            <p:cNvSpPr txBox="1">
              <a:spLocks/>
            </p:cNvSpPr>
            <p:nvPr/>
          </p:nvSpPr>
          <p:spPr>
            <a:xfrm>
              <a:off x="9407582" y="1507272"/>
              <a:ext cx="11655184" cy="839116"/>
            </a:xfrm>
            <a:prstGeom prst="rect">
              <a:avLst/>
            </a:prstGeom>
          </p:spPr>
          <p:txBody>
            <a:bodyPr vert="horz" lIns="217490" tIns="108745" rIns="217490" bIns="108745" rtlCol="0">
              <a:no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ru-RU" sz="2800" dirty="0">
                  <a:solidFill>
                    <a:schemeClr val="tx1"/>
                  </a:solidFill>
                  <a:latin typeface="+mn-lt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Стек</a:t>
              </a:r>
              <a:endParaRPr lang="en-US" sz="2800" dirty="0">
                <a:solidFill>
                  <a:schemeClr val="tx1"/>
                </a:solidFill>
                <a:latin typeface="+mn-lt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61686FDB-DA72-4F58-9BE4-609A5D52B195}"/>
              </a:ext>
            </a:extLst>
          </p:cNvPr>
          <p:cNvSpPr txBox="1"/>
          <p:nvPr/>
        </p:nvSpPr>
        <p:spPr>
          <a:xfrm>
            <a:off x="4614459" y="7915983"/>
            <a:ext cx="1877683" cy="677072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cs typeface="Lato Regular"/>
              </a:rPr>
              <a:t>Android</a:t>
            </a:r>
            <a:endParaRPr lang="id-ID" sz="3200" b="1" dirty="0">
              <a:solidFill>
                <a:schemeClr val="tx2"/>
              </a:solidFill>
              <a:cs typeface="Lato Regular"/>
            </a:endParaRPr>
          </a:p>
        </p:txBody>
      </p:sp>
      <p:pic>
        <p:nvPicPr>
          <p:cNvPr id="1028" name="Picture 4" descr="Brand Guidelines | Android Open Source Project">
            <a:extLst>
              <a:ext uri="{FF2B5EF4-FFF2-40B4-BE49-F238E27FC236}">
                <a16:creationId xmlns:a16="http://schemas.microsoft.com/office/drawing/2014/main" id="{FFA24E67-4410-450E-960F-448F9FE98C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3392" y="5662081"/>
            <a:ext cx="3335222" cy="1786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03A4C7C-9C16-4C01-9E1C-99F9D6D56450}"/>
              </a:ext>
            </a:extLst>
          </p:cNvPr>
          <p:cNvSpPr txBox="1"/>
          <p:nvPr/>
        </p:nvSpPr>
        <p:spPr>
          <a:xfrm>
            <a:off x="8318599" y="7915983"/>
            <a:ext cx="1504183" cy="677072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cs typeface="Lato Regular"/>
              </a:rPr>
              <a:t>Kotlin</a:t>
            </a:r>
            <a:endParaRPr lang="id-ID" sz="3200" b="1" dirty="0">
              <a:solidFill>
                <a:schemeClr val="tx2"/>
              </a:solidFill>
              <a:cs typeface="Lato Regular"/>
            </a:endParaRP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419E40F6-DC32-4F3A-A3A9-251B9E8FFB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2311" y="6449287"/>
            <a:ext cx="971418" cy="971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31F8519-CA60-4D0F-9797-1E77F14E1B55}"/>
              </a:ext>
            </a:extLst>
          </p:cNvPr>
          <p:cNvSpPr txBox="1"/>
          <p:nvPr/>
        </p:nvSpPr>
        <p:spPr>
          <a:xfrm>
            <a:off x="11371127" y="7915983"/>
            <a:ext cx="2009130" cy="677072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cs typeface="Lato Regular"/>
              </a:rPr>
              <a:t>Firebase</a:t>
            </a:r>
            <a:endParaRPr lang="id-ID" sz="3200" b="1" dirty="0">
              <a:solidFill>
                <a:schemeClr val="tx2"/>
              </a:solidFill>
              <a:cs typeface="Lato Regular"/>
            </a:endParaRPr>
          </a:p>
        </p:txBody>
      </p:sp>
      <p:pic>
        <p:nvPicPr>
          <p:cNvPr id="1032" name="Picture 8" descr="Firebase Logo by Ali Berlin Johnson on Dribbble">
            <a:extLst>
              <a:ext uri="{FF2B5EF4-FFF2-40B4-BE49-F238E27FC236}">
                <a16:creationId xmlns:a16="http://schemas.microsoft.com/office/drawing/2014/main" id="{9BE91712-1F56-4F55-9497-20BD5819A4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7426" y="5744143"/>
            <a:ext cx="2976531" cy="2232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4423B5EC-01DE-4DAC-900A-47E021FBCD34}"/>
              </a:ext>
            </a:extLst>
          </p:cNvPr>
          <p:cNvSpPr txBox="1"/>
          <p:nvPr/>
        </p:nvSpPr>
        <p:spPr>
          <a:xfrm>
            <a:off x="14672529" y="7915983"/>
            <a:ext cx="1363119" cy="677072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cs typeface="Lato Regular"/>
              </a:rPr>
              <a:t>Glide</a:t>
            </a:r>
            <a:endParaRPr lang="id-ID" sz="3200" b="1" dirty="0">
              <a:solidFill>
                <a:schemeClr val="tx2"/>
              </a:solidFill>
              <a:cs typeface="Lato Regular"/>
            </a:endParaRPr>
          </a:p>
        </p:txBody>
      </p:sp>
      <p:pic>
        <p:nvPicPr>
          <p:cNvPr id="27" name="Picture 10">
            <a:extLst>
              <a:ext uri="{FF2B5EF4-FFF2-40B4-BE49-F238E27FC236}">
                <a16:creationId xmlns:a16="http://schemas.microsoft.com/office/drawing/2014/main" id="{26D7FC99-695D-491B-A602-1B0CDBAA32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82" t="2345" r="46452"/>
          <a:stretch/>
        </p:blipFill>
        <p:spPr bwMode="auto">
          <a:xfrm>
            <a:off x="14254384" y="5638432"/>
            <a:ext cx="2199407" cy="2443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ow to send a String body with Retrofit | by Robert Konarskis | Medium">
            <a:extLst>
              <a:ext uri="{FF2B5EF4-FFF2-40B4-BE49-F238E27FC236}">
                <a16:creationId xmlns:a16="http://schemas.microsoft.com/office/drawing/2014/main" id="{B0397469-A718-4DF2-9217-52E4CC98AC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78" t="24105" r="70031" b="26636"/>
          <a:stretch/>
        </p:blipFill>
        <p:spPr bwMode="auto">
          <a:xfrm>
            <a:off x="17814725" y="6090446"/>
            <a:ext cx="1725930" cy="168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C51A6A93-A084-4F11-BC5A-50F2DE391C99}"/>
              </a:ext>
            </a:extLst>
          </p:cNvPr>
          <p:cNvSpPr txBox="1"/>
          <p:nvPr/>
        </p:nvSpPr>
        <p:spPr>
          <a:xfrm>
            <a:off x="17746063" y="7915983"/>
            <a:ext cx="1863256" cy="677072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cs typeface="Lato Regular"/>
              </a:rPr>
              <a:t>Retrofit</a:t>
            </a:r>
            <a:endParaRPr lang="id-ID" sz="3200" b="1" dirty="0">
              <a:solidFill>
                <a:schemeClr val="tx2"/>
              </a:solidFill>
              <a:cs typeface="Lat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046843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F67D7-8C75-433C-B949-F5BA01069781}" type="slidenum">
              <a:rPr lang="en-US" smtClean="0"/>
              <a:t>6</a:t>
            </a:fld>
            <a:endParaRPr lang="en-US"/>
          </a:p>
        </p:txBody>
      </p:sp>
      <p:grpSp>
        <p:nvGrpSpPr>
          <p:cNvPr id="6" name="Group 19">
            <a:extLst>
              <a:ext uri="{FF2B5EF4-FFF2-40B4-BE49-F238E27FC236}">
                <a16:creationId xmlns:a16="http://schemas.microsoft.com/office/drawing/2014/main" id="{BA0997E1-7C69-4373-9050-CFA5F99735DF}"/>
              </a:ext>
            </a:extLst>
          </p:cNvPr>
          <p:cNvGrpSpPr/>
          <p:nvPr/>
        </p:nvGrpSpPr>
        <p:grpSpPr>
          <a:xfrm>
            <a:off x="1621064" y="601374"/>
            <a:ext cx="11948632" cy="2308306"/>
            <a:chOff x="9407582" y="560721"/>
            <a:chExt cx="12458354" cy="2308306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168E8DE-BD25-4D6B-82A3-4F2481D24016}"/>
                </a:ext>
              </a:extLst>
            </p:cNvPr>
            <p:cNvSpPr txBox="1"/>
            <p:nvPr/>
          </p:nvSpPr>
          <p:spPr>
            <a:xfrm>
              <a:off x="9506236" y="560721"/>
              <a:ext cx="12359700" cy="2308306"/>
            </a:xfrm>
            <a:prstGeom prst="rect">
              <a:avLst/>
            </a:prstGeom>
            <a:noFill/>
          </p:spPr>
          <p:txBody>
            <a:bodyPr wrap="square" lIns="91422" tIns="45711" rIns="91422" bIns="45711" rtlCol="0">
              <a:spAutoFit/>
            </a:bodyPr>
            <a:lstStyle/>
            <a:p>
              <a:r>
                <a:rPr lang="ru-RU" sz="7200" b="1" dirty="0">
                  <a:solidFill>
                    <a:schemeClr val="tx2"/>
                  </a:solidFill>
                  <a:latin typeface="+mj-lt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ТЕХНИЧЕСКОЕ РЕШЕНИЕ</a:t>
              </a:r>
              <a:endParaRPr lang="id-ID" sz="7200" dirty="0">
                <a:solidFill>
                  <a:schemeClr val="tx2"/>
                </a:solidFill>
                <a:latin typeface="+mj-lt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  <p:sp>
          <p:nvSpPr>
            <p:cNvPr id="8" name="Subtitle 2">
              <a:extLst>
                <a:ext uri="{FF2B5EF4-FFF2-40B4-BE49-F238E27FC236}">
                  <a16:creationId xmlns:a16="http://schemas.microsoft.com/office/drawing/2014/main" id="{F2939C73-FA51-4A53-AAC6-AC8354C7D2DF}"/>
                </a:ext>
              </a:extLst>
            </p:cNvPr>
            <p:cNvSpPr txBox="1">
              <a:spLocks/>
            </p:cNvSpPr>
            <p:nvPr/>
          </p:nvSpPr>
          <p:spPr>
            <a:xfrm>
              <a:off x="9407582" y="1507272"/>
              <a:ext cx="11655184" cy="839116"/>
            </a:xfrm>
            <a:prstGeom prst="rect">
              <a:avLst/>
            </a:prstGeom>
          </p:spPr>
          <p:txBody>
            <a:bodyPr vert="horz" lIns="217490" tIns="108745" rIns="217490" bIns="108745" rtlCol="0">
              <a:no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ru-RU" sz="2800" dirty="0">
                  <a:solidFill>
                    <a:schemeClr val="tx1"/>
                  </a:solidFill>
                  <a:latin typeface="+mn-lt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Скриншоты</a:t>
              </a:r>
              <a:endParaRPr lang="en-US" sz="2800" dirty="0">
                <a:solidFill>
                  <a:schemeClr val="tx1"/>
                </a:solidFill>
                <a:latin typeface="+mn-lt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21FC784B-D67E-432F-B969-535E6DA995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0428" y="2387041"/>
            <a:ext cx="5489790" cy="10979580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6232E125-5137-45EB-8BA7-13183B5341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3930" y="2387041"/>
            <a:ext cx="5489790" cy="10979580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A28748D7-4C76-4039-8BD1-D159F83B1AE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77432" y="2387041"/>
            <a:ext cx="5489790" cy="10979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131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F67D7-8C75-433C-B949-F5BA01069781}" type="slidenum">
              <a:rPr lang="en-US" smtClean="0"/>
              <a:t>7</a:t>
            </a:fld>
            <a:endParaRPr lang="en-US"/>
          </a:p>
        </p:txBody>
      </p:sp>
      <p:grpSp>
        <p:nvGrpSpPr>
          <p:cNvPr id="6" name="Group 19">
            <a:extLst>
              <a:ext uri="{FF2B5EF4-FFF2-40B4-BE49-F238E27FC236}">
                <a16:creationId xmlns:a16="http://schemas.microsoft.com/office/drawing/2014/main" id="{BA0997E1-7C69-4373-9050-CFA5F99735DF}"/>
              </a:ext>
            </a:extLst>
          </p:cNvPr>
          <p:cNvGrpSpPr/>
          <p:nvPr/>
        </p:nvGrpSpPr>
        <p:grpSpPr>
          <a:xfrm>
            <a:off x="1621064" y="601374"/>
            <a:ext cx="11948632" cy="2308306"/>
            <a:chOff x="9407582" y="560721"/>
            <a:chExt cx="12458354" cy="2308306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168E8DE-BD25-4D6B-82A3-4F2481D24016}"/>
                </a:ext>
              </a:extLst>
            </p:cNvPr>
            <p:cNvSpPr txBox="1"/>
            <p:nvPr/>
          </p:nvSpPr>
          <p:spPr>
            <a:xfrm>
              <a:off x="9506236" y="560721"/>
              <a:ext cx="12359700" cy="2308306"/>
            </a:xfrm>
            <a:prstGeom prst="rect">
              <a:avLst/>
            </a:prstGeom>
            <a:noFill/>
          </p:spPr>
          <p:txBody>
            <a:bodyPr wrap="square" lIns="91422" tIns="45711" rIns="91422" bIns="45711" rtlCol="0">
              <a:spAutoFit/>
            </a:bodyPr>
            <a:lstStyle/>
            <a:p>
              <a:r>
                <a:rPr lang="ru-RU" sz="7200" b="1" dirty="0">
                  <a:solidFill>
                    <a:schemeClr val="tx2"/>
                  </a:solidFill>
                  <a:latin typeface="+mj-lt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ТЕХНИЧЕСКОЕ РЕШЕНИЕ</a:t>
              </a:r>
              <a:endParaRPr lang="id-ID" sz="7200" dirty="0">
                <a:solidFill>
                  <a:schemeClr val="tx2"/>
                </a:solidFill>
                <a:latin typeface="+mj-lt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  <p:sp>
          <p:nvSpPr>
            <p:cNvPr id="8" name="Subtitle 2">
              <a:extLst>
                <a:ext uri="{FF2B5EF4-FFF2-40B4-BE49-F238E27FC236}">
                  <a16:creationId xmlns:a16="http://schemas.microsoft.com/office/drawing/2014/main" id="{F2939C73-FA51-4A53-AAC6-AC8354C7D2DF}"/>
                </a:ext>
              </a:extLst>
            </p:cNvPr>
            <p:cNvSpPr txBox="1">
              <a:spLocks/>
            </p:cNvSpPr>
            <p:nvPr/>
          </p:nvSpPr>
          <p:spPr>
            <a:xfrm>
              <a:off x="9407582" y="1507272"/>
              <a:ext cx="11655184" cy="839116"/>
            </a:xfrm>
            <a:prstGeom prst="rect">
              <a:avLst/>
            </a:prstGeom>
          </p:spPr>
          <p:txBody>
            <a:bodyPr vert="horz" lIns="217490" tIns="108745" rIns="217490" bIns="108745" rtlCol="0">
              <a:no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ru-RU" sz="2800" dirty="0">
                  <a:solidFill>
                    <a:schemeClr val="tx1"/>
                  </a:solidFill>
                  <a:latin typeface="+mn-lt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Скриншоты</a:t>
              </a:r>
              <a:endParaRPr lang="en-US" sz="2800" dirty="0">
                <a:solidFill>
                  <a:schemeClr val="tx1"/>
                </a:solidFill>
                <a:latin typeface="+mn-lt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E2E67C3-1BE4-493D-922B-00F1C296F7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8005" y="2387040"/>
            <a:ext cx="5489790" cy="10979579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7BAA21F-2823-4102-B9CE-BE4D02F144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9855" y="2387040"/>
            <a:ext cx="5489790" cy="10979580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BD42E822-E46A-4CEF-93E6-79D911F9D87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7071" y="2359603"/>
            <a:ext cx="5503508" cy="11007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728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F67D7-8C75-433C-B949-F5BA01069781}" type="slidenum">
              <a:rPr lang="en-US" smtClean="0"/>
              <a:t>8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6E3259-8AA5-42B8-BCCB-9AEAC2DD94E7}"/>
              </a:ext>
            </a:extLst>
          </p:cNvPr>
          <p:cNvSpPr txBox="1"/>
          <p:nvPr/>
        </p:nvSpPr>
        <p:spPr>
          <a:xfrm>
            <a:off x="1704302" y="692814"/>
            <a:ext cx="15567698" cy="1200310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r>
              <a:rPr lang="ru-RU" sz="7200" b="1" dirty="0">
                <a:solidFill>
                  <a:schemeClr val="tx2"/>
                </a:solidFill>
                <a:latin typeface="+mj-lt"/>
                <a:ea typeface="Open Sans Extrabold" panose="020B0906030804020204" pitchFamily="34" charset="0"/>
                <a:cs typeface="Open Sans Extrabold" panose="020B0906030804020204" pitchFamily="34" charset="0"/>
              </a:rPr>
              <a:t>КОНКУРЕНТНОЕ ПРЕИМУЩЕСТВО</a:t>
            </a:r>
            <a:endParaRPr lang="id-ID" sz="7200" dirty="0">
              <a:solidFill>
                <a:schemeClr val="tx2"/>
              </a:solidFill>
              <a:latin typeface="+mj-lt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01957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F67D7-8C75-433C-B949-F5BA01069781}" type="slidenum">
              <a:rPr lang="en-US" smtClean="0"/>
              <a:t>9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6E3259-8AA5-42B8-BCCB-9AEAC2DD94E7}"/>
              </a:ext>
            </a:extLst>
          </p:cNvPr>
          <p:cNvSpPr txBox="1"/>
          <p:nvPr/>
        </p:nvSpPr>
        <p:spPr>
          <a:xfrm>
            <a:off x="1704302" y="692814"/>
            <a:ext cx="10428322" cy="1200310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r>
              <a:rPr lang="ru-RU" sz="7200" b="1" dirty="0">
                <a:solidFill>
                  <a:schemeClr val="tx2"/>
                </a:solidFill>
                <a:latin typeface="+mj-lt"/>
                <a:ea typeface="Open Sans Extrabold" panose="020B0906030804020204" pitchFamily="34" charset="0"/>
                <a:cs typeface="Open Sans Extrabold" panose="020B0906030804020204" pitchFamily="34" charset="0"/>
              </a:rPr>
              <a:t>МАСШТАБИРУЕМОСТЬ</a:t>
            </a:r>
            <a:endParaRPr lang="id-ID" sz="7200" dirty="0">
              <a:solidFill>
                <a:schemeClr val="tx2"/>
              </a:solidFill>
              <a:latin typeface="+mj-lt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68636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9">
      <a:dk1>
        <a:srgbClr val="31373B"/>
      </a:dk1>
      <a:lt1>
        <a:sysClr val="window" lastClr="FFFFFF"/>
      </a:lt1>
      <a:dk2>
        <a:srgbClr val="444955"/>
      </a:dk2>
      <a:lt2>
        <a:srgbClr val="FFFFFF"/>
      </a:lt2>
      <a:accent1>
        <a:srgbClr val="5A3793"/>
      </a:accent1>
      <a:accent2>
        <a:srgbClr val="EC4E75"/>
      </a:accent2>
      <a:accent3>
        <a:srgbClr val="5A3793"/>
      </a:accent3>
      <a:accent4>
        <a:srgbClr val="5A3793"/>
      </a:accent4>
      <a:accent5>
        <a:srgbClr val="EC4E75"/>
      </a:accent5>
      <a:accent6>
        <a:srgbClr val="5A3793"/>
      </a:accent6>
      <a:hlink>
        <a:srgbClr val="4D4D4D"/>
      </a:hlink>
      <a:folHlink>
        <a:srgbClr val="1C1C1C"/>
      </a:folHlink>
    </a:clrScheme>
    <a:fontScheme name="Custom 5">
      <a:majorFont>
        <a:latin typeface="Raleway SemiBold"/>
        <a:ea typeface=""/>
        <a:cs typeface=""/>
      </a:majorFont>
      <a:minorFont>
        <a:latin typeface="Raleway Medium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3991</TotalTime>
  <Words>65</Words>
  <Application>Microsoft Office PowerPoint</Application>
  <PresentationFormat>Произвольный</PresentationFormat>
  <Paragraphs>49</Paragraphs>
  <Slides>12</Slides>
  <Notes>12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9" baseType="lpstr">
      <vt:lpstr>Arial</vt:lpstr>
      <vt:lpstr>Calibri</vt:lpstr>
      <vt:lpstr>Ignis et Glacies Sharp</vt:lpstr>
      <vt:lpstr>Raleway</vt:lpstr>
      <vt:lpstr>Raleway Medium</vt:lpstr>
      <vt:lpstr>Raleway SemiBold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Momen Elshamy</dc:creator>
  <cp:lastModifiedBy>adonixis Ilya Fomenko</cp:lastModifiedBy>
  <cp:revision>25</cp:revision>
  <dcterms:created xsi:type="dcterms:W3CDTF">2017-08-22T06:10:53Z</dcterms:created>
  <dcterms:modified xsi:type="dcterms:W3CDTF">2020-11-15T09:06:34Z</dcterms:modified>
</cp:coreProperties>
</file>