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289" r:id="rId4"/>
    <p:sldId id="290" r:id="rId5"/>
    <p:sldId id="288" r:id="rId6"/>
    <p:sldId id="287" r:id="rId7"/>
    <p:sldId id="286" r:id="rId8"/>
    <p:sldId id="259" r:id="rId9"/>
    <p:sldId id="260" r:id="rId10"/>
    <p:sldId id="263" r:id="rId11"/>
    <p:sldId id="291" r:id="rId12"/>
    <p:sldId id="29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i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A605E-B1B6-476C-B9C7-3C00C4FF99A7}">
  <a:tblStyle styleId="{AF1A605E-B1B6-476C-B9C7-3C00C4FF9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85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9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1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7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98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0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2308123"/>
            <a:ext cx="4487700" cy="1968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МФЦ 56</a:t>
            </a:r>
            <a:br>
              <a:rPr lang="ru-RU" dirty="0"/>
            </a:br>
            <a:br>
              <a:rPr lang="ru-RU" dirty="0"/>
            </a:br>
            <a:r>
              <a:rPr lang="ru-RU" sz="2400" dirty="0">
                <a:solidFill>
                  <a:schemeClr val="tx1"/>
                </a:solidFill>
              </a:rPr>
              <a:t>Команда «Выйти из </a:t>
            </a:r>
            <a:r>
              <a:rPr lang="en-US" sz="2400" dirty="0">
                <a:solidFill>
                  <a:schemeClr val="tx1"/>
                </a:solidFill>
              </a:rPr>
              <a:t>IT</a:t>
            </a:r>
            <a:r>
              <a:rPr lang="ru-RU" sz="2400" dirty="0">
                <a:solidFill>
                  <a:schemeClr val="tx1"/>
                </a:solidFill>
              </a:rPr>
              <a:t>»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253874-CDD0-476C-A275-3595C554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60" y="369776"/>
            <a:ext cx="1613879" cy="16138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72;p34">
            <a:extLst>
              <a:ext uri="{FF2B5EF4-FFF2-40B4-BE49-F238E27FC236}">
                <a16:creationId xmlns:a16="http://schemas.microsoft.com/office/drawing/2014/main" id="{C1706A5B-842B-402D-87CD-A8072CA3B5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БИЗНЕС-</a:t>
            </a:r>
            <a:r>
              <a:rPr lang="ru-RU" sz="2000" dirty="0"/>
              <a:t>МОДЕЛЬ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71601-59C5-4783-9467-65849B7DCF70}"/>
              </a:ext>
            </a:extLst>
          </p:cNvPr>
          <p:cNvSpPr txBox="1"/>
          <p:nvPr/>
        </p:nvSpPr>
        <p:spPr>
          <a:xfrm>
            <a:off x="833187" y="761636"/>
            <a:ext cx="46020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</a:t>
            </a:r>
            <a:r>
              <a:rPr lang="ru-RU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финансовой устойчивости и потенциала коммерциализации проекта (решения), стоимость и скорость разработки и внедрения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372;p34">
            <a:extLst>
              <a:ext uri="{FF2B5EF4-FFF2-40B4-BE49-F238E27FC236}">
                <a16:creationId xmlns:a16="http://schemas.microsoft.com/office/drawing/2014/main" id="{C07CC42D-0FA6-4DA8-9E61-C4B63194AA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СОЦИАЛЬНАЯ</a:t>
            </a:r>
            <a:r>
              <a:rPr lang="ru-RU" sz="2000" dirty="0"/>
              <a:t> ЗНАЧИМОСТЬ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3C153A-1E6E-4E6F-B19B-32DC1F71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71" y="1157439"/>
            <a:ext cx="3989857" cy="2992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5FD51-AB4C-41D8-9433-046FA3C81B9B}"/>
              </a:ext>
            </a:extLst>
          </p:cNvPr>
          <p:cNvSpPr txBox="1"/>
          <p:nvPr/>
        </p:nvSpPr>
        <p:spPr>
          <a:xfrm>
            <a:off x="3275687" y="599365"/>
            <a:ext cx="2592623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Отсутствие очередей</a:t>
            </a:r>
            <a:endParaRPr lang="id-ID" sz="18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0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372;p34">
            <a:extLst>
              <a:ext uri="{FF2B5EF4-FFF2-40B4-BE49-F238E27FC236}">
                <a16:creationId xmlns:a16="http://schemas.microsoft.com/office/drawing/2014/main" id="{D900E214-1CA8-44D7-BD27-38A9AC54F5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СЛАБЫЕ</a:t>
            </a:r>
            <a:r>
              <a:rPr lang="ru-RU" sz="2000" dirty="0"/>
              <a:t> МЕСТА</a:t>
            </a:r>
          </a:p>
        </p:txBody>
      </p:sp>
      <p:sp>
        <p:nvSpPr>
          <p:cNvPr id="6" name="Google Shape;232;p20">
            <a:extLst>
              <a:ext uri="{FF2B5EF4-FFF2-40B4-BE49-F238E27FC236}">
                <a16:creationId xmlns:a16="http://schemas.microsoft.com/office/drawing/2014/main" id="{C518827D-95DE-4C43-86AD-F6FD607D1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5950" y="518159"/>
            <a:ext cx="5972100" cy="2053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Необходимость наличия интернета (отсутствует кеширование)</a:t>
            </a:r>
            <a:endParaRPr sz="2000" b="0" i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Доступность только на одной платформе (</a:t>
            </a:r>
            <a:r>
              <a:rPr lang="en-US" sz="2000" b="0" i="0" dirty="0"/>
              <a:t>Android</a:t>
            </a:r>
            <a:r>
              <a:rPr lang="ru-RU" sz="2000" b="0" i="0" dirty="0"/>
              <a:t>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Регистрация с помощью сторонних сервисов</a:t>
            </a:r>
            <a:r>
              <a:rPr lang="en-US" sz="2000" b="0" i="0" dirty="0"/>
              <a:t> (</a:t>
            </a:r>
            <a:r>
              <a:rPr lang="ru-RU" sz="2000" b="0" i="0" dirty="0"/>
              <a:t>отсутствует регистрация по </a:t>
            </a:r>
            <a:r>
              <a:rPr lang="en-US" sz="2000" b="0" i="0" dirty="0"/>
              <a:t>e</a:t>
            </a:r>
            <a:r>
              <a:rPr lang="ru-RU" sz="2000" b="0" i="0" dirty="0"/>
              <a:t>-</a:t>
            </a:r>
            <a:r>
              <a:rPr lang="en-US" sz="2000" b="0" i="0" dirty="0"/>
              <a:t>mail </a:t>
            </a:r>
            <a:r>
              <a:rPr lang="ru-RU" sz="2000" b="0" i="0" dirty="0"/>
              <a:t>и паролю</a:t>
            </a:r>
            <a:r>
              <a:rPr lang="en-US" sz="2000" b="0" i="0" dirty="0"/>
              <a:t>)</a:t>
            </a:r>
            <a:endParaRPr sz="2000" b="0" i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91773-DAB2-44E9-827E-2341200E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31"/>
          <a:stretch/>
        </p:blipFill>
        <p:spPr bwMode="auto">
          <a:xfrm>
            <a:off x="3195180" y="3343902"/>
            <a:ext cx="1386693" cy="8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044446BF-F756-47D3-B1C9-AE2335FC0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99" y="3244778"/>
            <a:ext cx="1073110" cy="107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D7DC67-6F96-491A-8158-5060D6CD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62" y="3244779"/>
            <a:ext cx="1053899" cy="107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ложения в Google Play – Dino T-Rex">
            <a:extLst>
              <a:ext uri="{FF2B5EF4-FFF2-40B4-BE49-F238E27FC236}">
                <a16:creationId xmlns:a16="http://schemas.microsoft.com/office/drawing/2014/main" id="{537FA05D-6496-4BD1-8FE8-B2CEC9E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76" y="2925988"/>
            <a:ext cx="1710690" cy="17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914935" y="1230565"/>
            <a:ext cx="4939200" cy="1230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33CCFF"/>
                </a:solidFill>
              </a:rPr>
              <a:t>Илья Фоменко</a:t>
            </a:r>
            <a:endParaRPr b="1" dirty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мобильный разработчик, капитан команды</a:t>
            </a: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211;p17">
            <a:extLst>
              <a:ext uri="{FF2B5EF4-FFF2-40B4-BE49-F238E27FC236}">
                <a16:creationId xmlns:a16="http://schemas.microsoft.com/office/drawing/2014/main" id="{F81B0858-BB3E-419B-93FF-0EBC72F4552F}"/>
              </a:ext>
            </a:extLst>
          </p:cNvPr>
          <p:cNvSpPr txBox="1">
            <a:spLocks/>
          </p:cNvSpPr>
          <p:nvPr/>
        </p:nvSpPr>
        <p:spPr>
          <a:xfrm>
            <a:off x="2914935" y="2682265"/>
            <a:ext cx="4939200" cy="9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ru-RU" b="1" dirty="0">
                <a:solidFill>
                  <a:srgbClr val="33CCFF"/>
                </a:solidFill>
              </a:rPr>
              <a:t>Диана Исекенова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дизайнер интерфейсов</a:t>
            </a:r>
          </a:p>
        </p:txBody>
      </p:sp>
      <p:sp>
        <p:nvSpPr>
          <p:cNvPr id="9" name="Google Shape;201;p16">
            <a:extLst>
              <a:ext uri="{FF2B5EF4-FFF2-40B4-BE49-F238E27FC236}">
                <a16:creationId xmlns:a16="http://schemas.microsoft.com/office/drawing/2014/main" id="{457FA4A6-19EB-4994-8773-FF9D09747E20}"/>
              </a:ext>
            </a:extLst>
          </p:cNvPr>
          <p:cNvSpPr txBox="1">
            <a:spLocks/>
          </p:cNvSpPr>
          <p:nvPr/>
        </p:nvSpPr>
        <p:spPr>
          <a:xfrm>
            <a:off x="1158965" y="10160"/>
            <a:ext cx="334191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О КОМАНДЕ</a:t>
            </a:r>
            <a:endParaRPr lang="en-US" sz="32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72;p34">
            <a:extLst>
              <a:ext uri="{FF2B5EF4-FFF2-40B4-BE49-F238E27FC236}">
                <a16:creationId xmlns:a16="http://schemas.microsoft.com/office/drawing/2014/main" id="{28531ED1-5BD1-4A22-A1D5-21242E55FF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146810" cy="4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УНИКАЛЬНОСТЬ</a:t>
            </a:r>
            <a:endParaRPr lang="ru-RU" sz="2000" dirty="0"/>
          </a:p>
        </p:txBody>
      </p:sp>
      <p:sp>
        <p:nvSpPr>
          <p:cNvPr id="4" name="Google Shape;232;p20">
            <a:extLst>
              <a:ext uri="{FF2B5EF4-FFF2-40B4-BE49-F238E27FC236}">
                <a16:creationId xmlns:a16="http://schemas.microsoft.com/office/drawing/2014/main" id="{747B0F01-32AD-44CF-803D-130BC85AB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6775" y="1181922"/>
            <a:ext cx="6328611" cy="2969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ru-RU" sz="2000" dirty="0"/>
              <a:t>Предварительная запись по услугам</a:t>
            </a:r>
            <a:endParaRPr lang="ru-RU" sz="2000" b="0" i="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Возможность проверить статус заявления по номеру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dirty="0"/>
              <a:t>О</a:t>
            </a:r>
            <a:r>
              <a:rPr lang="ru-RU" sz="2000" b="0" i="0" dirty="0"/>
              <a:t>тображение информации о текущей загрузке офиса, т.е. текущее количество заявителей, ожидающих в живой очереди конкретного МФЦ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dirty="0"/>
              <a:t>Получение </a:t>
            </a:r>
            <a:r>
              <a:rPr lang="en-US" sz="2000" dirty="0"/>
              <a:t>Push-</a:t>
            </a:r>
            <a:r>
              <a:rPr lang="ru-RU" sz="2000" dirty="0"/>
              <a:t>уведомлений</a:t>
            </a:r>
            <a:endParaRPr lang="ru-RU" sz="2000" b="0" i="0" dirty="0"/>
          </a:p>
        </p:txBody>
      </p:sp>
    </p:spTree>
    <p:extLst>
      <p:ext uri="{BB962C8B-B14F-4D97-AF65-F5344CB8AC3E}">
        <p14:creationId xmlns:p14="http://schemas.microsoft.com/office/powerpoint/2010/main" val="298297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Цветовая схема</a:t>
            </a:r>
            <a:endParaRPr sz="3200"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DCCEE9-4857-4359-9E8A-97193B1C1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22788" r="28981" b="8139"/>
          <a:stretch/>
        </p:blipFill>
        <p:spPr>
          <a:xfrm>
            <a:off x="1611637" y="731520"/>
            <a:ext cx="5920726" cy="4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Стек</a:t>
            </a:r>
            <a:endParaRPr sz="3200"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C9A4A-92AB-4DDF-A1C0-F639573EEA4D}"/>
              </a:ext>
            </a:extLst>
          </p:cNvPr>
          <p:cNvSpPr txBox="1"/>
          <p:nvPr/>
        </p:nvSpPr>
        <p:spPr>
          <a:xfrm>
            <a:off x="870019" y="2667292"/>
            <a:ext cx="1225261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Android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3" name="Picture 4" descr="Brand Guidelines | Android Open Source Project">
            <a:extLst>
              <a:ext uri="{FF2B5EF4-FFF2-40B4-BE49-F238E27FC236}">
                <a16:creationId xmlns:a16="http://schemas.microsoft.com/office/drawing/2014/main" id="{1F974845-98FA-43A0-888B-E4B872B88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t="29916" r="15409"/>
          <a:stretch/>
        </p:blipFill>
        <p:spPr bwMode="auto">
          <a:xfrm>
            <a:off x="1077866" y="1962375"/>
            <a:ext cx="809568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F1DFC4D-1284-4B42-8915-486400E7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05" y="2012952"/>
            <a:ext cx="434306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irebase Logo by Ali Berlin Johnson on Dribbble">
            <a:extLst>
              <a:ext uri="{FF2B5EF4-FFF2-40B4-BE49-F238E27FC236}">
                <a16:creationId xmlns:a16="http://schemas.microsoft.com/office/drawing/2014/main" id="{4BCD9022-266C-4407-902E-53BB7F4CA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7" t="17378" r="31971" b="16102"/>
          <a:stretch/>
        </p:blipFill>
        <p:spPr bwMode="auto">
          <a:xfrm>
            <a:off x="3745700" y="1840992"/>
            <a:ext cx="493349" cy="6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8AE64A5C-B747-4AF2-814B-75C60F99E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5" t="13513" r="48998" b="13528"/>
          <a:stretch/>
        </p:blipFill>
        <p:spPr bwMode="auto">
          <a:xfrm>
            <a:off x="7127432" y="1879558"/>
            <a:ext cx="579348" cy="56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How to send a String body with Retrofit | by Robert Konarskis | Medium">
            <a:extLst>
              <a:ext uri="{FF2B5EF4-FFF2-40B4-BE49-F238E27FC236}">
                <a16:creationId xmlns:a16="http://schemas.microsoft.com/office/drawing/2014/main" id="{7484CDBA-B87B-4B0B-8767-DAD0E7434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 t="24105" r="70031" b="26636"/>
          <a:stretch/>
        </p:blipFill>
        <p:spPr bwMode="auto">
          <a:xfrm>
            <a:off x="6097315" y="1910439"/>
            <a:ext cx="579348" cy="5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activeX">
            <a:extLst>
              <a:ext uri="{FF2B5EF4-FFF2-40B4-BE49-F238E27FC236}">
                <a16:creationId xmlns:a16="http://schemas.microsoft.com/office/drawing/2014/main" id="{CB86AEED-2FD2-4F52-98D9-98E5A9EA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38" y="1865704"/>
            <a:ext cx="669508" cy="6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4C8B17-C641-43E0-BC91-7AC3F1D9166D}"/>
              </a:ext>
            </a:extLst>
          </p:cNvPr>
          <p:cNvSpPr txBox="1"/>
          <p:nvPr/>
        </p:nvSpPr>
        <p:spPr>
          <a:xfrm>
            <a:off x="2259610" y="2667292"/>
            <a:ext cx="100565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Kotlin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5DAA1-6A45-4D66-9DC3-9BC9783A0404}"/>
              </a:ext>
            </a:extLst>
          </p:cNvPr>
          <p:cNvSpPr txBox="1"/>
          <p:nvPr/>
        </p:nvSpPr>
        <p:spPr>
          <a:xfrm>
            <a:off x="3390066" y="2667292"/>
            <a:ext cx="1242894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Firebase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88FA82-9D81-4095-8948-4A4C96C9B0E5}"/>
              </a:ext>
            </a:extLst>
          </p:cNvPr>
          <p:cNvSpPr txBox="1"/>
          <p:nvPr/>
        </p:nvSpPr>
        <p:spPr>
          <a:xfrm>
            <a:off x="4524329" y="2667292"/>
            <a:ext cx="1414415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ReactiveX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83388F-8138-45E1-8D44-39F49F373A8B}"/>
              </a:ext>
            </a:extLst>
          </p:cNvPr>
          <p:cNvSpPr txBox="1"/>
          <p:nvPr/>
        </p:nvSpPr>
        <p:spPr>
          <a:xfrm>
            <a:off x="5787731" y="2667292"/>
            <a:ext cx="1173966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Retrofit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A0AAEC-18A7-4445-A32C-050AB84FDA5A}"/>
              </a:ext>
            </a:extLst>
          </p:cNvPr>
          <p:cNvSpPr txBox="1"/>
          <p:nvPr/>
        </p:nvSpPr>
        <p:spPr>
          <a:xfrm>
            <a:off x="6945350" y="2666932"/>
            <a:ext cx="92550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Glide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Скриншоты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CC9849-5C0B-475A-8066-B9A375D1E7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0"/>
          <a:stretch/>
        </p:blipFill>
        <p:spPr>
          <a:xfrm>
            <a:off x="1117600" y="926707"/>
            <a:ext cx="1908925" cy="35944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0C36D9-4B39-4193-9EB8-573D60646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92"/>
          <a:stretch/>
        </p:blipFill>
        <p:spPr>
          <a:xfrm>
            <a:off x="3620031" y="926707"/>
            <a:ext cx="1908924" cy="35928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E43DD8-A7F3-4603-8BE1-EE7057F07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"/>
          <a:stretch/>
        </p:blipFill>
        <p:spPr>
          <a:xfrm>
            <a:off x="6112500" y="926707"/>
            <a:ext cx="1913900" cy="35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Скриншоты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2D9731F-BFBD-42A3-BFA8-6C1C78502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3"/>
          <a:stretch/>
        </p:blipFill>
        <p:spPr>
          <a:xfrm>
            <a:off x="1115061" y="926707"/>
            <a:ext cx="1908924" cy="359289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B3153D6-C36E-4D5D-BDAA-DD253C79DB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3615591" y="921626"/>
            <a:ext cx="1912817" cy="359797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2D2398B-2D48-4072-9D83-A9A6D12FB1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4"/>
          <a:stretch/>
        </p:blipFill>
        <p:spPr>
          <a:xfrm>
            <a:off x="6117485" y="931684"/>
            <a:ext cx="1911865" cy="35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372;p34">
            <a:extLst>
              <a:ext uri="{FF2B5EF4-FFF2-40B4-BE49-F238E27FC236}">
                <a16:creationId xmlns:a16="http://schemas.microsoft.com/office/drawing/2014/main" id="{C07CC42D-0FA6-4DA8-9E61-C4B63194AA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КОНКУРЕНТНОЕ</a:t>
            </a:r>
            <a:r>
              <a:rPr lang="ru-RU" sz="2000" dirty="0"/>
              <a:t> ПРЕИМУЩЕСТВО</a:t>
            </a:r>
          </a:p>
        </p:txBody>
      </p:sp>
      <p:sp>
        <p:nvSpPr>
          <p:cNvPr id="5" name="Google Shape;371;p34">
            <a:extLst>
              <a:ext uri="{FF2B5EF4-FFF2-40B4-BE49-F238E27FC236}">
                <a16:creationId xmlns:a16="http://schemas.microsoft.com/office/drawing/2014/main" id="{059F9647-87D6-4E0F-AEC3-DE6DDF19B486}"/>
              </a:ext>
            </a:extLst>
          </p:cNvPr>
          <p:cNvSpPr/>
          <p:nvPr/>
        </p:nvSpPr>
        <p:spPr>
          <a:xfrm>
            <a:off x="2199349" y="48615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73;p34">
            <a:extLst>
              <a:ext uri="{FF2B5EF4-FFF2-40B4-BE49-F238E27FC236}">
                <a16:creationId xmlns:a16="http://schemas.microsoft.com/office/drawing/2014/main" id="{7CF4F492-FC54-42F4-9465-D6A9228517C0}"/>
              </a:ext>
            </a:extLst>
          </p:cNvPr>
          <p:cNvSpPr/>
          <p:nvPr/>
        </p:nvSpPr>
        <p:spPr>
          <a:xfrm>
            <a:off x="2292664" y="83535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F04000-1F95-4009-8766-540CBA88F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09"/>
          <a:stretch/>
        </p:blipFill>
        <p:spPr>
          <a:xfrm>
            <a:off x="2285044" y="785843"/>
            <a:ext cx="1907355" cy="3581687"/>
          </a:xfrm>
          <a:prstGeom prst="rect">
            <a:avLst/>
          </a:prstGeom>
        </p:spPr>
      </p:pic>
      <p:sp>
        <p:nvSpPr>
          <p:cNvPr id="14" name="Google Shape;371;p34">
            <a:extLst>
              <a:ext uri="{FF2B5EF4-FFF2-40B4-BE49-F238E27FC236}">
                <a16:creationId xmlns:a16="http://schemas.microsoft.com/office/drawing/2014/main" id="{0B0508C3-84AB-4867-9A90-10B6BD395BA6}"/>
              </a:ext>
            </a:extLst>
          </p:cNvPr>
          <p:cNvSpPr/>
          <p:nvPr/>
        </p:nvSpPr>
        <p:spPr>
          <a:xfrm>
            <a:off x="4615272" y="48615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3;p34">
            <a:extLst>
              <a:ext uri="{FF2B5EF4-FFF2-40B4-BE49-F238E27FC236}">
                <a16:creationId xmlns:a16="http://schemas.microsoft.com/office/drawing/2014/main" id="{7D18E2B1-6D7A-4731-9BC8-00FEC563919A}"/>
              </a:ext>
            </a:extLst>
          </p:cNvPr>
          <p:cNvSpPr/>
          <p:nvPr/>
        </p:nvSpPr>
        <p:spPr>
          <a:xfrm>
            <a:off x="4708587" y="83535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DCE811F-2E50-4B4F-996C-487AEE5C2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65"/>
          <a:stretch/>
        </p:blipFill>
        <p:spPr>
          <a:xfrm>
            <a:off x="4695753" y="785843"/>
            <a:ext cx="1916574" cy="3612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B2C904-221B-4897-B632-A8244BC5FEEF}"/>
              </a:ext>
            </a:extLst>
          </p:cNvPr>
          <p:cNvSpPr txBox="1"/>
          <p:nvPr/>
        </p:nvSpPr>
        <p:spPr>
          <a:xfrm>
            <a:off x="1465809" y="4726941"/>
            <a:ext cx="297093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Мобильная версия сайта</a:t>
            </a:r>
            <a:endParaRPr lang="id-ID" sz="18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49EB5-597A-4414-BFFD-17383FCD336C}"/>
              </a:ext>
            </a:extLst>
          </p:cNvPr>
          <p:cNvSpPr txBox="1"/>
          <p:nvPr/>
        </p:nvSpPr>
        <p:spPr>
          <a:xfrm>
            <a:off x="4304950" y="4726941"/>
            <a:ext cx="4201026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Текущее мобильное приложение</a:t>
            </a:r>
            <a:endParaRPr lang="id-ID" sz="18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372;p34">
            <a:extLst>
              <a:ext uri="{FF2B5EF4-FFF2-40B4-BE49-F238E27FC236}">
                <a16:creationId xmlns:a16="http://schemas.microsoft.com/office/drawing/2014/main" id="{8027E49E-CA38-470E-BF84-0A90A521017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МАСШТАБИРУЕМОСТЬ</a:t>
            </a:r>
            <a:endParaRPr lang="ru-RU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94FBC0-7306-416E-BB43-6C1C69CA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80" y="2245326"/>
            <a:ext cx="1391920" cy="13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347DC0-D96D-40DA-896F-B687EDF1C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52317"/>
            <a:ext cx="1141317" cy="140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29B589B-ABFB-433F-BA56-D03EF002D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840" y="2241550"/>
            <a:ext cx="1275080" cy="1395696"/>
          </a:xfrm>
          <a:prstGeom prst="rect">
            <a:avLst/>
          </a:prstGeom>
        </p:spPr>
      </p:pic>
      <p:sp>
        <p:nvSpPr>
          <p:cNvPr id="19" name="Google Shape;232;p20">
            <a:extLst>
              <a:ext uri="{FF2B5EF4-FFF2-40B4-BE49-F238E27FC236}">
                <a16:creationId xmlns:a16="http://schemas.microsoft.com/office/drawing/2014/main" id="{4D36E823-E31C-4122-B36F-99D0C6EEC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5950" y="518160"/>
            <a:ext cx="5972100" cy="1178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Расширение функциональности</a:t>
            </a:r>
            <a:endParaRPr sz="2000" b="0" i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Выход приложения на другие платформы</a:t>
            </a:r>
            <a:endParaRPr sz="2000" b="0" i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Регистрация с помощью сторонних сервисов</a:t>
            </a:r>
            <a:endParaRPr sz="2000" b="0" i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162</Words>
  <Application>Microsoft Office PowerPoint</Application>
  <PresentationFormat>Экран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Hind</vt:lpstr>
      <vt:lpstr>Dumaine</vt:lpstr>
      <vt:lpstr>МФЦ 56  Команда «Выйти из IT»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adonixis Ilya Fomenko</dc:creator>
  <cp:lastModifiedBy>adonixis Ilya Fomenko</cp:lastModifiedBy>
  <cp:revision>23</cp:revision>
  <dcterms:modified xsi:type="dcterms:W3CDTF">2020-11-15T14:45:09Z</dcterms:modified>
</cp:coreProperties>
</file>