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463040"/>
          </a:xfrm>
        </p:spPr>
        <p:txBody>
          <a:bodyPr/>
          <a:lstStyle/>
          <a:p>
            <a:pPr>
              <a:defRPr sz="3600"/>
            </a:pPr>
            <a:r>
              <a:t>Defense Template (Cover)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2743200"/>
          </a:xfrm>
        </p:spPr>
        <p:txBody>
          <a:bodyPr/>
          <a:lstStyle/>
          <a:p>
            <a:pPr>
              <a:defRPr sz="2000"/>
            </a:pPr>
            <a:r>
              <a:t>Kafaa — Operational Excellence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B3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Body content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