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34440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234440"/>
            <a:ext cx="9144000" cy="205740"/>
          </a:xfrm>
          <a:prstGeom prst="rect">
            <a:avLst/>
          </a:prstGeom>
          <a:solidFill>
            <a:srgbClr val="117B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22960" y="1920240"/>
            <a:ext cx="100584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24303C"/>
                </a:solidFill>
              </a:defRPr>
            </a:pPr>
            <a:r>
              <a:t>Operational Excellence Assessment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29260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24303C"/>
                </a:solidFill>
              </a:defRPr>
            </a:pPr>
            <a:r>
              <a:t>Value Stream Mapping • Charter • Impact</a:t>
            </a:r>
          </a:p>
        </p:txBody>
      </p:sp>
      <p:pic>
        <p:nvPicPr>
          <p:cNvPr id="6" name="Picture 5" descr="serb_logo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0" y="320040"/>
            <a:ext cx="2011680" cy="5532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ight Triangle 2"/>
          <p:cNvSpPr/>
          <p:nvPr/>
        </p:nvSpPr>
        <p:spPr>
          <a:xfrm>
            <a:off x="7132320" y="0"/>
            <a:ext cx="2011680" cy="822960"/>
          </a:xfrm>
          <a:prstGeom prst="rtTriangle">
            <a:avLst/>
          </a:prstGeom>
          <a:solidFill>
            <a:srgbClr val="FFAC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8686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Section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1</a:t>
            </a:r>
          </a:p>
          <a:p>
            <a:r>
              <a:t>• Bullet 2</a:t>
            </a:r>
          </a:p>
          <a:p>
            <a:r>
              <a:t>• Bullet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9601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Brand Tokens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280160"/>
            <a:ext cx="2011680" cy="914400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40280"/>
            <a:ext cx="20116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Defense Navy #0B3D91</a:t>
            </a:r>
          </a:p>
        </p:txBody>
      </p:sp>
      <p:sp>
        <p:nvSpPr>
          <p:cNvPr id="5" name="Rectangle 4"/>
          <p:cNvSpPr/>
          <p:nvPr/>
        </p:nvSpPr>
        <p:spPr>
          <a:xfrm>
            <a:off x="2926080" y="1280160"/>
            <a:ext cx="2011680" cy="914400"/>
          </a:xfrm>
          <a:prstGeom prst="rect">
            <a:avLst/>
          </a:prstGeom>
          <a:solidFill>
            <a:srgbClr val="117B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926080" y="2240280"/>
            <a:ext cx="20116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Kafaa Teal #117B77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0640" y="1280160"/>
            <a:ext cx="2011680" cy="914400"/>
          </a:xfrm>
          <a:prstGeom prst="rect">
            <a:avLst/>
          </a:prstGeom>
          <a:solidFill>
            <a:srgbClr val="2430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120640" y="2240280"/>
            <a:ext cx="20116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Slate #24303C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5200" y="1280160"/>
            <a:ext cx="2011680" cy="914400"/>
          </a:xfrm>
          <a:prstGeom prst="rect">
            <a:avLst/>
          </a:prstGeom>
          <a:solidFill>
            <a:srgbClr val="FFAC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0" y="2240280"/>
            <a:ext cx="20116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Accent #FFAC1C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