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73" r:id="rId11"/>
    <p:sldId id="270" r:id="rId12"/>
    <p:sldId id="272" r:id="rId13"/>
    <p:sldId id="271" r:id="rId14"/>
    <p:sldId id="274" r:id="rId15"/>
    <p:sldId id="275" r:id="rId16"/>
    <p:sldId id="267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87" d="100"/>
          <a:sy n="87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dPt>
            <c:idx val="0"/>
            <c:bubble3D val="0"/>
            <c:spPr>
              <a:solidFill>
                <a:srgbClr val="31D3DB"/>
              </a:solidFill>
            </c:spPr>
          </c:dPt>
          <c:dPt>
            <c:idx val="1"/>
            <c:bubble3D val="0"/>
            <c:spPr>
              <a:solidFill>
                <a:schemeClr val="tx2"/>
              </a:solidFill>
            </c:spPr>
          </c:dPt>
          <c:cat>
            <c:strRef>
              <c:f>Plan1!$A$2:$A$5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9.5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6311999770504033"/>
          <c:y val="0.32156909742030226"/>
          <c:w val="0.12386840045407417"/>
          <c:h val="0.3224275144624020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290DD18-FC4E-4CA9-8AB9-70A96EBF34C4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22/10/2018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FBA4A5-0777-4C8D-9775-25F3B4C0B955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7AE6F1C-EEA8-4E93-8568-E685B3DBBB41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22/10/2018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6CCC37-EF04-46DB-B299-F29F3569A78F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3"/>
          <p:cNvPicPr/>
          <p:nvPr/>
        </p:nvPicPr>
        <p:blipFill>
          <a:blip r:embed="rId2"/>
          <a:stretch/>
        </p:blipFill>
        <p:spPr>
          <a:xfrm>
            <a:off x="0" y="857160"/>
            <a:ext cx="914364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" y="44793"/>
            <a:ext cx="3862462" cy="67381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296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1: 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89973" y="3140968"/>
            <a:ext cx="25430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Cadastro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6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/>
          <p:cNvPicPr/>
          <p:nvPr/>
        </p:nvPicPr>
        <p:blipFill>
          <a:blip r:embed="rId2"/>
          <a:stretch/>
        </p:blipFill>
        <p:spPr>
          <a:xfrm>
            <a:off x="27000" y="5733720"/>
            <a:ext cx="2915280" cy="163980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" y="16024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296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2: 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18028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Login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3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3: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1309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ONGs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5" y="0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4: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32832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Localização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9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3857625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41838" y="2560849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3200" spc="-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Tela 5:</a:t>
            </a:r>
            <a:endParaRPr lang="pt-BR" spc="-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36707" y="3140968"/>
            <a:ext cx="2049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latin typeface="Courier New"/>
              </a:rPr>
              <a:t> </a:t>
            </a:r>
            <a:r>
              <a:rPr lang="pt-BR" sz="3200" spc="-1" dirty="0" smtClean="0">
                <a:latin typeface="Courier New"/>
              </a:rPr>
              <a:t>Perfil </a:t>
            </a:r>
            <a:endParaRPr lang="pt-BR" spc="-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5"/>
          <p:cNvPicPr/>
          <p:nvPr/>
        </p:nvPicPr>
        <p:blipFill>
          <a:blip r:embed="rId2"/>
          <a:stretch/>
        </p:blipFill>
        <p:spPr>
          <a:xfrm>
            <a:off x="36360" y="44568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403640" y="4191120"/>
            <a:ext cx="6636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Conectando pessoas a amigos!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3"/>
          <p:cNvPicPr/>
          <p:nvPr/>
        </p:nvPicPr>
        <p:blipFill>
          <a:blip r:embed="rId2"/>
          <a:stretch/>
        </p:blipFill>
        <p:spPr>
          <a:xfrm>
            <a:off x="27000" y="5733360"/>
            <a:ext cx="2915280" cy="16398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54160" y="2277000"/>
            <a:ext cx="83527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urier New"/>
              </a:rPr>
              <a:t>Atualmente, mais de 30 milhões de animais são abandonados no Brasil.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3"/>
          <p:cNvPicPr/>
          <p:nvPr/>
        </p:nvPicPr>
        <p:blipFill>
          <a:blip r:embed="rId2"/>
          <a:stretch/>
        </p:blipFill>
        <p:spPr>
          <a:xfrm>
            <a:off x="27000" y="5733360"/>
            <a:ext cx="2915280" cy="16398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611640" y="2637000"/>
            <a:ext cx="763236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urier New"/>
              </a:rPr>
              <a:t>Por ano 7,6 milhões de animais acabam em abrigos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Espaço Reservado para Conteúdo 3"/>
          <p:cNvPicPr/>
          <p:nvPr/>
        </p:nvPicPr>
        <p:blipFill>
          <a:blip r:embed="rId2"/>
          <a:stretch/>
        </p:blipFill>
        <p:spPr>
          <a:xfrm>
            <a:off x="8640" y="5661360"/>
            <a:ext cx="2736000" cy="1538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51640" y="2205000"/>
            <a:ext cx="860400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urier New"/>
              </a:rPr>
              <a:t>O abandono de animais pode ser combatido com informação, prevenção e conscientização</a:t>
            </a:r>
            <a:r>
              <a:rPr lang="pt-BR" sz="3200" b="1" strike="noStrike" spc="-1">
                <a:solidFill>
                  <a:srgbClr val="000000"/>
                </a:solidFill>
                <a:latin typeface="Courier New"/>
              </a:rPr>
              <a:t>. 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5"/>
          <p:cNvPicPr/>
          <p:nvPr/>
        </p:nvPicPr>
        <p:blipFill>
          <a:blip r:embed="rId2"/>
          <a:stretch/>
        </p:blipFill>
        <p:spPr>
          <a:xfrm>
            <a:off x="27000" y="5733360"/>
            <a:ext cx="2915280" cy="16398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99640" y="2707200"/>
            <a:ext cx="69843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000000"/>
                </a:solidFill>
                <a:latin typeface="Courier New"/>
              </a:rPr>
              <a:t> O Problema</a:t>
            </a:r>
            <a:endParaRPr lang="pt-BR" sz="8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Espaço Reservado para Conteúdo 3"/>
          <p:cNvPicPr/>
          <p:nvPr/>
        </p:nvPicPr>
        <p:blipFill>
          <a:blip r:embed="rId2"/>
          <a:stretch/>
        </p:blipFill>
        <p:spPr>
          <a:xfrm>
            <a:off x="8640" y="5661360"/>
            <a:ext cx="2736000" cy="15386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590760" y="2493000"/>
            <a:ext cx="71283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000000"/>
                </a:solidFill>
                <a:latin typeface="Courier New"/>
              </a:rPr>
              <a:t>Proposta</a:t>
            </a:r>
            <a:endParaRPr lang="pt-BR" sz="8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3"/>
          <p:cNvPicPr/>
          <p:nvPr/>
        </p:nvPicPr>
        <p:blipFill>
          <a:blip r:embed="rId2"/>
          <a:stretch/>
        </p:blipFill>
        <p:spPr>
          <a:xfrm>
            <a:off x="27000" y="5733360"/>
            <a:ext cx="2915280" cy="163980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251640" y="1917000"/>
            <a:ext cx="8712720" cy="28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Courier New"/>
              </a:rPr>
              <a:t>Diminuir a burocracia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Courier New"/>
              </a:rPr>
              <a:t>Conectar adotantes e instituições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Courier New"/>
              </a:rPr>
              <a:t>Denunciar o abandono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5"/>
          <p:cNvPicPr/>
          <p:nvPr/>
        </p:nvPicPr>
        <p:blipFill>
          <a:blip r:embed="rId2"/>
          <a:stretch/>
        </p:blipFill>
        <p:spPr>
          <a:xfrm>
            <a:off x="27000" y="5733720"/>
            <a:ext cx="2915280" cy="163980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-144000" y="144000"/>
            <a:ext cx="9216000" cy="12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Courier New"/>
              </a:rPr>
              <a:t>Dados coletados através de pesquisas:</a:t>
            </a:r>
            <a:endParaRPr lang="pt-BR" sz="3600" b="0" strike="noStrike" spc="-1">
              <a:latin typeface="Arial"/>
            </a:endParaRPr>
          </a:p>
        </p:txBody>
      </p:sp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2359003987"/>
              </p:ext>
            </p:extLst>
          </p:nvPr>
        </p:nvGraphicFramePr>
        <p:xfrm>
          <a:off x="1524000" y="1772816"/>
          <a:ext cx="5856312" cy="368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645024"/>
            <a:ext cx="1596776" cy="89684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588224" y="364502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73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ntrevistados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0"/>
            <a:ext cx="3266326" cy="6858000"/>
          </a:xfrm>
          <a:prstGeom prst="rect">
            <a:avLst/>
          </a:prstGeom>
        </p:spPr>
      </p:pic>
      <p:pic>
        <p:nvPicPr>
          <p:cNvPr id="5" name="Imagem 5"/>
          <p:cNvPicPr/>
          <p:nvPr/>
        </p:nvPicPr>
        <p:blipFill>
          <a:blip r:embed="rId3"/>
          <a:stretch/>
        </p:blipFill>
        <p:spPr>
          <a:xfrm>
            <a:off x="712304" y="2609100"/>
            <a:ext cx="2776805" cy="163980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097676" y="1628800"/>
            <a:ext cx="5076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Courier New" pitchFamily="49" charset="0"/>
                <a:cs typeface="Courier New" pitchFamily="49" charset="0"/>
              </a:rPr>
              <a:t>Telas do aplicativo</a:t>
            </a:r>
            <a:endParaRPr lang="pt-BR" sz="4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96</Words>
  <Application>Microsoft Office PowerPoint</Application>
  <PresentationFormat>Apresentação na tela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Street-Labs</dc:creator>
  <dc:description/>
  <cp:lastModifiedBy>street</cp:lastModifiedBy>
  <cp:revision>20</cp:revision>
  <dcterms:created xsi:type="dcterms:W3CDTF">2017-12-01T16:15:02Z</dcterms:created>
  <dcterms:modified xsi:type="dcterms:W3CDTF">2018-10-22T16:49:28Z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