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73" r:id="rId2"/>
    <p:sldId id="270" r:id="rId3"/>
    <p:sldId id="272" r:id="rId4"/>
    <p:sldId id="271" r:id="rId5"/>
    <p:sldId id="274" r:id="rId6"/>
    <p:sldId id="275" r:id="rId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0"/>
  </p:normalViewPr>
  <p:slideViewPr>
    <p:cSldViewPr>
      <p:cViewPr varScale="1">
        <p:scale>
          <a:sx n="87" d="100"/>
          <a:sy n="87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7AE6F1C-EEA8-4E93-8568-E685B3DBBB41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16/03/2018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6CCC37-EF04-46DB-B299-F29F3569A78F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0"/>
            <a:ext cx="3266326" cy="6858000"/>
          </a:xfrm>
          <a:prstGeom prst="rect">
            <a:avLst/>
          </a:prstGeom>
        </p:spPr>
      </p:pic>
      <p:pic>
        <p:nvPicPr>
          <p:cNvPr id="5" name="Imagem 5"/>
          <p:cNvPicPr/>
          <p:nvPr/>
        </p:nvPicPr>
        <p:blipFill>
          <a:blip r:embed="rId3"/>
          <a:stretch/>
        </p:blipFill>
        <p:spPr>
          <a:xfrm>
            <a:off x="712304" y="2609100"/>
            <a:ext cx="2776805" cy="163980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4097676" y="1628800"/>
            <a:ext cx="5076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Courier New" pitchFamily="49" charset="0"/>
                <a:cs typeface="Courier New" pitchFamily="49" charset="0"/>
              </a:rPr>
              <a:t>Telas do aplicativo</a:t>
            </a:r>
            <a:endParaRPr lang="pt-BR" sz="4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" y="44793"/>
            <a:ext cx="3862462" cy="673811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41838" y="2560849"/>
            <a:ext cx="22962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3200" spc="-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Tela 1: </a:t>
            </a:r>
            <a:endParaRPr lang="pt-BR" spc="-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89973" y="3140968"/>
            <a:ext cx="25430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latin typeface="Courier New"/>
              </a:rPr>
              <a:t> </a:t>
            </a:r>
            <a:r>
              <a:rPr lang="pt-BR" sz="3200" spc="-1" dirty="0" smtClean="0">
                <a:latin typeface="Courier New"/>
              </a:rPr>
              <a:t>Cadastro </a:t>
            </a:r>
            <a:endParaRPr lang="pt-BR" spc="-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6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/>
          <p:cNvPicPr/>
          <p:nvPr/>
        </p:nvPicPr>
        <p:blipFill>
          <a:blip r:embed="rId2"/>
          <a:stretch/>
        </p:blipFill>
        <p:spPr>
          <a:xfrm>
            <a:off x="27000" y="5733720"/>
            <a:ext cx="2915280" cy="163980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" y="16024"/>
            <a:ext cx="3857625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41838" y="2560849"/>
            <a:ext cx="22962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3200" spc="-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Tela 2: </a:t>
            </a:r>
            <a:endParaRPr lang="pt-BR" spc="-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36707" y="3140968"/>
            <a:ext cx="18028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latin typeface="Courier New"/>
              </a:rPr>
              <a:t> </a:t>
            </a:r>
            <a:r>
              <a:rPr lang="pt-BR" sz="3200" spc="-1" dirty="0" smtClean="0">
                <a:latin typeface="Courier New"/>
              </a:rPr>
              <a:t>Login </a:t>
            </a:r>
            <a:endParaRPr lang="pt-BR" spc="-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3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857625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41838" y="2560849"/>
            <a:ext cx="20495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3200" spc="-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Tela 3:</a:t>
            </a:r>
            <a:endParaRPr lang="pt-BR" spc="-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36707" y="3140968"/>
            <a:ext cx="13093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latin typeface="Courier New"/>
              </a:rPr>
              <a:t> </a:t>
            </a:r>
            <a:r>
              <a:rPr lang="pt-BR" sz="3200" spc="-1" dirty="0" smtClean="0">
                <a:latin typeface="Courier New"/>
              </a:rPr>
              <a:t>ONGs</a:t>
            </a:r>
            <a:endParaRPr lang="pt-BR" spc="-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6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5" y="0"/>
            <a:ext cx="3857625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41838" y="2560849"/>
            <a:ext cx="20495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3200" spc="-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Tela 4:</a:t>
            </a:r>
            <a:endParaRPr lang="pt-BR" spc="-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36707" y="3140968"/>
            <a:ext cx="32832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latin typeface="Courier New"/>
              </a:rPr>
              <a:t> </a:t>
            </a:r>
            <a:r>
              <a:rPr lang="pt-BR" sz="3200" spc="-1" dirty="0" smtClean="0">
                <a:latin typeface="Courier New"/>
              </a:rPr>
              <a:t>Localização </a:t>
            </a:r>
            <a:endParaRPr lang="pt-BR" spc="-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92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3857625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41838" y="2560849"/>
            <a:ext cx="20495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3200" spc="-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Tela 5:</a:t>
            </a:r>
            <a:endParaRPr lang="pt-BR" spc="-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36707" y="3140968"/>
            <a:ext cx="20495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latin typeface="Courier New"/>
              </a:rPr>
              <a:t> </a:t>
            </a:r>
            <a:r>
              <a:rPr lang="pt-BR" sz="3200" spc="-1" dirty="0" smtClean="0">
                <a:latin typeface="Courier New"/>
              </a:rPr>
              <a:t>Perfil </a:t>
            </a:r>
            <a:endParaRPr lang="pt-BR" spc="-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55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33</Words>
  <Application>Microsoft Office PowerPoint</Application>
  <PresentationFormat>Apresentação na tela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Street-Labs</dc:creator>
  <dc:description/>
  <cp:lastModifiedBy>Street-Labs</cp:lastModifiedBy>
  <cp:revision>19</cp:revision>
  <dcterms:created xsi:type="dcterms:W3CDTF">2017-12-01T16:15:02Z</dcterms:created>
  <dcterms:modified xsi:type="dcterms:W3CDTF">2018-03-16T21:32:27Z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