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97" r:id="rId3"/>
    <p:sldId id="298" r:id="rId4"/>
    <p:sldId id="299" r:id="rId5"/>
    <p:sldId id="313" r:id="rId6"/>
    <p:sldId id="300" r:id="rId7"/>
    <p:sldId id="301" r:id="rId8"/>
    <p:sldId id="303" r:id="rId9"/>
    <p:sldId id="302" r:id="rId10"/>
    <p:sldId id="304" r:id="rId11"/>
    <p:sldId id="305" r:id="rId12"/>
    <p:sldId id="306" r:id="rId13"/>
    <p:sldId id="311" r:id="rId14"/>
    <p:sldId id="312" r:id="rId15"/>
    <p:sldId id="309" r:id="rId16"/>
    <p:sldId id="307" r:id="rId17"/>
    <p:sldId id="308" r:id="rId18"/>
    <p:sldId id="314" r:id="rId19"/>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230E8-136B-4C2A-B2D5-A8CC6BC5E9E9}" v="32" dt="2023-11-21T19:34:55.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Dhaka" userId="2f4c5b15-b49f-49b2-acef-e0c6d1e9bfa6" providerId="ADAL" clId="{0D47F3F2-E8AE-4C1D-8656-839C660250C5}"/>
    <pc:docChg chg="undo custSel addSld delSld modSld sldOrd">
      <pc:chgData name="Ashutosh Dhaka" userId="2f4c5b15-b49f-49b2-acef-e0c6d1e9bfa6" providerId="ADAL" clId="{0D47F3F2-E8AE-4C1D-8656-839C660250C5}" dt="2023-11-19T00:37:40.480" v="5279" actId="47"/>
      <pc:docMkLst>
        <pc:docMk/>
      </pc:docMkLst>
      <pc:sldChg chg="modSp mod">
        <pc:chgData name="Ashutosh Dhaka" userId="2f4c5b15-b49f-49b2-acef-e0c6d1e9bfa6" providerId="ADAL" clId="{0D47F3F2-E8AE-4C1D-8656-839C660250C5}" dt="2023-11-18T23:54:53.325" v="1547"/>
        <pc:sldMkLst>
          <pc:docMk/>
          <pc:sldMk cId="0" sldId="257"/>
        </pc:sldMkLst>
        <pc:spChg chg="mod">
          <ac:chgData name="Ashutosh Dhaka" userId="2f4c5b15-b49f-49b2-acef-e0c6d1e9bfa6" providerId="ADAL" clId="{0D47F3F2-E8AE-4C1D-8656-839C660250C5}" dt="2023-11-18T23:38:35.935" v="300" actId="2711"/>
          <ac:spMkLst>
            <pc:docMk/>
            <pc:sldMk cId="0" sldId="257"/>
            <ac:spMk id="13" creationId="{DF172074-7D0E-70B2-2EB9-15FF412F2814}"/>
          </ac:spMkLst>
        </pc:spChg>
        <pc:spChg chg="mod">
          <ac:chgData name="Ashutosh Dhaka" userId="2f4c5b15-b49f-49b2-acef-e0c6d1e9bfa6" providerId="ADAL" clId="{0D47F3F2-E8AE-4C1D-8656-839C660250C5}" dt="2023-11-18T23:38:53.427" v="302" actId="2711"/>
          <ac:spMkLst>
            <pc:docMk/>
            <pc:sldMk cId="0" sldId="257"/>
            <ac:spMk id="14" creationId="{091A58ED-5DDC-949A-4755-5426123C50F9}"/>
          </ac:spMkLst>
        </pc:spChg>
        <pc:picChg chg="mod">
          <ac:chgData name="Ashutosh Dhaka" userId="2f4c5b15-b49f-49b2-acef-e0c6d1e9bfa6" providerId="ADAL" clId="{0D47F3F2-E8AE-4C1D-8656-839C660250C5}" dt="2023-11-18T23:54:53.325" v="1547"/>
          <ac:picMkLst>
            <pc:docMk/>
            <pc:sldMk cId="0" sldId="257"/>
            <ac:picMk id="10" creationId="{E32C9928-D7A2-F5E0-C91E-5D2EFFD3DE3D}"/>
          </ac:picMkLst>
        </pc:picChg>
      </pc:sldChg>
      <pc:sldChg chg="del">
        <pc:chgData name="Ashutosh Dhaka" userId="2f4c5b15-b49f-49b2-acef-e0c6d1e9bfa6" providerId="ADAL" clId="{0D47F3F2-E8AE-4C1D-8656-839C660250C5}" dt="2023-11-18T23:29:26.353" v="0" actId="47"/>
        <pc:sldMkLst>
          <pc:docMk/>
          <pc:sldMk cId="0" sldId="259"/>
        </pc:sldMkLst>
      </pc:sldChg>
      <pc:sldChg chg="del">
        <pc:chgData name="Ashutosh Dhaka" userId="2f4c5b15-b49f-49b2-acef-e0c6d1e9bfa6" providerId="ADAL" clId="{0D47F3F2-E8AE-4C1D-8656-839C660250C5}" dt="2023-11-18T23:30:39.433" v="31" actId="47"/>
        <pc:sldMkLst>
          <pc:docMk/>
          <pc:sldMk cId="3694986276" sldId="285"/>
        </pc:sldMkLst>
      </pc:sldChg>
      <pc:sldChg chg="del">
        <pc:chgData name="Ashutosh Dhaka" userId="2f4c5b15-b49f-49b2-acef-e0c6d1e9bfa6" providerId="ADAL" clId="{0D47F3F2-E8AE-4C1D-8656-839C660250C5}" dt="2023-11-18T23:47:42.431" v="1141" actId="47"/>
        <pc:sldMkLst>
          <pc:docMk/>
          <pc:sldMk cId="779561540" sldId="287"/>
        </pc:sldMkLst>
      </pc:sldChg>
      <pc:sldChg chg="modSp del mod">
        <pc:chgData name="Ashutosh Dhaka" userId="2f4c5b15-b49f-49b2-acef-e0c6d1e9bfa6" providerId="ADAL" clId="{0D47F3F2-E8AE-4C1D-8656-839C660250C5}" dt="2023-11-18T23:53:13.814" v="1542" actId="47"/>
        <pc:sldMkLst>
          <pc:docMk/>
          <pc:sldMk cId="996077844" sldId="288"/>
        </pc:sldMkLst>
        <pc:spChg chg="mod">
          <ac:chgData name="Ashutosh Dhaka" userId="2f4c5b15-b49f-49b2-acef-e0c6d1e9bfa6" providerId="ADAL" clId="{0D47F3F2-E8AE-4C1D-8656-839C660250C5}" dt="2023-11-18T23:48:01.726" v="1147" actId="20578"/>
          <ac:spMkLst>
            <pc:docMk/>
            <pc:sldMk cId="996077844" sldId="288"/>
            <ac:spMk id="3" creationId="{78EB4B7E-F465-08BA-1087-5D8DE04C951D}"/>
          </ac:spMkLst>
        </pc:spChg>
      </pc:sldChg>
      <pc:sldChg chg="del">
        <pc:chgData name="Ashutosh Dhaka" userId="2f4c5b15-b49f-49b2-acef-e0c6d1e9bfa6" providerId="ADAL" clId="{0D47F3F2-E8AE-4C1D-8656-839C660250C5}" dt="2023-11-19T00:37:40.480" v="5279" actId="47"/>
        <pc:sldMkLst>
          <pc:docMk/>
          <pc:sldMk cId="2422932628" sldId="289"/>
        </pc:sldMkLst>
      </pc:sldChg>
      <pc:sldChg chg="del">
        <pc:chgData name="Ashutosh Dhaka" userId="2f4c5b15-b49f-49b2-acef-e0c6d1e9bfa6" providerId="ADAL" clId="{0D47F3F2-E8AE-4C1D-8656-839C660250C5}" dt="2023-11-19T00:37:40.480" v="5279" actId="47"/>
        <pc:sldMkLst>
          <pc:docMk/>
          <pc:sldMk cId="73927031" sldId="290"/>
        </pc:sldMkLst>
      </pc:sldChg>
      <pc:sldChg chg="modSp mod">
        <pc:chgData name="Ashutosh Dhaka" userId="2f4c5b15-b49f-49b2-acef-e0c6d1e9bfa6" providerId="ADAL" clId="{0D47F3F2-E8AE-4C1D-8656-839C660250C5}" dt="2023-11-19T00:08:35.156" v="3109" actId="27636"/>
        <pc:sldMkLst>
          <pc:docMk/>
          <pc:sldMk cId="3181290772" sldId="291"/>
        </pc:sldMkLst>
        <pc:spChg chg="mod">
          <ac:chgData name="Ashutosh Dhaka" userId="2f4c5b15-b49f-49b2-acef-e0c6d1e9bfa6" providerId="ADAL" clId="{0D47F3F2-E8AE-4C1D-8656-839C660250C5}" dt="2023-11-19T00:08:35.156" v="3109" actId="27636"/>
          <ac:spMkLst>
            <pc:docMk/>
            <pc:sldMk cId="3181290772" sldId="291"/>
            <ac:spMk id="3" creationId="{47A1147F-864F-62F3-58B9-37D4F8A4A789}"/>
          </ac:spMkLst>
        </pc:spChg>
      </pc:sldChg>
      <pc:sldChg chg="del">
        <pc:chgData name="Ashutosh Dhaka" userId="2f4c5b15-b49f-49b2-acef-e0c6d1e9bfa6" providerId="ADAL" clId="{0D47F3F2-E8AE-4C1D-8656-839C660250C5}" dt="2023-11-19T00:37:40.480" v="5279" actId="47"/>
        <pc:sldMkLst>
          <pc:docMk/>
          <pc:sldMk cId="173393764" sldId="292"/>
        </pc:sldMkLst>
      </pc:sldChg>
      <pc:sldChg chg="del">
        <pc:chgData name="Ashutosh Dhaka" userId="2f4c5b15-b49f-49b2-acef-e0c6d1e9bfa6" providerId="ADAL" clId="{0D47F3F2-E8AE-4C1D-8656-839C660250C5}" dt="2023-11-19T00:09:15.023" v="3110" actId="47"/>
        <pc:sldMkLst>
          <pc:docMk/>
          <pc:sldMk cId="1328534231" sldId="293"/>
        </pc:sldMkLst>
      </pc:sldChg>
      <pc:sldChg chg="del">
        <pc:chgData name="Ashutosh Dhaka" userId="2f4c5b15-b49f-49b2-acef-e0c6d1e9bfa6" providerId="ADAL" clId="{0D47F3F2-E8AE-4C1D-8656-839C660250C5}" dt="2023-11-19T00:09:15.023" v="3110" actId="47"/>
        <pc:sldMkLst>
          <pc:docMk/>
          <pc:sldMk cId="323799354" sldId="294"/>
        </pc:sldMkLst>
      </pc:sldChg>
      <pc:sldChg chg="del">
        <pc:chgData name="Ashutosh Dhaka" userId="2f4c5b15-b49f-49b2-acef-e0c6d1e9bfa6" providerId="ADAL" clId="{0D47F3F2-E8AE-4C1D-8656-839C660250C5}" dt="2023-11-19T00:09:15.023" v="3110" actId="47"/>
        <pc:sldMkLst>
          <pc:docMk/>
          <pc:sldMk cId="1791986342" sldId="295"/>
        </pc:sldMkLst>
      </pc:sldChg>
      <pc:sldChg chg="modSp mod">
        <pc:chgData name="Ashutosh Dhaka" userId="2f4c5b15-b49f-49b2-acef-e0c6d1e9bfa6" providerId="ADAL" clId="{0D47F3F2-E8AE-4C1D-8656-839C660250C5}" dt="2023-11-18T23:38:31.747" v="295" actId="2711"/>
        <pc:sldMkLst>
          <pc:docMk/>
          <pc:sldMk cId="383911338" sldId="297"/>
        </pc:sldMkLst>
        <pc:spChg chg="mod">
          <ac:chgData name="Ashutosh Dhaka" userId="2f4c5b15-b49f-49b2-acef-e0c6d1e9bfa6" providerId="ADAL" clId="{0D47F3F2-E8AE-4C1D-8656-839C660250C5}" dt="2023-11-18T23:38:31.747" v="295" actId="2711"/>
          <ac:spMkLst>
            <pc:docMk/>
            <pc:sldMk cId="383911338" sldId="297"/>
            <ac:spMk id="2" creationId="{13FD4BC5-D102-14C8-EC38-161B7D6E4853}"/>
          </ac:spMkLst>
        </pc:spChg>
        <pc:spChg chg="mod">
          <ac:chgData name="Ashutosh Dhaka" userId="2f4c5b15-b49f-49b2-acef-e0c6d1e9bfa6" providerId="ADAL" clId="{0D47F3F2-E8AE-4C1D-8656-839C660250C5}" dt="2023-11-18T23:38:31.747" v="295" actId="2711"/>
          <ac:spMkLst>
            <pc:docMk/>
            <pc:sldMk cId="383911338" sldId="297"/>
            <ac:spMk id="3" creationId="{4612093C-830E-72BE-C9E5-C4B58BE5CCCE}"/>
          </ac:spMkLst>
        </pc:spChg>
      </pc:sldChg>
      <pc:sldChg chg="addSp modSp new mod">
        <pc:chgData name="Ashutosh Dhaka" userId="2f4c5b15-b49f-49b2-acef-e0c6d1e9bfa6" providerId="ADAL" clId="{0D47F3F2-E8AE-4C1D-8656-839C660250C5}" dt="2023-11-18T23:42:11.252" v="435" actId="1076"/>
        <pc:sldMkLst>
          <pc:docMk/>
          <pc:sldMk cId="1646212825" sldId="299"/>
        </pc:sldMkLst>
        <pc:spChg chg="mod">
          <ac:chgData name="Ashutosh Dhaka" userId="2f4c5b15-b49f-49b2-acef-e0c6d1e9bfa6" providerId="ADAL" clId="{0D47F3F2-E8AE-4C1D-8656-839C660250C5}" dt="2023-11-18T23:29:50.584" v="28" actId="2711"/>
          <ac:spMkLst>
            <pc:docMk/>
            <pc:sldMk cId="1646212825" sldId="299"/>
            <ac:spMk id="2" creationId="{A3CA27AA-FC80-6630-FBAD-23E9B1DA4500}"/>
          </ac:spMkLst>
        </pc:spChg>
        <pc:spChg chg="mod">
          <ac:chgData name="Ashutosh Dhaka" userId="2f4c5b15-b49f-49b2-acef-e0c6d1e9bfa6" providerId="ADAL" clId="{0D47F3F2-E8AE-4C1D-8656-839C660250C5}" dt="2023-11-18T23:42:03.926" v="432" actId="1076"/>
          <ac:spMkLst>
            <pc:docMk/>
            <pc:sldMk cId="1646212825" sldId="299"/>
            <ac:spMk id="3" creationId="{2B78D0BD-5ADD-20BD-6070-2639CAAF0557}"/>
          </ac:spMkLst>
        </pc:spChg>
        <pc:graphicFrameChg chg="add mod modGraphic">
          <ac:chgData name="Ashutosh Dhaka" userId="2f4c5b15-b49f-49b2-acef-e0c6d1e9bfa6" providerId="ADAL" clId="{0D47F3F2-E8AE-4C1D-8656-839C660250C5}" dt="2023-11-18T23:40:41.597" v="374" actId="478"/>
          <ac:graphicFrameMkLst>
            <pc:docMk/>
            <pc:sldMk cId="1646212825" sldId="299"/>
            <ac:graphicFrameMk id="4" creationId="{D3B54571-59F6-0DB3-BA1B-EAF9F7EF6520}"/>
          </ac:graphicFrameMkLst>
        </pc:graphicFrameChg>
        <pc:graphicFrameChg chg="add mod modGraphic">
          <ac:chgData name="Ashutosh Dhaka" userId="2f4c5b15-b49f-49b2-acef-e0c6d1e9bfa6" providerId="ADAL" clId="{0D47F3F2-E8AE-4C1D-8656-839C660250C5}" dt="2023-11-18T23:42:11.252" v="435" actId="1076"/>
          <ac:graphicFrameMkLst>
            <pc:docMk/>
            <pc:sldMk cId="1646212825" sldId="299"/>
            <ac:graphicFrameMk id="5" creationId="{6A9D311D-B1D9-3E29-F7F0-1BE15E937CB2}"/>
          </ac:graphicFrameMkLst>
        </pc:graphicFrameChg>
      </pc:sldChg>
      <pc:sldChg chg="modSp new mod">
        <pc:chgData name="Ashutosh Dhaka" userId="2f4c5b15-b49f-49b2-acef-e0c6d1e9bfa6" providerId="ADAL" clId="{0D47F3F2-E8AE-4C1D-8656-839C660250C5}" dt="2023-11-18T23:45:31.440" v="852" actId="20577"/>
        <pc:sldMkLst>
          <pc:docMk/>
          <pc:sldMk cId="2867226138" sldId="300"/>
        </pc:sldMkLst>
        <pc:spChg chg="mod">
          <ac:chgData name="Ashutosh Dhaka" userId="2f4c5b15-b49f-49b2-acef-e0c6d1e9bfa6" providerId="ADAL" clId="{0D47F3F2-E8AE-4C1D-8656-839C660250C5}" dt="2023-11-18T23:42:28.284" v="449" actId="2711"/>
          <ac:spMkLst>
            <pc:docMk/>
            <pc:sldMk cId="2867226138" sldId="300"/>
            <ac:spMk id="2" creationId="{B98DD8A1-38EF-F5BD-0F95-5DE4775C3959}"/>
          </ac:spMkLst>
        </pc:spChg>
        <pc:spChg chg="mod">
          <ac:chgData name="Ashutosh Dhaka" userId="2f4c5b15-b49f-49b2-acef-e0c6d1e9bfa6" providerId="ADAL" clId="{0D47F3F2-E8AE-4C1D-8656-839C660250C5}" dt="2023-11-18T23:45:31.440" v="852" actId="20577"/>
          <ac:spMkLst>
            <pc:docMk/>
            <pc:sldMk cId="2867226138" sldId="300"/>
            <ac:spMk id="3" creationId="{90862475-23CE-9707-3DDB-1453423BD1DE}"/>
          </ac:spMkLst>
        </pc:spChg>
      </pc:sldChg>
      <pc:sldChg chg="modSp new mod">
        <pc:chgData name="Ashutosh Dhaka" userId="2f4c5b15-b49f-49b2-acef-e0c6d1e9bfa6" providerId="ADAL" clId="{0D47F3F2-E8AE-4C1D-8656-839C660250C5}" dt="2023-11-18T23:47:33.112" v="1140" actId="20577"/>
        <pc:sldMkLst>
          <pc:docMk/>
          <pc:sldMk cId="4185407206" sldId="301"/>
        </pc:sldMkLst>
        <pc:spChg chg="mod">
          <ac:chgData name="Ashutosh Dhaka" userId="2f4c5b15-b49f-49b2-acef-e0c6d1e9bfa6" providerId="ADAL" clId="{0D47F3F2-E8AE-4C1D-8656-839C660250C5}" dt="2023-11-18T23:45:51.453" v="858" actId="2711"/>
          <ac:spMkLst>
            <pc:docMk/>
            <pc:sldMk cId="4185407206" sldId="301"/>
            <ac:spMk id="2" creationId="{67F4EA86-1804-311E-07AD-E10B52019ADA}"/>
          </ac:spMkLst>
        </pc:spChg>
        <pc:spChg chg="mod">
          <ac:chgData name="Ashutosh Dhaka" userId="2f4c5b15-b49f-49b2-acef-e0c6d1e9bfa6" providerId="ADAL" clId="{0D47F3F2-E8AE-4C1D-8656-839C660250C5}" dt="2023-11-18T23:47:33.112" v="1140" actId="20577"/>
          <ac:spMkLst>
            <pc:docMk/>
            <pc:sldMk cId="4185407206" sldId="301"/>
            <ac:spMk id="3" creationId="{6B83A30F-9921-629C-0784-EDBF89659FF6}"/>
          </ac:spMkLst>
        </pc:spChg>
      </pc:sldChg>
      <pc:sldChg chg="addSp modSp new mod">
        <pc:chgData name="Ashutosh Dhaka" userId="2f4c5b15-b49f-49b2-acef-e0c6d1e9bfa6" providerId="ADAL" clId="{0D47F3F2-E8AE-4C1D-8656-839C660250C5}" dt="2023-11-18T23:53:10.419" v="1541" actId="1076"/>
        <pc:sldMkLst>
          <pc:docMk/>
          <pc:sldMk cId="1334155804" sldId="302"/>
        </pc:sldMkLst>
        <pc:spChg chg="mod">
          <ac:chgData name="Ashutosh Dhaka" userId="2f4c5b15-b49f-49b2-acef-e0c6d1e9bfa6" providerId="ADAL" clId="{0D47F3F2-E8AE-4C1D-8656-839C660250C5}" dt="2023-11-18T23:53:00.512" v="1538" actId="20577"/>
          <ac:spMkLst>
            <pc:docMk/>
            <pc:sldMk cId="1334155804" sldId="302"/>
            <ac:spMk id="2" creationId="{73E30FC1-58B9-28B9-0020-292E934AF56E}"/>
          </ac:spMkLst>
        </pc:spChg>
        <pc:spChg chg="mod">
          <ac:chgData name="Ashutosh Dhaka" userId="2f4c5b15-b49f-49b2-acef-e0c6d1e9bfa6" providerId="ADAL" clId="{0D47F3F2-E8AE-4C1D-8656-839C660250C5}" dt="2023-11-18T23:53:04.334" v="1540" actId="5793"/>
          <ac:spMkLst>
            <pc:docMk/>
            <pc:sldMk cId="1334155804" sldId="302"/>
            <ac:spMk id="3" creationId="{F7901A28-868B-0C3F-8092-1AA6BBFE3B38}"/>
          </ac:spMkLst>
        </pc:spChg>
        <pc:picChg chg="add mod">
          <ac:chgData name="Ashutosh Dhaka" userId="2f4c5b15-b49f-49b2-acef-e0c6d1e9bfa6" providerId="ADAL" clId="{0D47F3F2-E8AE-4C1D-8656-839C660250C5}" dt="2023-11-18T23:53:10.419" v="1541" actId="1076"/>
          <ac:picMkLst>
            <pc:docMk/>
            <pc:sldMk cId="1334155804" sldId="302"/>
            <ac:picMk id="4" creationId="{4CB7003C-8DFB-9E76-C567-C62F7513166F}"/>
          </ac:picMkLst>
        </pc:picChg>
      </pc:sldChg>
      <pc:sldChg chg="modSp new mod">
        <pc:chgData name="Ashutosh Dhaka" userId="2f4c5b15-b49f-49b2-acef-e0c6d1e9bfa6" providerId="ADAL" clId="{0D47F3F2-E8AE-4C1D-8656-839C660250C5}" dt="2023-11-18T23:51:14.059" v="1378" actId="313"/>
        <pc:sldMkLst>
          <pc:docMk/>
          <pc:sldMk cId="3537522105" sldId="303"/>
        </pc:sldMkLst>
        <pc:spChg chg="mod">
          <ac:chgData name="Ashutosh Dhaka" userId="2f4c5b15-b49f-49b2-acef-e0c6d1e9bfa6" providerId="ADAL" clId="{0D47F3F2-E8AE-4C1D-8656-839C660250C5}" dt="2023-11-18T23:48:33.202" v="1162" actId="2711"/>
          <ac:spMkLst>
            <pc:docMk/>
            <pc:sldMk cId="3537522105" sldId="303"/>
            <ac:spMk id="2" creationId="{C7B4DCD3-64C9-033B-82C8-B1735619B52D}"/>
          </ac:spMkLst>
        </pc:spChg>
        <pc:spChg chg="mod">
          <ac:chgData name="Ashutosh Dhaka" userId="2f4c5b15-b49f-49b2-acef-e0c6d1e9bfa6" providerId="ADAL" clId="{0D47F3F2-E8AE-4C1D-8656-839C660250C5}" dt="2023-11-18T23:51:14.059" v="1378" actId="313"/>
          <ac:spMkLst>
            <pc:docMk/>
            <pc:sldMk cId="3537522105" sldId="303"/>
            <ac:spMk id="3" creationId="{337B06BF-6C68-A9FF-1242-3CE698D90345}"/>
          </ac:spMkLst>
        </pc:spChg>
      </pc:sldChg>
      <pc:sldChg chg="modSp new mod">
        <pc:chgData name="Ashutosh Dhaka" userId="2f4c5b15-b49f-49b2-acef-e0c6d1e9bfa6" providerId="ADAL" clId="{0D47F3F2-E8AE-4C1D-8656-839C660250C5}" dt="2023-11-18T23:59:39.131" v="2281" actId="20577"/>
        <pc:sldMkLst>
          <pc:docMk/>
          <pc:sldMk cId="2758495039" sldId="304"/>
        </pc:sldMkLst>
        <pc:spChg chg="mod">
          <ac:chgData name="Ashutosh Dhaka" userId="2f4c5b15-b49f-49b2-acef-e0c6d1e9bfa6" providerId="ADAL" clId="{0D47F3F2-E8AE-4C1D-8656-839C660250C5}" dt="2023-11-18T23:55:48.127" v="1590" actId="20577"/>
          <ac:spMkLst>
            <pc:docMk/>
            <pc:sldMk cId="2758495039" sldId="304"/>
            <ac:spMk id="2" creationId="{36AC55ED-9ECA-5E5D-7C9E-ACAF82A448D9}"/>
          </ac:spMkLst>
        </pc:spChg>
        <pc:spChg chg="mod">
          <ac:chgData name="Ashutosh Dhaka" userId="2f4c5b15-b49f-49b2-acef-e0c6d1e9bfa6" providerId="ADAL" clId="{0D47F3F2-E8AE-4C1D-8656-839C660250C5}" dt="2023-11-18T23:59:39.131" v="2281" actId="20577"/>
          <ac:spMkLst>
            <pc:docMk/>
            <pc:sldMk cId="2758495039" sldId="304"/>
            <ac:spMk id="3" creationId="{B65E5E26-8CA7-D4BD-56B4-9CD1AB682CE6}"/>
          </ac:spMkLst>
        </pc:spChg>
      </pc:sldChg>
      <pc:sldChg chg="modSp new mod">
        <pc:chgData name="Ashutosh Dhaka" userId="2f4c5b15-b49f-49b2-acef-e0c6d1e9bfa6" providerId="ADAL" clId="{0D47F3F2-E8AE-4C1D-8656-839C660250C5}" dt="2023-11-19T00:05:53.467" v="3104" actId="20577"/>
        <pc:sldMkLst>
          <pc:docMk/>
          <pc:sldMk cId="775536095" sldId="305"/>
        </pc:sldMkLst>
        <pc:spChg chg="mod">
          <ac:chgData name="Ashutosh Dhaka" userId="2f4c5b15-b49f-49b2-acef-e0c6d1e9bfa6" providerId="ADAL" clId="{0D47F3F2-E8AE-4C1D-8656-839C660250C5}" dt="2023-11-19T00:00:01.883" v="2308" actId="20577"/>
          <ac:spMkLst>
            <pc:docMk/>
            <pc:sldMk cId="775536095" sldId="305"/>
            <ac:spMk id="2" creationId="{955971B4-F8AF-2295-05EA-19B0B1DD36C1}"/>
          </ac:spMkLst>
        </pc:spChg>
        <pc:spChg chg="mod">
          <ac:chgData name="Ashutosh Dhaka" userId="2f4c5b15-b49f-49b2-acef-e0c6d1e9bfa6" providerId="ADAL" clId="{0D47F3F2-E8AE-4C1D-8656-839C660250C5}" dt="2023-11-19T00:05:53.467" v="3104" actId="20577"/>
          <ac:spMkLst>
            <pc:docMk/>
            <pc:sldMk cId="775536095" sldId="305"/>
            <ac:spMk id="3" creationId="{19598F39-59C4-EC1A-41FA-CFD821513601}"/>
          </ac:spMkLst>
        </pc:spChg>
      </pc:sldChg>
      <pc:sldChg chg="modSp new mod">
        <pc:chgData name="Ashutosh Dhaka" userId="2f4c5b15-b49f-49b2-acef-e0c6d1e9bfa6" providerId="ADAL" clId="{0D47F3F2-E8AE-4C1D-8656-839C660250C5}" dt="2023-11-19T00:27:29.258" v="4240" actId="20577"/>
        <pc:sldMkLst>
          <pc:docMk/>
          <pc:sldMk cId="720470675" sldId="306"/>
        </pc:sldMkLst>
        <pc:spChg chg="mod">
          <ac:chgData name="Ashutosh Dhaka" userId="2f4c5b15-b49f-49b2-acef-e0c6d1e9bfa6" providerId="ADAL" clId="{0D47F3F2-E8AE-4C1D-8656-839C660250C5}" dt="2023-11-19T00:09:37.122" v="3151" actId="2711"/>
          <ac:spMkLst>
            <pc:docMk/>
            <pc:sldMk cId="720470675" sldId="306"/>
            <ac:spMk id="2" creationId="{E7620F90-5441-06AD-D5A1-C9542EA76527}"/>
          </ac:spMkLst>
        </pc:spChg>
        <pc:spChg chg="mod">
          <ac:chgData name="Ashutosh Dhaka" userId="2f4c5b15-b49f-49b2-acef-e0c6d1e9bfa6" providerId="ADAL" clId="{0D47F3F2-E8AE-4C1D-8656-839C660250C5}" dt="2023-11-19T00:27:29.258" v="4240" actId="20577"/>
          <ac:spMkLst>
            <pc:docMk/>
            <pc:sldMk cId="720470675" sldId="306"/>
            <ac:spMk id="3" creationId="{3DCC7158-CCF2-24BF-0B28-CAB8D460FBC6}"/>
          </ac:spMkLst>
        </pc:spChg>
      </pc:sldChg>
      <pc:sldChg chg="modSp new mod">
        <pc:chgData name="Ashutosh Dhaka" userId="2f4c5b15-b49f-49b2-acef-e0c6d1e9bfa6" providerId="ADAL" clId="{0D47F3F2-E8AE-4C1D-8656-839C660250C5}" dt="2023-11-19T00:31:06.761" v="4305" actId="115"/>
        <pc:sldMkLst>
          <pc:docMk/>
          <pc:sldMk cId="2395126161" sldId="307"/>
        </pc:sldMkLst>
        <pc:spChg chg="mod">
          <ac:chgData name="Ashutosh Dhaka" userId="2f4c5b15-b49f-49b2-acef-e0c6d1e9bfa6" providerId="ADAL" clId="{0D47F3F2-E8AE-4C1D-8656-839C660250C5}" dt="2023-11-19T00:27:44.670" v="4267" actId="20577"/>
          <ac:spMkLst>
            <pc:docMk/>
            <pc:sldMk cId="2395126161" sldId="307"/>
            <ac:spMk id="2" creationId="{6372F5A3-ADC3-A88A-B525-B79079C1CD66}"/>
          </ac:spMkLst>
        </pc:spChg>
        <pc:spChg chg="mod">
          <ac:chgData name="Ashutosh Dhaka" userId="2f4c5b15-b49f-49b2-acef-e0c6d1e9bfa6" providerId="ADAL" clId="{0D47F3F2-E8AE-4C1D-8656-839C660250C5}" dt="2023-11-19T00:31:06.761" v="4305" actId="115"/>
          <ac:spMkLst>
            <pc:docMk/>
            <pc:sldMk cId="2395126161" sldId="307"/>
            <ac:spMk id="3" creationId="{11F87C60-A43C-74DA-EEFC-85CA8EEE1A69}"/>
          </ac:spMkLst>
        </pc:spChg>
      </pc:sldChg>
      <pc:sldChg chg="modSp new mod">
        <pc:chgData name="Ashutosh Dhaka" userId="2f4c5b15-b49f-49b2-acef-e0c6d1e9bfa6" providerId="ADAL" clId="{0D47F3F2-E8AE-4C1D-8656-839C660250C5}" dt="2023-11-19T00:35:54.592" v="4985" actId="20577"/>
        <pc:sldMkLst>
          <pc:docMk/>
          <pc:sldMk cId="139576003" sldId="308"/>
        </pc:sldMkLst>
        <pc:spChg chg="mod">
          <ac:chgData name="Ashutosh Dhaka" userId="2f4c5b15-b49f-49b2-acef-e0c6d1e9bfa6" providerId="ADAL" clId="{0D47F3F2-E8AE-4C1D-8656-839C660250C5}" dt="2023-11-19T00:31:29.502" v="4323" actId="20577"/>
          <ac:spMkLst>
            <pc:docMk/>
            <pc:sldMk cId="139576003" sldId="308"/>
            <ac:spMk id="2" creationId="{ED9AFE3D-94AD-18FC-E617-B1D198326571}"/>
          </ac:spMkLst>
        </pc:spChg>
        <pc:spChg chg="mod">
          <ac:chgData name="Ashutosh Dhaka" userId="2f4c5b15-b49f-49b2-acef-e0c6d1e9bfa6" providerId="ADAL" clId="{0D47F3F2-E8AE-4C1D-8656-839C660250C5}" dt="2023-11-19T00:35:54.592" v="4985" actId="20577"/>
          <ac:spMkLst>
            <pc:docMk/>
            <pc:sldMk cId="139576003" sldId="308"/>
            <ac:spMk id="3" creationId="{91EF9A12-68A2-3F2C-AA46-D01C6A99776E}"/>
          </ac:spMkLst>
        </pc:spChg>
      </pc:sldChg>
      <pc:sldChg chg="modSp new mod ord">
        <pc:chgData name="Ashutosh Dhaka" userId="2f4c5b15-b49f-49b2-acef-e0c6d1e9bfa6" providerId="ADAL" clId="{0D47F3F2-E8AE-4C1D-8656-839C660250C5}" dt="2023-11-19T00:37:26.335" v="5278" actId="20577"/>
        <pc:sldMkLst>
          <pc:docMk/>
          <pc:sldMk cId="707818182" sldId="309"/>
        </pc:sldMkLst>
        <pc:spChg chg="mod">
          <ac:chgData name="Ashutosh Dhaka" userId="2f4c5b15-b49f-49b2-acef-e0c6d1e9bfa6" providerId="ADAL" clId="{0D47F3F2-E8AE-4C1D-8656-839C660250C5}" dt="2023-11-19T00:34:02.396" v="4675" actId="20577"/>
          <ac:spMkLst>
            <pc:docMk/>
            <pc:sldMk cId="707818182" sldId="309"/>
            <ac:spMk id="2" creationId="{FCBED82F-D283-FB40-4AB3-8692C325F954}"/>
          </ac:spMkLst>
        </pc:spChg>
        <pc:spChg chg="mod">
          <ac:chgData name="Ashutosh Dhaka" userId="2f4c5b15-b49f-49b2-acef-e0c6d1e9bfa6" providerId="ADAL" clId="{0D47F3F2-E8AE-4C1D-8656-839C660250C5}" dt="2023-11-19T00:37:26.335" v="5278" actId="20577"/>
          <ac:spMkLst>
            <pc:docMk/>
            <pc:sldMk cId="707818182" sldId="309"/>
            <ac:spMk id="3" creationId="{6E321B5F-F085-A532-26CA-371054C027F0}"/>
          </ac:spMkLst>
        </pc:spChg>
      </pc:sldChg>
    </pc:docChg>
  </pc:docChgLst>
  <pc:docChgLst>
    <pc:chgData name="Ashutosh Dhaka" userId="2f4c5b15-b49f-49b2-acef-e0c6d1e9bfa6" providerId="ADAL" clId="{130230E8-136B-4C2A-B2D5-A8CC6BC5E9E9}"/>
    <pc:docChg chg="undo custSel addSld delSld modSld sldOrd">
      <pc:chgData name="Ashutosh Dhaka" userId="2f4c5b15-b49f-49b2-acef-e0c6d1e9bfa6" providerId="ADAL" clId="{130230E8-136B-4C2A-B2D5-A8CC6BC5E9E9}" dt="2023-11-21T19:36:45.385" v="1502" actId="2711"/>
      <pc:docMkLst>
        <pc:docMk/>
      </pc:docMkLst>
      <pc:sldChg chg="modSp mod">
        <pc:chgData name="Ashutosh Dhaka" userId="2f4c5b15-b49f-49b2-acef-e0c6d1e9bfa6" providerId="ADAL" clId="{130230E8-136B-4C2A-B2D5-A8CC6BC5E9E9}" dt="2023-11-21T12:50:34.372" v="13" actId="2711"/>
        <pc:sldMkLst>
          <pc:docMk/>
          <pc:sldMk cId="0" sldId="257"/>
        </pc:sldMkLst>
        <pc:spChg chg="mod">
          <ac:chgData name="Ashutosh Dhaka" userId="2f4c5b15-b49f-49b2-acef-e0c6d1e9bfa6" providerId="ADAL" clId="{130230E8-136B-4C2A-B2D5-A8CC6BC5E9E9}" dt="2023-11-21T12:50:34.372" v="13" actId="2711"/>
          <ac:spMkLst>
            <pc:docMk/>
            <pc:sldMk cId="0" sldId="257"/>
            <ac:spMk id="2" creationId="{00000000-0000-0000-0000-000000000000}"/>
          </ac:spMkLst>
        </pc:spChg>
        <pc:spChg chg="mod">
          <ac:chgData name="Ashutosh Dhaka" userId="2f4c5b15-b49f-49b2-acef-e0c6d1e9bfa6" providerId="ADAL" clId="{130230E8-136B-4C2A-B2D5-A8CC6BC5E9E9}" dt="2023-11-21T12:50:34.372" v="13" actId="2711"/>
          <ac:spMkLst>
            <pc:docMk/>
            <pc:sldMk cId="0" sldId="257"/>
            <ac:spMk id="3" creationId="{00000000-0000-0000-0000-000000000000}"/>
          </ac:spMkLst>
        </pc:spChg>
        <pc:spChg chg="mod">
          <ac:chgData name="Ashutosh Dhaka" userId="2f4c5b15-b49f-49b2-acef-e0c6d1e9bfa6" providerId="ADAL" clId="{130230E8-136B-4C2A-B2D5-A8CC6BC5E9E9}" dt="2023-11-21T12:50:34.372" v="13" actId="2711"/>
          <ac:spMkLst>
            <pc:docMk/>
            <pc:sldMk cId="0" sldId="257"/>
            <ac:spMk id="4" creationId="{00000000-0000-0000-0000-000000000000}"/>
          </ac:spMkLst>
        </pc:spChg>
        <pc:spChg chg="mod">
          <ac:chgData name="Ashutosh Dhaka" userId="2f4c5b15-b49f-49b2-acef-e0c6d1e9bfa6" providerId="ADAL" clId="{130230E8-136B-4C2A-B2D5-A8CC6BC5E9E9}" dt="2023-11-21T12:50:34.372" v="13" actId="2711"/>
          <ac:spMkLst>
            <pc:docMk/>
            <pc:sldMk cId="0" sldId="257"/>
            <ac:spMk id="5" creationId="{00000000-0000-0000-0000-000000000000}"/>
          </ac:spMkLst>
        </pc:spChg>
        <pc:spChg chg="mod">
          <ac:chgData name="Ashutosh Dhaka" userId="2f4c5b15-b49f-49b2-acef-e0c6d1e9bfa6" providerId="ADAL" clId="{130230E8-136B-4C2A-B2D5-A8CC6BC5E9E9}" dt="2023-11-21T12:50:34.372" v="13" actId="2711"/>
          <ac:spMkLst>
            <pc:docMk/>
            <pc:sldMk cId="0" sldId="257"/>
            <ac:spMk id="13" creationId="{DF172074-7D0E-70B2-2EB9-15FF412F2814}"/>
          </ac:spMkLst>
        </pc:spChg>
        <pc:spChg chg="mod">
          <ac:chgData name="Ashutosh Dhaka" userId="2f4c5b15-b49f-49b2-acef-e0c6d1e9bfa6" providerId="ADAL" clId="{130230E8-136B-4C2A-B2D5-A8CC6BC5E9E9}" dt="2023-11-21T12:50:34.372" v="13" actId="2711"/>
          <ac:spMkLst>
            <pc:docMk/>
            <pc:sldMk cId="0" sldId="257"/>
            <ac:spMk id="14" creationId="{091A58ED-5DDC-949A-4755-5426123C50F9}"/>
          </ac:spMkLst>
        </pc:spChg>
      </pc:sldChg>
      <pc:sldChg chg="addSp delSp modSp del mod">
        <pc:chgData name="Ashutosh Dhaka" userId="2f4c5b15-b49f-49b2-acef-e0c6d1e9bfa6" providerId="ADAL" clId="{130230E8-136B-4C2A-B2D5-A8CC6BC5E9E9}" dt="2023-11-21T19:24:03.997" v="1194" actId="2696"/>
        <pc:sldMkLst>
          <pc:docMk/>
          <pc:sldMk cId="3181290772" sldId="291"/>
        </pc:sldMkLst>
        <pc:spChg chg="del">
          <ac:chgData name="Ashutosh Dhaka" userId="2f4c5b15-b49f-49b2-acef-e0c6d1e9bfa6" providerId="ADAL" clId="{130230E8-136B-4C2A-B2D5-A8CC6BC5E9E9}" dt="2023-11-21T12:53:12.003" v="34" actId="478"/>
          <ac:spMkLst>
            <pc:docMk/>
            <pc:sldMk cId="3181290772" sldId="291"/>
            <ac:spMk id="3" creationId="{47A1147F-864F-62F3-58B9-37D4F8A4A789}"/>
          </ac:spMkLst>
        </pc:spChg>
        <pc:spChg chg="add del mod">
          <ac:chgData name="Ashutosh Dhaka" userId="2f4c5b15-b49f-49b2-acef-e0c6d1e9bfa6" providerId="ADAL" clId="{130230E8-136B-4C2A-B2D5-A8CC6BC5E9E9}" dt="2023-11-21T12:54:09.355" v="44" actId="478"/>
          <ac:spMkLst>
            <pc:docMk/>
            <pc:sldMk cId="3181290772" sldId="291"/>
            <ac:spMk id="4" creationId="{0C1EBE7A-EC9D-0D57-0391-1FA57871CF7E}"/>
          </ac:spMkLst>
        </pc:spChg>
        <pc:picChg chg="add del mod modCrop">
          <ac:chgData name="Ashutosh Dhaka" userId="2f4c5b15-b49f-49b2-acef-e0c6d1e9bfa6" providerId="ADAL" clId="{130230E8-136B-4C2A-B2D5-A8CC6BC5E9E9}" dt="2023-11-21T12:54:20.181" v="48" actId="21"/>
          <ac:picMkLst>
            <pc:docMk/>
            <pc:sldMk cId="3181290772" sldId="291"/>
            <ac:picMk id="6" creationId="{FF931C0F-F48F-9F84-AA09-4970A273E78C}"/>
          </ac:picMkLst>
        </pc:picChg>
        <pc:picChg chg="add mod">
          <ac:chgData name="Ashutosh Dhaka" userId="2f4c5b15-b49f-49b2-acef-e0c6d1e9bfa6" providerId="ADAL" clId="{130230E8-136B-4C2A-B2D5-A8CC6BC5E9E9}" dt="2023-11-21T12:56:22.590" v="64" actId="14100"/>
          <ac:picMkLst>
            <pc:docMk/>
            <pc:sldMk cId="3181290772" sldId="291"/>
            <ac:picMk id="8" creationId="{1F0AB2C2-FAB7-ED2D-BDFB-08EECC12F13D}"/>
          </ac:picMkLst>
        </pc:picChg>
        <pc:picChg chg="add mod">
          <ac:chgData name="Ashutosh Dhaka" userId="2f4c5b15-b49f-49b2-acef-e0c6d1e9bfa6" providerId="ADAL" clId="{130230E8-136B-4C2A-B2D5-A8CC6BC5E9E9}" dt="2023-11-21T12:56:17.528" v="63" actId="1076"/>
          <ac:picMkLst>
            <pc:docMk/>
            <pc:sldMk cId="3181290772" sldId="291"/>
            <ac:picMk id="10" creationId="{56A2090C-9F2E-C6BD-27C3-16A0F351BFC4}"/>
          </ac:picMkLst>
        </pc:picChg>
      </pc:sldChg>
      <pc:sldChg chg="modSp mod">
        <pc:chgData name="Ashutosh Dhaka" userId="2f4c5b15-b49f-49b2-acef-e0c6d1e9bfa6" providerId="ADAL" clId="{130230E8-136B-4C2A-B2D5-A8CC6BC5E9E9}" dt="2023-11-21T12:50:59.270" v="17" actId="113"/>
        <pc:sldMkLst>
          <pc:docMk/>
          <pc:sldMk cId="383911338" sldId="297"/>
        </pc:sldMkLst>
        <pc:spChg chg="mod">
          <ac:chgData name="Ashutosh Dhaka" userId="2f4c5b15-b49f-49b2-acef-e0c6d1e9bfa6" providerId="ADAL" clId="{130230E8-136B-4C2A-B2D5-A8CC6BC5E9E9}" dt="2023-11-21T12:50:59.270" v="17" actId="113"/>
          <ac:spMkLst>
            <pc:docMk/>
            <pc:sldMk cId="383911338" sldId="297"/>
            <ac:spMk id="2" creationId="{13FD4BC5-D102-14C8-EC38-161B7D6E4853}"/>
          </ac:spMkLst>
        </pc:spChg>
      </pc:sldChg>
      <pc:sldChg chg="modSp mod">
        <pc:chgData name="Ashutosh Dhaka" userId="2f4c5b15-b49f-49b2-acef-e0c6d1e9bfa6" providerId="ADAL" clId="{130230E8-136B-4C2A-B2D5-A8CC6BC5E9E9}" dt="2023-11-21T12:51:03.252" v="18" actId="113"/>
        <pc:sldMkLst>
          <pc:docMk/>
          <pc:sldMk cId="4259353230" sldId="298"/>
        </pc:sldMkLst>
        <pc:spChg chg="mod">
          <ac:chgData name="Ashutosh Dhaka" userId="2f4c5b15-b49f-49b2-acef-e0c6d1e9bfa6" providerId="ADAL" clId="{130230E8-136B-4C2A-B2D5-A8CC6BC5E9E9}" dt="2023-11-21T12:51:03.252" v="18" actId="113"/>
          <ac:spMkLst>
            <pc:docMk/>
            <pc:sldMk cId="4259353230" sldId="298"/>
            <ac:spMk id="2" creationId="{BA3937C3-0185-9582-0EC7-059C8A69D0AB}"/>
          </ac:spMkLst>
        </pc:spChg>
      </pc:sldChg>
      <pc:sldChg chg="delSp modSp mod">
        <pc:chgData name="Ashutosh Dhaka" userId="2f4c5b15-b49f-49b2-acef-e0c6d1e9bfa6" providerId="ADAL" clId="{130230E8-136B-4C2A-B2D5-A8CC6BC5E9E9}" dt="2023-11-21T12:51:22.773" v="21" actId="478"/>
        <pc:sldMkLst>
          <pc:docMk/>
          <pc:sldMk cId="1646212825" sldId="299"/>
        </pc:sldMkLst>
        <pc:spChg chg="mod">
          <ac:chgData name="Ashutosh Dhaka" userId="2f4c5b15-b49f-49b2-acef-e0c6d1e9bfa6" providerId="ADAL" clId="{130230E8-136B-4C2A-B2D5-A8CC6BC5E9E9}" dt="2023-11-21T12:51:14.281" v="19" actId="113"/>
          <ac:spMkLst>
            <pc:docMk/>
            <pc:sldMk cId="1646212825" sldId="299"/>
            <ac:spMk id="2" creationId="{A3CA27AA-FC80-6630-FBAD-23E9B1DA4500}"/>
          </ac:spMkLst>
        </pc:spChg>
        <pc:spChg chg="mod">
          <ac:chgData name="Ashutosh Dhaka" userId="2f4c5b15-b49f-49b2-acef-e0c6d1e9bfa6" providerId="ADAL" clId="{130230E8-136B-4C2A-B2D5-A8CC6BC5E9E9}" dt="2023-11-21T12:50:52.007" v="14" actId="2711"/>
          <ac:spMkLst>
            <pc:docMk/>
            <pc:sldMk cId="1646212825" sldId="299"/>
            <ac:spMk id="3" creationId="{2B78D0BD-5ADD-20BD-6070-2639CAAF0557}"/>
          </ac:spMkLst>
        </pc:spChg>
        <pc:graphicFrameChg chg="del mod">
          <ac:chgData name="Ashutosh Dhaka" userId="2f4c5b15-b49f-49b2-acef-e0c6d1e9bfa6" providerId="ADAL" clId="{130230E8-136B-4C2A-B2D5-A8CC6BC5E9E9}" dt="2023-11-21T12:51:22.773" v="21" actId="478"/>
          <ac:graphicFrameMkLst>
            <pc:docMk/>
            <pc:sldMk cId="1646212825" sldId="299"/>
            <ac:graphicFrameMk id="4" creationId="{D3B54571-59F6-0DB3-BA1B-EAF9F7EF6520}"/>
          </ac:graphicFrameMkLst>
        </pc:graphicFrameChg>
        <pc:graphicFrameChg chg="mod">
          <ac:chgData name="Ashutosh Dhaka" userId="2f4c5b15-b49f-49b2-acef-e0c6d1e9bfa6" providerId="ADAL" clId="{130230E8-136B-4C2A-B2D5-A8CC6BC5E9E9}" dt="2023-11-21T12:50:52.007" v="14" actId="2711"/>
          <ac:graphicFrameMkLst>
            <pc:docMk/>
            <pc:sldMk cId="1646212825" sldId="299"/>
            <ac:graphicFrameMk id="5" creationId="{6A9D311D-B1D9-3E29-F7F0-1BE15E937CB2}"/>
          </ac:graphicFrameMkLst>
        </pc:graphicFrameChg>
      </pc:sldChg>
      <pc:sldChg chg="modSp mod">
        <pc:chgData name="Ashutosh Dhaka" userId="2f4c5b15-b49f-49b2-acef-e0c6d1e9bfa6" providerId="ADAL" clId="{130230E8-136B-4C2A-B2D5-A8CC6BC5E9E9}" dt="2023-11-21T12:51:39.014" v="22" actId="113"/>
        <pc:sldMkLst>
          <pc:docMk/>
          <pc:sldMk cId="2867226138" sldId="300"/>
        </pc:sldMkLst>
        <pc:spChg chg="mod">
          <ac:chgData name="Ashutosh Dhaka" userId="2f4c5b15-b49f-49b2-acef-e0c6d1e9bfa6" providerId="ADAL" clId="{130230E8-136B-4C2A-B2D5-A8CC6BC5E9E9}" dt="2023-11-21T12:51:39.014" v="22" actId="113"/>
          <ac:spMkLst>
            <pc:docMk/>
            <pc:sldMk cId="2867226138" sldId="300"/>
            <ac:spMk id="2" creationId="{B98DD8A1-38EF-F5BD-0F95-5DE4775C3959}"/>
          </ac:spMkLst>
        </pc:spChg>
      </pc:sldChg>
      <pc:sldChg chg="modSp mod">
        <pc:chgData name="Ashutosh Dhaka" userId="2f4c5b15-b49f-49b2-acef-e0c6d1e9bfa6" providerId="ADAL" clId="{130230E8-136B-4C2A-B2D5-A8CC6BC5E9E9}" dt="2023-11-21T12:51:42.978" v="23" actId="113"/>
        <pc:sldMkLst>
          <pc:docMk/>
          <pc:sldMk cId="4185407206" sldId="301"/>
        </pc:sldMkLst>
        <pc:spChg chg="mod">
          <ac:chgData name="Ashutosh Dhaka" userId="2f4c5b15-b49f-49b2-acef-e0c6d1e9bfa6" providerId="ADAL" clId="{130230E8-136B-4C2A-B2D5-A8CC6BC5E9E9}" dt="2023-11-21T12:51:42.978" v="23" actId="113"/>
          <ac:spMkLst>
            <pc:docMk/>
            <pc:sldMk cId="4185407206" sldId="301"/>
            <ac:spMk id="2" creationId="{67F4EA86-1804-311E-07AD-E10B52019ADA}"/>
          </ac:spMkLst>
        </pc:spChg>
      </pc:sldChg>
      <pc:sldChg chg="modSp mod">
        <pc:chgData name="Ashutosh Dhaka" userId="2f4c5b15-b49f-49b2-acef-e0c6d1e9bfa6" providerId="ADAL" clId="{130230E8-136B-4C2A-B2D5-A8CC6BC5E9E9}" dt="2023-11-21T12:51:46.894" v="24" actId="113"/>
        <pc:sldMkLst>
          <pc:docMk/>
          <pc:sldMk cId="3537522105" sldId="303"/>
        </pc:sldMkLst>
        <pc:spChg chg="mod">
          <ac:chgData name="Ashutosh Dhaka" userId="2f4c5b15-b49f-49b2-acef-e0c6d1e9bfa6" providerId="ADAL" clId="{130230E8-136B-4C2A-B2D5-A8CC6BC5E9E9}" dt="2023-11-21T12:51:46.894" v="24" actId="113"/>
          <ac:spMkLst>
            <pc:docMk/>
            <pc:sldMk cId="3537522105" sldId="303"/>
            <ac:spMk id="2" creationId="{C7B4DCD3-64C9-033B-82C8-B1735619B52D}"/>
          </ac:spMkLst>
        </pc:spChg>
      </pc:sldChg>
      <pc:sldChg chg="modSp mod">
        <pc:chgData name="Ashutosh Dhaka" userId="2f4c5b15-b49f-49b2-acef-e0c6d1e9bfa6" providerId="ADAL" clId="{130230E8-136B-4C2A-B2D5-A8CC6BC5E9E9}" dt="2023-11-21T12:52:00.011" v="25" actId="113"/>
        <pc:sldMkLst>
          <pc:docMk/>
          <pc:sldMk cId="2758495039" sldId="304"/>
        </pc:sldMkLst>
        <pc:spChg chg="mod">
          <ac:chgData name="Ashutosh Dhaka" userId="2f4c5b15-b49f-49b2-acef-e0c6d1e9bfa6" providerId="ADAL" clId="{130230E8-136B-4C2A-B2D5-A8CC6BC5E9E9}" dt="2023-11-21T12:52:00.011" v="25" actId="113"/>
          <ac:spMkLst>
            <pc:docMk/>
            <pc:sldMk cId="2758495039" sldId="304"/>
            <ac:spMk id="2" creationId="{36AC55ED-9ECA-5E5D-7C9E-ACAF82A448D9}"/>
          </ac:spMkLst>
        </pc:spChg>
      </pc:sldChg>
      <pc:sldChg chg="modSp mod">
        <pc:chgData name="Ashutosh Dhaka" userId="2f4c5b15-b49f-49b2-acef-e0c6d1e9bfa6" providerId="ADAL" clId="{130230E8-136B-4C2A-B2D5-A8CC6BC5E9E9}" dt="2023-11-21T14:23:21.017" v="178" actId="20577"/>
        <pc:sldMkLst>
          <pc:docMk/>
          <pc:sldMk cId="775536095" sldId="305"/>
        </pc:sldMkLst>
        <pc:spChg chg="mod">
          <ac:chgData name="Ashutosh Dhaka" userId="2f4c5b15-b49f-49b2-acef-e0c6d1e9bfa6" providerId="ADAL" clId="{130230E8-136B-4C2A-B2D5-A8CC6BC5E9E9}" dt="2023-11-21T12:52:58.844" v="32" actId="113"/>
          <ac:spMkLst>
            <pc:docMk/>
            <pc:sldMk cId="775536095" sldId="305"/>
            <ac:spMk id="2" creationId="{955971B4-F8AF-2295-05EA-19B0B1DD36C1}"/>
          </ac:spMkLst>
        </pc:spChg>
        <pc:spChg chg="mod">
          <ac:chgData name="Ashutosh Dhaka" userId="2f4c5b15-b49f-49b2-acef-e0c6d1e9bfa6" providerId="ADAL" clId="{130230E8-136B-4C2A-B2D5-A8CC6BC5E9E9}" dt="2023-11-21T14:23:21.017" v="178" actId="20577"/>
          <ac:spMkLst>
            <pc:docMk/>
            <pc:sldMk cId="775536095" sldId="305"/>
            <ac:spMk id="3" creationId="{19598F39-59C4-EC1A-41FA-CFD821513601}"/>
          </ac:spMkLst>
        </pc:spChg>
      </pc:sldChg>
      <pc:sldChg chg="modSp mod">
        <pc:chgData name="Ashutosh Dhaka" userId="2f4c5b15-b49f-49b2-acef-e0c6d1e9bfa6" providerId="ADAL" clId="{130230E8-136B-4C2A-B2D5-A8CC6BC5E9E9}" dt="2023-11-21T12:53:02.625" v="33" actId="113"/>
        <pc:sldMkLst>
          <pc:docMk/>
          <pc:sldMk cId="720470675" sldId="306"/>
        </pc:sldMkLst>
        <pc:spChg chg="mod">
          <ac:chgData name="Ashutosh Dhaka" userId="2f4c5b15-b49f-49b2-acef-e0c6d1e9bfa6" providerId="ADAL" clId="{130230E8-136B-4C2A-B2D5-A8CC6BC5E9E9}" dt="2023-11-21T12:53:02.625" v="33" actId="113"/>
          <ac:spMkLst>
            <pc:docMk/>
            <pc:sldMk cId="720470675" sldId="306"/>
            <ac:spMk id="2" creationId="{E7620F90-5441-06AD-D5A1-C9542EA76527}"/>
          </ac:spMkLst>
        </pc:spChg>
      </pc:sldChg>
      <pc:sldChg chg="modSp mod">
        <pc:chgData name="Ashutosh Dhaka" userId="2f4c5b15-b49f-49b2-acef-e0c6d1e9bfa6" providerId="ADAL" clId="{130230E8-136B-4C2A-B2D5-A8CC6BC5E9E9}" dt="2023-11-21T12:52:16.763" v="30" actId="1076"/>
        <pc:sldMkLst>
          <pc:docMk/>
          <pc:sldMk cId="2395126161" sldId="307"/>
        </pc:sldMkLst>
        <pc:spChg chg="mod">
          <ac:chgData name="Ashutosh Dhaka" userId="2f4c5b15-b49f-49b2-acef-e0c6d1e9bfa6" providerId="ADAL" clId="{130230E8-136B-4C2A-B2D5-A8CC6BC5E9E9}" dt="2023-11-21T12:52:10.026" v="29" actId="1036"/>
          <ac:spMkLst>
            <pc:docMk/>
            <pc:sldMk cId="2395126161" sldId="307"/>
            <ac:spMk id="2" creationId="{6372F5A3-ADC3-A88A-B525-B79079C1CD66}"/>
          </ac:spMkLst>
        </pc:spChg>
        <pc:spChg chg="mod">
          <ac:chgData name="Ashutosh Dhaka" userId="2f4c5b15-b49f-49b2-acef-e0c6d1e9bfa6" providerId="ADAL" clId="{130230E8-136B-4C2A-B2D5-A8CC6BC5E9E9}" dt="2023-11-21T12:52:16.763" v="30" actId="1076"/>
          <ac:spMkLst>
            <pc:docMk/>
            <pc:sldMk cId="2395126161" sldId="307"/>
            <ac:spMk id="3" creationId="{11F87C60-A43C-74DA-EEFC-85CA8EEE1A69}"/>
          </ac:spMkLst>
        </pc:spChg>
      </pc:sldChg>
      <pc:sldChg chg="modSp mod">
        <pc:chgData name="Ashutosh Dhaka" userId="2f4c5b15-b49f-49b2-acef-e0c6d1e9bfa6" providerId="ADAL" clId="{130230E8-136B-4C2A-B2D5-A8CC6BC5E9E9}" dt="2023-11-21T12:52:22.760" v="31" actId="113"/>
        <pc:sldMkLst>
          <pc:docMk/>
          <pc:sldMk cId="139576003" sldId="308"/>
        </pc:sldMkLst>
        <pc:spChg chg="mod">
          <ac:chgData name="Ashutosh Dhaka" userId="2f4c5b15-b49f-49b2-acef-e0c6d1e9bfa6" providerId="ADAL" clId="{130230E8-136B-4C2A-B2D5-A8CC6BC5E9E9}" dt="2023-11-21T12:52:22.760" v="31" actId="113"/>
          <ac:spMkLst>
            <pc:docMk/>
            <pc:sldMk cId="139576003" sldId="308"/>
            <ac:spMk id="2" creationId="{ED9AFE3D-94AD-18FC-E617-B1D198326571}"/>
          </ac:spMkLst>
        </pc:spChg>
      </pc:sldChg>
      <pc:sldChg chg="modSp mod">
        <pc:chgData name="Ashutosh Dhaka" userId="2f4c5b15-b49f-49b2-acef-e0c6d1e9bfa6" providerId="ADAL" clId="{130230E8-136B-4C2A-B2D5-A8CC6BC5E9E9}" dt="2023-11-21T12:52:03.933" v="26" actId="113"/>
        <pc:sldMkLst>
          <pc:docMk/>
          <pc:sldMk cId="707818182" sldId="309"/>
        </pc:sldMkLst>
        <pc:spChg chg="mod">
          <ac:chgData name="Ashutosh Dhaka" userId="2f4c5b15-b49f-49b2-acef-e0c6d1e9bfa6" providerId="ADAL" clId="{130230E8-136B-4C2A-B2D5-A8CC6BC5E9E9}" dt="2023-11-21T12:52:03.933" v="26" actId="113"/>
          <ac:spMkLst>
            <pc:docMk/>
            <pc:sldMk cId="707818182" sldId="309"/>
            <ac:spMk id="2" creationId="{FCBED82F-D283-FB40-4AB3-8692C325F954}"/>
          </ac:spMkLst>
        </pc:spChg>
      </pc:sldChg>
      <pc:sldChg chg="modSp new del mod">
        <pc:chgData name="Ashutosh Dhaka" userId="2f4c5b15-b49f-49b2-acef-e0c6d1e9bfa6" providerId="ADAL" clId="{130230E8-136B-4C2A-B2D5-A8CC6BC5E9E9}" dt="2023-11-21T19:35:51.465" v="1455" actId="2696"/>
        <pc:sldMkLst>
          <pc:docMk/>
          <pc:sldMk cId="2454163085" sldId="310"/>
        </pc:sldMkLst>
        <pc:spChg chg="mod">
          <ac:chgData name="Ashutosh Dhaka" userId="2f4c5b15-b49f-49b2-acef-e0c6d1e9bfa6" providerId="ADAL" clId="{130230E8-136B-4C2A-B2D5-A8CC6BC5E9E9}" dt="2023-11-21T14:24:16.337" v="196" actId="20577"/>
          <ac:spMkLst>
            <pc:docMk/>
            <pc:sldMk cId="2454163085" sldId="310"/>
            <ac:spMk id="2" creationId="{A8AC7FB0-615D-C6AE-C312-FDECA9163386}"/>
          </ac:spMkLst>
        </pc:spChg>
        <pc:spChg chg="mod">
          <ac:chgData name="Ashutosh Dhaka" userId="2f4c5b15-b49f-49b2-acef-e0c6d1e9bfa6" providerId="ADAL" clId="{130230E8-136B-4C2A-B2D5-A8CC6BC5E9E9}" dt="2023-11-21T14:28:41.357" v="778" actId="1076"/>
          <ac:spMkLst>
            <pc:docMk/>
            <pc:sldMk cId="2454163085" sldId="310"/>
            <ac:spMk id="3" creationId="{3ADDCE65-D689-9D20-3A94-C1085BD28A55}"/>
          </ac:spMkLst>
        </pc:spChg>
      </pc:sldChg>
      <pc:sldChg chg="add">
        <pc:chgData name="Ashutosh Dhaka" userId="2f4c5b15-b49f-49b2-acef-e0c6d1e9bfa6" providerId="ADAL" clId="{130230E8-136B-4C2A-B2D5-A8CC6BC5E9E9}" dt="2023-11-21T19:24:26.854" v="1198"/>
        <pc:sldMkLst>
          <pc:docMk/>
          <pc:sldMk cId="368946314" sldId="311"/>
        </pc:sldMkLst>
      </pc:sldChg>
      <pc:sldChg chg="addSp delSp modSp new del mod ord">
        <pc:chgData name="Ashutosh Dhaka" userId="2f4c5b15-b49f-49b2-acef-e0c6d1e9bfa6" providerId="ADAL" clId="{130230E8-136B-4C2A-B2D5-A8CC6BC5E9E9}" dt="2023-11-21T19:24:21.855" v="1197" actId="2696"/>
        <pc:sldMkLst>
          <pc:docMk/>
          <pc:sldMk cId="3425145145" sldId="311"/>
        </pc:sldMkLst>
        <pc:spChg chg="del">
          <ac:chgData name="Ashutosh Dhaka" userId="2f4c5b15-b49f-49b2-acef-e0c6d1e9bfa6" providerId="ADAL" clId="{130230E8-136B-4C2A-B2D5-A8CC6BC5E9E9}" dt="2023-11-21T18:58:11.165" v="781" actId="478"/>
          <ac:spMkLst>
            <pc:docMk/>
            <pc:sldMk cId="3425145145" sldId="311"/>
            <ac:spMk id="2" creationId="{C180C51B-F965-99F9-5DC2-D8B4C060F233}"/>
          </ac:spMkLst>
        </pc:spChg>
        <pc:spChg chg="del">
          <ac:chgData name="Ashutosh Dhaka" userId="2f4c5b15-b49f-49b2-acef-e0c6d1e9bfa6" providerId="ADAL" clId="{130230E8-136B-4C2A-B2D5-A8CC6BC5E9E9}" dt="2023-11-21T18:58:08.476" v="780" actId="22"/>
          <ac:spMkLst>
            <pc:docMk/>
            <pc:sldMk cId="3425145145" sldId="311"/>
            <ac:spMk id="3" creationId="{55F76DB1-A442-EDDF-F381-A9C241ACCD73}"/>
          </ac:spMkLst>
        </pc:spChg>
        <pc:spChg chg="add mod">
          <ac:chgData name="Ashutosh Dhaka" userId="2f4c5b15-b49f-49b2-acef-e0c6d1e9bfa6" providerId="ADAL" clId="{130230E8-136B-4C2A-B2D5-A8CC6BC5E9E9}" dt="2023-11-21T19:15:10.226" v="881" actId="1076"/>
          <ac:spMkLst>
            <pc:docMk/>
            <pc:sldMk cId="3425145145" sldId="311"/>
            <ac:spMk id="14" creationId="{9CEC0CB5-418C-B210-CAA4-212F2570DC88}"/>
          </ac:spMkLst>
        </pc:spChg>
        <pc:spChg chg="add mod">
          <ac:chgData name="Ashutosh Dhaka" userId="2f4c5b15-b49f-49b2-acef-e0c6d1e9bfa6" providerId="ADAL" clId="{130230E8-136B-4C2A-B2D5-A8CC6BC5E9E9}" dt="2023-11-21T19:16:56.929" v="1016" actId="2711"/>
          <ac:spMkLst>
            <pc:docMk/>
            <pc:sldMk cId="3425145145" sldId="311"/>
            <ac:spMk id="15" creationId="{A1FC40A9-A3C9-B1A7-01A2-979907759406}"/>
          </ac:spMkLst>
        </pc:spChg>
        <pc:spChg chg="add mod">
          <ac:chgData name="Ashutosh Dhaka" userId="2f4c5b15-b49f-49b2-acef-e0c6d1e9bfa6" providerId="ADAL" clId="{130230E8-136B-4C2A-B2D5-A8CC6BC5E9E9}" dt="2023-11-21T19:17:00.885" v="1017" actId="2711"/>
          <ac:spMkLst>
            <pc:docMk/>
            <pc:sldMk cId="3425145145" sldId="311"/>
            <ac:spMk id="16" creationId="{BFC4C174-4249-E9B8-52C0-5A7F3ECC5ACE}"/>
          </ac:spMkLst>
        </pc:spChg>
        <pc:spChg chg="add mod">
          <ac:chgData name="Ashutosh Dhaka" userId="2f4c5b15-b49f-49b2-acef-e0c6d1e9bfa6" providerId="ADAL" clId="{130230E8-136B-4C2A-B2D5-A8CC6BC5E9E9}" dt="2023-11-21T19:16:52.066" v="1015" actId="2711"/>
          <ac:spMkLst>
            <pc:docMk/>
            <pc:sldMk cId="3425145145" sldId="311"/>
            <ac:spMk id="17" creationId="{C987EF91-53EF-5C9F-E41D-1B6EF3776349}"/>
          </ac:spMkLst>
        </pc:spChg>
        <pc:picChg chg="add mod ord">
          <ac:chgData name="Ashutosh Dhaka" userId="2f4c5b15-b49f-49b2-acef-e0c6d1e9bfa6" providerId="ADAL" clId="{130230E8-136B-4C2A-B2D5-A8CC6BC5E9E9}" dt="2023-11-21T19:16:42.578" v="1013" actId="1076"/>
          <ac:picMkLst>
            <pc:docMk/>
            <pc:sldMk cId="3425145145" sldId="311"/>
            <ac:picMk id="5" creationId="{9F254C6F-58BD-89D7-E71C-E5B3A5D99E4D}"/>
          </ac:picMkLst>
        </pc:picChg>
        <pc:picChg chg="add mod">
          <ac:chgData name="Ashutosh Dhaka" userId="2f4c5b15-b49f-49b2-acef-e0c6d1e9bfa6" providerId="ADAL" clId="{130230E8-136B-4C2A-B2D5-A8CC6BC5E9E9}" dt="2023-11-21T19:05:55.114" v="786" actId="14100"/>
          <ac:picMkLst>
            <pc:docMk/>
            <pc:sldMk cId="3425145145" sldId="311"/>
            <ac:picMk id="7" creationId="{3DC542F6-BD61-C7C9-F79B-214879F7EB40}"/>
          </ac:picMkLst>
        </pc:picChg>
        <pc:picChg chg="add mod modCrop">
          <ac:chgData name="Ashutosh Dhaka" userId="2f4c5b15-b49f-49b2-acef-e0c6d1e9bfa6" providerId="ADAL" clId="{130230E8-136B-4C2A-B2D5-A8CC6BC5E9E9}" dt="2023-11-21T19:06:58.057" v="795" actId="1076"/>
          <ac:picMkLst>
            <pc:docMk/>
            <pc:sldMk cId="3425145145" sldId="311"/>
            <ac:picMk id="9" creationId="{331399FA-B8AD-FF38-3FC6-584CFE446558}"/>
          </ac:picMkLst>
        </pc:picChg>
        <pc:picChg chg="add mod">
          <ac:chgData name="Ashutosh Dhaka" userId="2f4c5b15-b49f-49b2-acef-e0c6d1e9bfa6" providerId="ADAL" clId="{130230E8-136B-4C2A-B2D5-A8CC6BC5E9E9}" dt="2023-11-21T19:15:02.946" v="880" actId="1076"/>
          <ac:picMkLst>
            <pc:docMk/>
            <pc:sldMk cId="3425145145" sldId="311"/>
            <ac:picMk id="11" creationId="{99F1568F-63AE-9A66-9EB4-63E72AA9E176}"/>
          </ac:picMkLst>
        </pc:picChg>
        <pc:picChg chg="add del mod">
          <ac:chgData name="Ashutosh Dhaka" userId="2f4c5b15-b49f-49b2-acef-e0c6d1e9bfa6" providerId="ADAL" clId="{130230E8-136B-4C2A-B2D5-A8CC6BC5E9E9}" dt="2023-11-21T19:11:36.787" v="811" actId="21"/>
          <ac:picMkLst>
            <pc:docMk/>
            <pc:sldMk cId="3425145145" sldId="311"/>
            <ac:picMk id="13" creationId="{28ED7899-19F3-B32D-99A0-D53FDEC3CFA5}"/>
          </ac:picMkLst>
        </pc:picChg>
      </pc:sldChg>
      <pc:sldChg chg="addSp delSp modSp new del mod ord">
        <pc:chgData name="Ashutosh Dhaka" userId="2f4c5b15-b49f-49b2-acef-e0c6d1e9bfa6" providerId="ADAL" clId="{130230E8-136B-4C2A-B2D5-A8CC6BC5E9E9}" dt="2023-11-21T19:24:21.855" v="1197" actId="2696"/>
        <pc:sldMkLst>
          <pc:docMk/>
          <pc:sldMk cId="896907256" sldId="312"/>
        </pc:sldMkLst>
        <pc:spChg chg="del">
          <ac:chgData name="Ashutosh Dhaka" userId="2f4c5b15-b49f-49b2-acef-e0c6d1e9bfa6" providerId="ADAL" clId="{130230E8-136B-4C2A-B2D5-A8CC6BC5E9E9}" dt="2023-11-21T19:11:30.585" v="809" actId="478"/>
          <ac:spMkLst>
            <pc:docMk/>
            <pc:sldMk cId="896907256" sldId="312"/>
            <ac:spMk id="2" creationId="{453EDAF7-BDF6-90EE-37B3-4DB7D25C9D0C}"/>
          </ac:spMkLst>
        </pc:spChg>
        <pc:spChg chg="del">
          <ac:chgData name="Ashutosh Dhaka" userId="2f4c5b15-b49f-49b2-acef-e0c6d1e9bfa6" providerId="ADAL" clId="{130230E8-136B-4C2A-B2D5-A8CC6BC5E9E9}" dt="2023-11-21T19:11:28.707" v="808" actId="22"/>
          <ac:spMkLst>
            <pc:docMk/>
            <pc:sldMk cId="896907256" sldId="312"/>
            <ac:spMk id="3" creationId="{2A53457F-7D81-7A94-10E2-72D22E39BDEC}"/>
          </ac:spMkLst>
        </pc:spChg>
        <pc:spChg chg="add mod">
          <ac:chgData name="Ashutosh Dhaka" userId="2f4c5b15-b49f-49b2-acef-e0c6d1e9bfa6" providerId="ADAL" clId="{130230E8-136B-4C2A-B2D5-A8CC6BC5E9E9}" dt="2023-11-21T19:17:49.912" v="1083" actId="2711"/>
          <ac:spMkLst>
            <pc:docMk/>
            <pc:sldMk cId="896907256" sldId="312"/>
            <ac:spMk id="9" creationId="{AFFA02FE-61D8-CFB7-2BE0-D8985BE2EFC9}"/>
          </ac:spMkLst>
        </pc:spChg>
        <pc:spChg chg="add mod">
          <ac:chgData name="Ashutosh Dhaka" userId="2f4c5b15-b49f-49b2-acef-e0c6d1e9bfa6" providerId="ADAL" clId="{130230E8-136B-4C2A-B2D5-A8CC6BC5E9E9}" dt="2023-11-21T19:19:40.847" v="1156" actId="1076"/>
          <ac:spMkLst>
            <pc:docMk/>
            <pc:sldMk cId="896907256" sldId="312"/>
            <ac:spMk id="10" creationId="{ADD7AB82-1EA5-DA64-43A5-2F41B054DED2}"/>
          </ac:spMkLst>
        </pc:spChg>
        <pc:spChg chg="add del mod">
          <ac:chgData name="Ashutosh Dhaka" userId="2f4c5b15-b49f-49b2-acef-e0c6d1e9bfa6" providerId="ADAL" clId="{130230E8-136B-4C2A-B2D5-A8CC6BC5E9E9}" dt="2023-11-21T19:20:50.270" v="1168" actId="767"/>
          <ac:spMkLst>
            <pc:docMk/>
            <pc:sldMk cId="896907256" sldId="312"/>
            <ac:spMk id="11" creationId="{D873B0C1-DC1D-BDE8-D76D-B80051597A3E}"/>
          </ac:spMkLst>
        </pc:spChg>
        <pc:spChg chg="add mod">
          <ac:chgData name="Ashutosh Dhaka" userId="2f4c5b15-b49f-49b2-acef-e0c6d1e9bfa6" providerId="ADAL" clId="{130230E8-136B-4C2A-B2D5-A8CC6BC5E9E9}" dt="2023-11-21T19:21:09.049" v="1191" actId="1076"/>
          <ac:spMkLst>
            <pc:docMk/>
            <pc:sldMk cId="896907256" sldId="312"/>
            <ac:spMk id="12" creationId="{8DF2C679-315B-DD17-A4C3-8D21EFDD1DAC}"/>
          </ac:spMkLst>
        </pc:spChg>
        <pc:picChg chg="add mod ord">
          <ac:chgData name="Ashutosh Dhaka" userId="2f4c5b15-b49f-49b2-acef-e0c6d1e9bfa6" providerId="ADAL" clId="{130230E8-136B-4C2A-B2D5-A8CC6BC5E9E9}" dt="2023-11-21T19:11:34.274" v="810" actId="1076"/>
          <ac:picMkLst>
            <pc:docMk/>
            <pc:sldMk cId="896907256" sldId="312"/>
            <ac:picMk id="5" creationId="{5EFB2E3B-B947-540B-8B50-076CCB85C243}"/>
          </ac:picMkLst>
        </pc:picChg>
        <pc:picChg chg="add mod">
          <ac:chgData name="Ashutosh Dhaka" userId="2f4c5b15-b49f-49b2-acef-e0c6d1e9bfa6" providerId="ADAL" clId="{130230E8-136B-4C2A-B2D5-A8CC6BC5E9E9}" dt="2023-11-21T19:13:46.195" v="839" actId="1076"/>
          <ac:picMkLst>
            <pc:docMk/>
            <pc:sldMk cId="896907256" sldId="312"/>
            <ac:picMk id="6" creationId="{BA121C45-BF0C-08F8-95A3-D519A47CCCA8}"/>
          </ac:picMkLst>
        </pc:picChg>
        <pc:picChg chg="add mod modCrop">
          <ac:chgData name="Ashutosh Dhaka" userId="2f4c5b15-b49f-49b2-acef-e0c6d1e9bfa6" providerId="ADAL" clId="{130230E8-136B-4C2A-B2D5-A8CC6BC5E9E9}" dt="2023-11-21T19:13:54.206" v="840" actId="1076"/>
          <ac:picMkLst>
            <pc:docMk/>
            <pc:sldMk cId="896907256" sldId="312"/>
            <ac:picMk id="8" creationId="{D5CC0A84-98BC-DD89-89D0-93BE70055884}"/>
          </ac:picMkLst>
        </pc:picChg>
      </pc:sldChg>
      <pc:sldChg chg="add">
        <pc:chgData name="Ashutosh Dhaka" userId="2f4c5b15-b49f-49b2-acef-e0c6d1e9bfa6" providerId="ADAL" clId="{130230E8-136B-4C2A-B2D5-A8CC6BC5E9E9}" dt="2023-11-21T19:24:26.854" v="1198"/>
        <pc:sldMkLst>
          <pc:docMk/>
          <pc:sldMk cId="2984085972" sldId="312"/>
        </pc:sldMkLst>
      </pc:sldChg>
      <pc:sldChg chg="addSp delSp modSp new mod">
        <pc:chgData name="Ashutosh Dhaka" userId="2f4c5b15-b49f-49b2-acef-e0c6d1e9bfa6" providerId="ADAL" clId="{130230E8-136B-4C2A-B2D5-A8CC6BC5E9E9}" dt="2023-11-21T19:35:39.801" v="1454" actId="113"/>
        <pc:sldMkLst>
          <pc:docMk/>
          <pc:sldMk cId="274276022" sldId="313"/>
        </pc:sldMkLst>
        <pc:spChg chg="del">
          <ac:chgData name="Ashutosh Dhaka" userId="2f4c5b15-b49f-49b2-acef-e0c6d1e9bfa6" providerId="ADAL" clId="{130230E8-136B-4C2A-B2D5-A8CC6BC5E9E9}" dt="2023-11-21T19:24:43.067" v="1200" actId="478"/>
          <ac:spMkLst>
            <pc:docMk/>
            <pc:sldMk cId="274276022" sldId="313"/>
            <ac:spMk id="2" creationId="{E4CFD13A-86A8-9505-6032-011F82378EF9}"/>
          </ac:spMkLst>
        </pc:spChg>
        <pc:spChg chg="del">
          <ac:chgData name="Ashutosh Dhaka" userId="2f4c5b15-b49f-49b2-acef-e0c6d1e9bfa6" providerId="ADAL" clId="{130230E8-136B-4C2A-B2D5-A8CC6BC5E9E9}" dt="2023-11-21T19:24:45.254" v="1201" actId="478"/>
          <ac:spMkLst>
            <pc:docMk/>
            <pc:sldMk cId="274276022" sldId="313"/>
            <ac:spMk id="3" creationId="{2CCCEF26-5A25-23F4-0460-C1D1B0B7A268}"/>
          </ac:spMkLst>
        </pc:spChg>
        <pc:spChg chg="add mod">
          <ac:chgData name="Ashutosh Dhaka" userId="2f4c5b15-b49f-49b2-acef-e0c6d1e9bfa6" providerId="ADAL" clId="{130230E8-136B-4C2A-B2D5-A8CC6BC5E9E9}" dt="2023-11-21T19:34:45.509" v="1401" actId="2711"/>
          <ac:spMkLst>
            <pc:docMk/>
            <pc:sldMk cId="274276022" sldId="313"/>
            <ac:spMk id="6" creationId="{3401CA7C-D6A2-FE14-A1D6-DFCE66F982F1}"/>
          </ac:spMkLst>
        </pc:spChg>
        <pc:spChg chg="add mod">
          <ac:chgData name="Ashutosh Dhaka" userId="2f4c5b15-b49f-49b2-acef-e0c6d1e9bfa6" providerId="ADAL" clId="{130230E8-136B-4C2A-B2D5-A8CC6BC5E9E9}" dt="2023-11-21T19:34:14.654" v="1397" actId="1076"/>
          <ac:spMkLst>
            <pc:docMk/>
            <pc:sldMk cId="274276022" sldId="313"/>
            <ac:spMk id="7" creationId="{0B68C9AA-15E0-2D6D-B5A9-4B61C895786A}"/>
          </ac:spMkLst>
        </pc:spChg>
        <pc:spChg chg="add del">
          <ac:chgData name="Ashutosh Dhaka" userId="2f4c5b15-b49f-49b2-acef-e0c6d1e9bfa6" providerId="ADAL" clId="{130230E8-136B-4C2A-B2D5-A8CC6BC5E9E9}" dt="2023-11-21T19:32:53.536" v="1274" actId="11529"/>
          <ac:spMkLst>
            <pc:docMk/>
            <pc:sldMk cId="274276022" sldId="313"/>
            <ac:spMk id="8" creationId="{DF0C96A7-C37D-A80C-BA1C-6BC8F46022EB}"/>
          </ac:spMkLst>
        </pc:spChg>
        <pc:spChg chg="add mod">
          <ac:chgData name="Ashutosh Dhaka" userId="2f4c5b15-b49f-49b2-acef-e0c6d1e9bfa6" providerId="ADAL" clId="{130230E8-136B-4C2A-B2D5-A8CC6BC5E9E9}" dt="2023-11-21T19:34:14.654" v="1397" actId="1076"/>
          <ac:spMkLst>
            <pc:docMk/>
            <pc:sldMk cId="274276022" sldId="313"/>
            <ac:spMk id="9" creationId="{CEB69812-DDF7-21FD-B801-9FD4BFCB18FC}"/>
          </ac:spMkLst>
        </pc:spChg>
        <pc:spChg chg="add mod">
          <ac:chgData name="Ashutosh Dhaka" userId="2f4c5b15-b49f-49b2-acef-e0c6d1e9bfa6" providerId="ADAL" clId="{130230E8-136B-4C2A-B2D5-A8CC6BC5E9E9}" dt="2023-11-21T19:34:41.413" v="1400" actId="2711"/>
          <ac:spMkLst>
            <pc:docMk/>
            <pc:sldMk cId="274276022" sldId="313"/>
            <ac:spMk id="10" creationId="{12C5288D-A280-6223-87E1-BBF6B13293A2}"/>
          </ac:spMkLst>
        </pc:spChg>
        <pc:spChg chg="add mod">
          <ac:chgData name="Ashutosh Dhaka" userId="2f4c5b15-b49f-49b2-acef-e0c6d1e9bfa6" providerId="ADAL" clId="{130230E8-136B-4C2A-B2D5-A8CC6BC5E9E9}" dt="2023-11-21T19:35:39.801" v="1454" actId="113"/>
          <ac:spMkLst>
            <pc:docMk/>
            <pc:sldMk cId="274276022" sldId="313"/>
            <ac:spMk id="11" creationId="{87C00CE2-9BED-7ED2-6CED-5B5A15A5A672}"/>
          </ac:spMkLst>
        </pc:spChg>
        <pc:picChg chg="add mod">
          <ac:chgData name="Ashutosh Dhaka" userId="2f4c5b15-b49f-49b2-acef-e0c6d1e9bfa6" providerId="ADAL" clId="{130230E8-136B-4C2A-B2D5-A8CC6BC5E9E9}" dt="2023-11-21T19:34:14.654" v="1397" actId="1076"/>
          <ac:picMkLst>
            <pc:docMk/>
            <pc:sldMk cId="274276022" sldId="313"/>
            <ac:picMk id="5" creationId="{DD1376CB-1416-08A9-FC89-02F9FFB19CB6}"/>
          </ac:picMkLst>
        </pc:picChg>
        <pc:picChg chg="add mod">
          <ac:chgData name="Ashutosh Dhaka" userId="2f4c5b15-b49f-49b2-acef-e0c6d1e9bfa6" providerId="ADAL" clId="{130230E8-136B-4C2A-B2D5-A8CC6BC5E9E9}" dt="2023-11-21T19:34:29.323" v="1399" actId="1076"/>
          <ac:picMkLst>
            <pc:docMk/>
            <pc:sldMk cId="274276022" sldId="313"/>
            <ac:picMk id="1026" creationId="{8BC0B48B-2A44-BEF3-3FE3-9AAC5FE40A22}"/>
          </ac:picMkLst>
        </pc:picChg>
        <pc:picChg chg="add mod">
          <ac:chgData name="Ashutosh Dhaka" userId="2f4c5b15-b49f-49b2-acef-e0c6d1e9bfa6" providerId="ADAL" clId="{130230E8-136B-4C2A-B2D5-A8CC6BC5E9E9}" dt="2023-11-21T19:34:26.522" v="1398" actId="1076"/>
          <ac:picMkLst>
            <pc:docMk/>
            <pc:sldMk cId="274276022" sldId="313"/>
            <ac:picMk id="1028" creationId="{6BA9B9CB-6ACB-91CE-E089-CF028AC37C44}"/>
          </ac:picMkLst>
        </pc:picChg>
      </pc:sldChg>
      <pc:sldChg chg="delSp modSp new mod">
        <pc:chgData name="Ashutosh Dhaka" userId="2f4c5b15-b49f-49b2-acef-e0c6d1e9bfa6" providerId="ADAL" clId="{130230E8-136B-4C2A-B2D5-A8CC6BC5E9E9}" dt="2023-11-21T19:36:45.385" v="1502" actId="2711"/>
        <pc:sldMkLst>
          <pc:docMk/>
          <pc:sldMk cId="321469141" sldId="314"/>
        </pc:sldMkLst>
        <pc:spChg chg="mod">
          <ac:chgData name="Ashutosh Dhaka" userId="2f4c5b15-b49f-49b2-acef-e0c6d1e9bfa6" providerId="ADAL" clId="{130230E8-136B-4C2A-B2D5-A8CC6BC5E9E9}" dt="2023-11-21T19:36:45.385" v="1502" actId="2711"/>
          <ac:spMkLst>
            <pc:docMk/>
            <pc:sldMk cId="321469141" sldId="314"/>
            <ac:spMk id="2" creationId="{3A88E6A1-3150-378A-5271-EAEC024BE4F3}"/>
          </ac:spMkLst>
        </pc:spChg>
        <pc:spChg chg="del">
          <ac:chgData name="Ashutosh Dhaka" userId="2f4c5b15-b49f-49b2-acef-e0c6d1e9bfa6" providerId="ADAL" clId="{130230E8-136B-4C2A-B2D5-A8CC6BC5E9E9}" dt="2023-11-21T19:36:27.910" v="1498" actId="478"/>
          <ac:spMkLst>
            <pc:docMk/>
            <pc:sldMk cId="321469141" sldId="314"/>
            <ac:spMk id="3" creationId="{351B5D18-CA68-3E49-4A38-BCC0E9114069}"/>
          </ac:spMkLst>
        </pc:spChg>
      </pc:sldChg>
      <pc:sldChg chg="addSp delSp new del mod">
        <pc:chgData name="Ashutosh Dhaka" userId="2f4c5b15-b49f-49b2-acef-e0c6d1e9bfa6" providerId="ADAL" clId="{130230E8-136B-4C2A-B2D5-A8CC6BC5E9E9}" dt="2023-11-21T19:36:07.505" v="1461" actId="2696"/>
        <pc:sldMkLst>
          <pc:docMk/>
          <pc:sldMk cId="2158330899" sldId="314"/>
        </pc:sldMkLst>
        <pc:spChg chg="add del">
          <ac:chgData name="Ashutosh Dhaka" userId="2f4c5b15-b49f-49b2-acef-e0c6d1e9bfa6" providerId="ADAL" clId="{130230E8-136B-4C2A-B2D5-A8CC6BC5E9E9}" dt="2023-11-21T19:36:05.943" v="1460" actId="478"/>
          <ac:spMkLst>
            <pc:docMk/>
            <pc:sldMk cId="2158330899" sldId="314"/>
            <ac:spMk id="2" creationId="{20B458B0-ED7A-6C3E-CF4E-B767DF12FE53}"/>
          </ac:spMkLst>
        </pc:spChg>
        <pc:spChg chg="add del">
          <ac:chgData name="Ashutosh Dhaka" userId="2f4c5b15-b49f-49b2-acef-e0c6d1e9bfa6" providerId="ADAL" clId="{130230E8-136B-4C2A-B2D5-A8CC6BC5E9E9}" dt="2023-11-21T19:36:05.328" v="1459" actId="478"/>
          <ac:spMkLst>
            <pc:docMk/>
            <pc:sldMk cId="2158330899" sldId="314"/>
            <ac:spMk id="3" creationId="{7A02365F-1421-1D3A-5764-78184AA331D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C3CD9-9E85-4F25-B578-AA881BB65D03}" type="doc">
      <dgm:prSet loTypeId="urn:microsoft.com/office/officeart/2005/8/layout/pyramid1" loCatId="pyramid" qsTypeId="urn:microsoft.com/office/officeart/2005/8/quickstyle/simple3" qsCatId="simple" csTypeId="urn:microsoft.com/office/officeart/2005/8/colors/accent1_2" csCatId="accent1" phldr="1"/>
      <dgm:spPr/>
    </dgm:pt>
    <dgm:pt modelId="{2C1E15B2-3788-4699-8126-B0A384B5C8C7}">
      <dgm:prSet phldrT="[Text]"/>
      <dgm:spPr/>
      <dgm:t>
        <a:bodyPr/>
        <a:lstStyle/>
        <a:p>
          <a:r>
            <a:rPr lang="en-US" dirty="0">
              <a:latin typeface="Adobe Fan Heiti Std B" panose="020B0700000000000000" pitchFamily="34" charset="-128"/>
              <a:ea typeface="Adobe Fan Heiti Std B" panose="020B0700000000000000" pitchFamily="34" charset="-128"/>
            </a:rPr>
            <a:t>Flask</a:t>
          </a:r>
          <a:endParaRPr lang="en-DK" dirty="0">
            <a:latin typeface="Adobe Fan Heiti Std B" panose="020B0700000000000000" pitchFamily="34" charset="-128"/>
            <a:ea typeface="Adobe Fan Heiti Std B" panose="020B0700000000000000" pitchFamily="34" charset="-128"/>
          </a:endParaRPr>
        </a:p>
      </dgm:t>
    </dgm:pt>
    <dgm:pt modelId="{C76326D9-1C07-4BA2-9485-4FF719B82B15}" type="parTrans" cxnId="{E363601D-E226-41BB-8657-22897B0822B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86784592-81E7-4628-B071-72460CC6CDC9}" type="sibTrans" cxnId="{E363601D-E226-41BB-8657-22897B0822B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358B42B2-7410-4551-9FB8-5F3095969BD3}">
      <dgm:prSet phldrT="[Text]"/>
      <dgm:spPr/>
      <dgm:t>
        <a:bodyPr/>
        <a:lstStyle/>
        <a:p>
          <a:r>
            <a:rPr lang="en-US" dirty="0">
              <a:latin typeface="Adobe Fan Heiti Std B" panose="020B0700000000000000" pitchFamily="34" charset="-128"/>
              <a:ea typeface="Adobe Fan Heiti Std B" panose="020B0700000000000000" pitchFamily="34" charset="-128"/>
            </a:rPr>
            <a:t>ONOS</a:t>
          </a:r>
          <a:endParaRPr lang="en-DK" dirty="0">
            <a:latin typeface="Adobe Fan Heiti Std B" panose="020B0700000000000000" pitchFamily="34" charset="-128"/>
            <a:ea typeface="Adobe Fan Heiti Std B" panose="020B0700000000000000" pitchFamily="34" charset="-128"/>
          </a:endParaRPr>
        </a:p>
      </dgm:t>
    </dgm:pt>
    <dgm:pt modelId="{C42F14E4-2AB6-425F-AA07-7FD950E3E82C}" type="parTrans" cxnId="{F7CECB82-3C13-4D25-93BF-3B234C7735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3B77BF9F-E4BA-4627-A552-C7169BE60655}" type="sibTrans" cxnId="{F7CECB82-3C13-4D25-93BF-3B234C7735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F6345588-A2CE-4CCE-8DF3-4A31FC6D315D}">
      <dgm:prSet phldrT="[Text]"/>
      <dgm:spPr/>
      <dgm:t>
        <a:bodyPr/>
        <a:lstStyle/>
        <a:p>
          <a:r>
            <a:rPr lang="en-US" dirty="0">
              <a:latin typeface="Adobe Fan Heiti Std B" panose="020B0700000000000000" pitchFamily="34" charset="-128"/>
              <a:ea typeface="Adobe Fan Heiti Std B" panose="020B0700000000000000" pitchFamily="34" charset="-128"/>
            </a:rPr>
            <a:t>Mininet</a:t>
          </a:r>
          <a:endParaRPr lang="en-DK" dirty="0">
            <a:latin typeface="Adobe Fan Heiti Std B" panose="020B0700000000000000" pitchFamily="34" charset="-128"/>
            <a:ea typeface="Adobe Fan Heiti Std B" panose="020B0700000000000000" pitchFamily="34" charset="-128"/>
          </a:endParaRPr>
        </a:p>
      </dgm:t>
    </dgm:pt>
    <dgm:pt modelId="{FDFB9701-168A-4675-A36D-87C78A087908}" type="parTrans" cxnId="{F64A71FD-42A9-403C-96AB-35198C6BF9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3E9C7A54-32A8-47A1-8A60-AD7CEAC6A194}" type="sibTrans" cxnId="{F64A71FD-42A9-403C-96AB-35198C6BF9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AC7437E6-9947-41D5-BDF6-5BB9414C67C1}" type="pres">
      <dgm:prSet presAssocID="{5C8C3CD9-9E85-4F25-B578-AA881BB65D03}" presName="Name0" presStyleCnt="0">
        <dgm:presLayoutVars>
          <dgm:dir/>
          <dgm:animLvl val="lvl"/>
          <dgm:resizeHandles val="exact"/>
        </dgm:presLayoutVars>
      </dgm:prSet>
      <dgm:spPr/>
    </dgm:pt>
    <dgm:pt modelId="{94508712-F73F-4B2D-AFA7-352D78301BEF}" type="pres">
      <dgm:prSet presAssocID="{2C1E15B2-3788-4699-8126-B0A384B5C8C7}" presName="Name8" presStyleCnt="0"/>
      <dgm:spPr/>
    </dgm:pt>
    <dgm:pt modelId="{0F0093BB-1C49-4858-8500-51B2DC745BC2}" type="pres">
      <dgm:prSet presAssocID="{2C1E15B2-3788-4699-8126-B0A384B5C8C7}" presName="level" presStyleLbl="node1" presStyleIdx="0" presStyleCnt="3">
        <dgm:presLayoutVars>
          <dgm:chMax val="1"/>
          <dgm:bulletEnabled val="1"/>
        </dgm:presLayoutVars>
      </dgm:prSet>
      <dgm:spPr/>
    </dgm:pt>
    <dgm:pt modelId="{A05F3491-1823-4533-A887-D8013DFD951B}" type="pres">
      <dgm:prSet presAssocID="{2C1E15B2-3788-4699-8126-B0A384B5C8C7}" presName="levelTx" presStyleLbl="revTx" presStyleIdx="0" presStyleCnt="0">
        <dgm:presLayoutVars>
          <dgm:chMax val="1"/>
          <dgm:bulletEnabled val="1"/>
        </dgm:presLayoutVars>
      </dgm:prSet>
      <dgm:spPr/>
    </dgm:pt>
    <dgm:pt modelId="{EA5CC9F8-364C-4C77-BEA0-F9FD73A3E556}" type="pres">
      <dgm:prSet presAssocID="{358B42B2-7410-4551-9FB8-5F3095969BD3}" presName="Name8" presStyleCnt="0"/>
      <dgm:spPr/>
    </dgm:pt>
    <dgm:pt modelId="{CE55451E-58CC-45BD-B593-38FBE915FF2B}" type="pres">
      <dgm:prSet presAssocID="{358B42B2-7410-4551-9FB8-5F3095969BD3}" presName="level" presStyleLbl="node1" presStyleIdx="1" presStyleCnt="3">
        <dgm:presLayoutVars>
          <dgm:chMax val="1"/>
          <dgm:bulletEnabled val="1"/>
        </dgm:presLayoutVars>
      </dgm:prSet>
      <dgm:spPr/>
    </dgm:pt>
    <dgm:pt modelId="{61EB2F42-6A8E-4604-97D1-E0A55877DF51}" type="pres">
      <dgm:prSet presAssocID="{358B42B2-7410-4551-9FB8-5F3095969BD3}" presName="levelTx" presStyleLbl="revTx" presStyleIdx="0" presStyleCnt="0">
        <dgm:presLayoutVars>
          <dgm:chMax val="1"/>
          <dgm:bulletEnabled val="1"/>
        </dgm:presLayoutVars>
      </dgm:prSet>
      <dgm:spPr/>
    </dgm:pt>
    <dgm:pt modelId="{12CD98CF-F8F1-4488-8EB0-4216138C2678}" type="pres">
      <dgm:prSet presAssocID="{F6345588-A2CE-4CCE-8DF3-4A31FC6D315D}" presName="Name8" presStyleCnt="0"/>
      <dgm:spPr/>
    </dgm:pt>
    <dgm:pt modelId="{FAC88FC1-0EFE-4166-B147-545332FC0BBB}" type="pres">
      <dgm:prSet presAssocID="{F6345588-A2CE-4CCE-8DF3-4A31FC6D315D}" presName="level" presStyleLbl="node1" presStyleIdx="2" presStyleCnt="3">
        <dgm:presLayoutVars>
          <dgm:chMax val="1"/>
          <dgm:bulletEnabled val="1"/>
        </dgm:presLayoutVars>
      </dgm:prSet>
      <dgm:spPr/>
    </dgm:pt>
    <dgm:pt modelId="{7EEAEAA9-4CD3-4100-BDA9-0F0A327AB7A1}" type="pres">
      <dgm:prSet presAssocID="{F6345588-A2CE-4CCE-8DF3-4A31FC6D315D}" presName="levelTx" presStyleLbl="revTx" presStyleIdx="0" presStyleCnt="0">
        <dgm:presLayoutVars>
          <dgm:chMax val="1"/>
          <dgm:bulletEnabled val="1"/>
        </dgm:presLayoutVars>
      </dgm:prSet>
      <dgm:spPr/>
    </dgm:pt>
  </dgm:ptLst>
  <dgm:cxnLst>
    <dgm:cxn modelId="{EBD26803-B1A1-4592-B349-53A62CD87A1B}" type="presOf" srcId="{F6345588-A2CE-4CCE-8DF3-4A31FC6D315D}" destId="{7EEAEAA9-4CD3-4100-BDA9-0F0A327AB7A1}" srcOrd="1" destOrd="0" presId="urn:microsoft.com/office/officeart/2005/8/layout/pyramid1"/>
    <dgm:cxn modelId="{19D3BE15-41C9-4A20-B304-05694539AB9E}" type="presOf" srcId="{5C8C3CD9-9E85-4F25-B578-AA881BB65D03}" destId="{AC7437E6-9947-41D5-BDF6-5BB9414C67C1}" srcOrd="0" destOrd="0" presId="urn:microsoft.com/office/officeart/2005/8/layout/pyramid1"/>
    <dgm:cxn modelId="{E363601D-E226-41BB-8657-22897B0822B9}" srcId="{5C8C3CD9-9E85-4F25-B578-AA881BB65D03}" destId="{2C1E15B2-3788-4699-8126-B0A384B5C8C7}" srcOrd="0" destOrd="0" parTransId="{C76326D9-1C07-4BA2-9485-4FF719B82B15}" sibTransId="{86784592-81E7-4628-B071-72460CC6CDC9}"/>
    <dgm:cxn modelId="{1BAC032F-F31E-4D91-ACA9-A52AF05FA81B}" type="presOf" srcId="{2C1E15B2-3788-4699-8126-B0A384B5C8C7}" destId="{0F0093BB-1C49-4858-8500-51B2DC745BC2}" srcOrd="0" destOrd="0" presId="urn:microsoft.com/office/officeart/2005/8/layout/pyramid1"/>
    <dgm:cxn modelId="{40BE4541-F54C-4587-8A3E-EB8C15B2CC09}" type="presOf" srcId="{F6345588-A2CE-4CCE-8DF3-4A31FC6D315D}" destId="{FAC88FC1-0EFE-4166-B147-545332FC0BBB}" srcOrd="0" destOrd="0" presId="urn:microsoft.com/office/officeart/2005/8/layout/pyramid1"/>
    <dgm:cxn modelId="{0725A96F-F34D-4143-8137-612FC31C2022}" type="presOf" srcId="{2C1E15B2-3788-4699-8126-B0A384B5C8C7}" destId="{A05F3491-1823-4533-A887-D8013DFD951B}" srcOrd="1" destOrd="0" presId="urn:microsoft.com/office/officeart/2005/8/layout/pyramid1"/>
    <dgm:cxn modelId="{F7CECB82-3C13-4D25-93BF-3B234C773529}" srcId="{5C8C3CD9-9E85-4F25-B578-AA881BB65D03}" destId="{358B42B2-7410-4551-9FB8-5F3095969BD3}" srcOrd="1" destOrd="0" parTransId="{C42F14E4-2AB6-425F-AA07-7FD950E3E82C}" sibTransId="{3B77BF9F-E4BA-4627-A552-C7169BE60655}"/>
    <dgm:cxn modelId="{C6E10388-C1FA-40BF-A19C-F7DDC383377F}" type="presOf" srcId="{358B42B2-7410-4551-9FB8-5F3095969BD3}" destId="{61EB2F42-6A8E-4604-97D1-E0A55877DF51}" srcOrd="1" destOrd="0" presId="urn:microsoft.com/office/officeart/2005/8/layout/pyramid1"/>
    <dgm:cxn modelId="{608F56D9-D3AD-4793-A804-4576FAA0AEE3}" type="presOf" srcId="{358B42B2-7410-4551-9FB8-5F3095969BD3}" destId="{CE55451E-58CC-45BD-B593-38FBE915FF2B}" srcOrd="0" destOrd="0" presId="urn:microsoft.com/office/officeart/2005/8/layout/pyramid1"/>
    <dgm:cxn modelId="{F64A71FD-42A9-403C-96AB-35198C6BF929}" srcId="{5C8C3CD9-9E85-4F25-B578-AA881BB65D03}" destId="{F6345588-A2CE-4CCE-8DF3-4A31FC6D315D}" srcOrd="2" destOrd="0" parTransId="{FDFB9701-168A-4675-A36D-87C78A087908}" sibTransId="{3E9C7A54-32A8-47A1-8A60-AD7CEAC6A194}"/>
    <dgm:cxn modelId="{8518EDB8-5D16-4D5D-ACFA-4EA466FB1395}" type="presParOf" srcId="{AC7437E6-9947-41D5-BDF6-5BB9414C67C1}" destId="{94508712-F73F-4B2D-AFA7-352D78301BEF}" srcOrd="0" destOrd="0" presId="urn:microsoft.com/office/officeart/2005/8/layout/pyramid1"/>
    <dgm:cxn modelId="{D2FFF0B3-32BC-45F8-B9A8-79DE0CD3D08E}" type="presParOf" srcId="{94508712-F73F-4B2D-AFA7-352D78301BEF}" destId="{0F0093BB-1C49-4858-8500-51B2DC745BC2}" srcOrd="0" destOrd="0" presId="urn:microsoft.com/office/officeart/2005/8/layout/pyramid1"/>
    <dgm:cxn modelId="{82EE8E89-0B87-4FBA-87CD-A21D4006C29A}" type="presParOf" srcId="{94508712-F73F-4B2D-AFA7-352D78301BEF}" destId="{A05F3491-1823-4533-A887-D8013DFD951B}" srcOrd="1" destOrd="0" presId="urn:microsoft.com/office/officeart/2005/8/layout/pyramid1"/>
    <dgm:cxn modelId="{C0A52876-4B91-4EE5-AC38-2B0594A817B0}" type="presParOf" srcId="{AC7437E6-9947-41D5-BDF6-5BB9414C67C1}" destId="{EA5CC9F8-364C-4C77-BEA0-F9FD73A3E556}" srcOrd="1" destOrd="0" presId="urn:microsoft.com/office/officeart/2005/8/layout/pyramid1"/>
    <dgm:cxn modelId="{43E5930E-CA4B-442D-A4C6-86E964983BBD}" type="presParOf" srcId="{EA5CC9F8-364C-4C77-BEA0-F9FD73A3E556}" destId="{CE55451E-58CC-45BD-B593-38FBE915FF2B}" srcOrd="0" destOrd="0" presId="urn:microsoft.com/office/officeart/2005/8/layout/pyramid1"/>
    <dgm:cxn modelId="{296CCC67-1196-457F-92CD-89E782A0AA93}" type="presParOf" srcId="{EA5CC9F8-364C-4C77-BEA0-F9FD73A3E556}" destId="{61EB2F42-6A8E-4604-97D1-E0A55877DF51}" srcOrd="1" destOrd="0" presId="urn:microsoft.com/office/officeart/2005/8/layout/pyramid1"/>
    <dgm:cxn modelId="{7BC82F72-F786-4519-B253-5EA2AA23A9A7}" type="presParOf" srcId="{AC7437E6-9947-41D5-BDF6-5BB9414C67C1}" destId="{12CD98CF-F8F1-4488-8EB0-4216138C2678}" srcOrd="2" destOrd="0" presId="urn:microsoft.com/office/officeart/2005/8/layout/pyramid1"/>
    <dgm:cxn modelId="{717824C4-60C5-4ECD-81FC-37037C1EBDE7}" type="presParOf" srcId="{12CD98CF-F8F1-4488-8EB0-4216138C2678}" destId="{FAC88FC1-0EFE-4166-B147-545332FC0BBB}" srcOrd="0" destOrd="0" presId="urn:microsoft.com/office/officeart/2005/8/layout/pyramid1"/>
    <dgm:cxn modelId="{116AD604-A745-455B-8BDC-9A6425F1756D}" type="presParOf" srcId="{12CD98CF-F8F1-4488-8EB0-4216138C2678}" destId="{7EEAEAA9-4CD3-4100-BDA9-0F0A327AB7A1}"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93BB-1C49-4858-8500-51B2DC745BC2}">
      <dsp:nvSpPr>
        <dsp:cNvPr id="0" name=""/>
        <dsp:cNvSpPr/>
      </dsp:nvSpPr>
      <dsp:spPr>
        <a:xfrm>
          <a:off x="1145309" y="0"/>
          <a:ext cx="1145309" cy="854620"/>
        </a:xfrm>
        <a:prstGeom prst="trapezoid">
          <a:avLst>
            <a:gd name="adj" fmla="val 6700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Adobe Fan Heiti Std B" panose="020B0700000000000000" pitchFamily="34" charset="-128"/>
              <a:ea typeface="Adobe Fan Heiti Std B" panose="020B0700000000000000" pitchFamily="34" charset="-128"/>
            </a:rPr>
            <a:t>Flask</a:t>
          </a:r>
          <a:endParaRPr lang="en-DK" sz="3300" kern="1200" dirty="0">
            <a:latin typeface="Adobe Fan Heiti Std B" panose="020B0700000000000000" pitchFamily="34" charset="-128"/>
            <a:ea typeface="Adobe Fan Heiti Std B" panose="020B0700000000000000" pitchFamily="34" charset="-128"/>
          </a:endParaRPr>
        </a:p>
      </dsp:txBody>
      <dsp:txXfrm>
        <a:off x="1145309" y="0"/>
        <a:ext cx="1145309" cy="854620"/>
      </dsp:txXfrm>
    </dsp:sp>
    <dsp:sp modelId="{CE55451E-58CC-45BD-B593-38FBE915FF2B}">
      <dsp:nvSpPr>
        <dsp:cNvPr id="0" name=""/>
        <dsp:cNvSpPr/>
      </dsp:nvSpPr>
      <dsp:spPr>
        <a:xfrm>
          <a:off x="572654" y="854620"/>
          <a:ext cx="2290618" cy="854620"/>
        </a:xfrm>
        <a:prstGeom prst="trapezoid">
          <a:avLst>
            <a:gd name="adj" fmla="val 6700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Adobe Fan Heiti Std B" panose="020B0700000000000000" pitchFamily="34" charset="-128"/>
              <a:ea typeface="Adobe Fan Heiti Std B" panose="020B0700000000000000" pitchFamily="34" charset="-128"/>
            </a:rPr>
            <a:t>ONOS</a:t>
          </a:r>
          <a:endParaRPr lang="en-DK" sz="3300" kern="1200" dirty="0">
            <a:latin typeface="Adobe Fan Heiti Std B" panose="020B0700000000000000" pitchFamily="34" charset="-128"/>
            <a:ea typeface="Adobe Fan Heiti Std B" panose="020B0700000000000000" pitchFamily="34" charset="-128"/>
          </a:endParaRPr>
        </a:p>
      </dsp:txBody>
      <dsp:txXfrm>
        <a:off x="973512" y="854620"/>
        <a:ext cx="1488901" cy="854620"/>
      </dsp:txXfrm>
    </dsp:sp>
    <dsp:sp modelId="{FAC88FC1-0EFE-4166-B147-545332FC0BBB}">
      <dsp:nvSpPr>
        <dsp:cNvPr id="0" name=""/>
        <dsp:cNvSpPr/>
      </dsp:nvSpPr>
      <dsp:spPr>
        <a:xfrm>
          <a:off x="0" y="1709240"/>
          <a:ext cx="3435927" cy="854620"/>
        </a:xfrm>
        <a:prstGeom prst="trapezoid">
          <a:avLst>
            <a:gd name="adj" fmla="val 6700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Adobe Fan Heiti Std B" panose="020B0700000000000000" pitchFamily="34" charset="-128"/>
              <a:ea typeface="Adobe Fan Heiti Std B" panose="020B0700000000000000" pitchFamily="34" charset="-128"/>
            </a:rPr>
            <a:t>Mininet</a:t>
          </a:r>
          <a:endParaRPr lang="en-DK" sz="3300" kern="1200" dirty="0">
            <a:latin typeface="Adobe Fan Heiti Std B" panose="020B0700000000000000" pitchFamily="34" charset="-128"/>
            <a:ea typeface="Adobe Fan Heiti Std B" panose="020B0700000000000000" pitchFamily="34" charset="-128"/>
          </a:endParaRPr>
        </a:p>
      </dsp:txBody>
      <dsp:txXfrm>
        <a:off x="601287" y="1709240"/>
        <a:ext cx="2233352" cy="85462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7667D-475E-472F-AD7E-46D13729DE9D}" type="datetimeFigureOut">
              <a:rPr lang="en-GB" smtClean="0"/>
              <a:t>21/11/2023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69B47-45CE-4097-B733-AD6F43744A38}" type="slidenum">
              <a:rPr lang="en-GB" smtClean="0"/>
              <a:t>‹#›</a:t>
            </a:fld>
            <a:endParaRPr lang="en-GB"/>
          </a:p>
        </p:txBody>
      </p:sp>
    </p:spTree>
    <p:extLst>
      <p:ext uri="{BB962C8B-B14F-4D97-AF65-F5344CB8AC3E}">
        <p14:creationId xmlns:p14="http://schemas.microsoft.com/office/powerpoint/2010/main" val="4164844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4F89-0E09-FFDE-EEDF-83C745755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2E3D033F-67BA-46D4-1DFF-E1367AA3C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6988D962-E2FA-E6F2-3DB7-DDFF28393F42}"/>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C41404BC-5DBF-C608-5688-8406E47C787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8EFFE53A-0082-5319-8BF2-96FB7A1F25C7}"/>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11781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3939-82F4-ED95-229E-300C5CC15DE9}"/>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EB01A217-9206-B7D3-A732-92286A855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835B8A87-E4A9-7347-335D-CB3DD89C2125}"/>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87895212-1FD4-9A3B-EF53-2F480F24B78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179E2AE-9960-2653-4367-137195678E4A}"/>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41979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9F7DD-65D5-301A-7C80-FE67DE960C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0EB6DFE-F3FB-C109-3CA8-55096F7146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1F8AC442-C829-815F-D641-CE341F535E50}"/>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5FF07C73-E52E-3B36-EFF0-2439B260C880}"/>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7B413352-C9BC-85BC-AE84-CC82481B27EB}"/>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55569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D4C9-55A7-1819-70D5-9A524BDC6784}"/>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61FE5F1-381B-147A-CCCF-1B3A79FC8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EAD44D4E-54E9-96F4-FB24-E96B2F31B5A7}"/>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C9D9EF6A-A0FE-6C0A-796A-3A2A70110AAE}"/>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15E48CC-75EC-F1AE-6CEB-4C5A39F2AA73}"/>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100899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9D77-9A9A-EF94-7094-A4A47DB89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DF407FD8-400A-6387-EE34-9D9E53A86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164ED-1B82-9455-12E4-12BBC4BD20B8}"/>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A14786A8-84D0-1CEB-6F95-7719B894B11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0BF28698-870B-10E5-86D5-0860708CC120}"/>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414326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E32C-089C-027E-24F2-87CA3FD20087}"/>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2EE2353-3A9F-C939-50C9-378843F69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B0215834-C435-8C94-3E33-0558AC5A35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C4E452B9-FEFD-383C-72C6-F0DA909B62E6}"/>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6" name="Footer Placeholder 5">
            <a:extLst>
              <a:ext uri="{FF2B5EF4-FFF2-40B4-BE49-F238E27FC236}">
                <a16:creationId xmlns:a16="http://schemas.microsoft.com/office/drawing/2014/main" id="{9AC92C66-26F5-9DBA-9FD7-0527FCE51C1F}"/>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238155A-0DB0-F655-1D81-F955A796C0C1}"/>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17911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64D1-9DE2-CEDB-3D07-AA0EFF815847}"/>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D65F935B-8943-5BA1-77D9-AF486A14C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9E51F-3BE7-6469-64F2-667D1CA6C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DD2CD6F-8DB8-F42F-C239-412CCDC62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25C32-66BF-F99D-EDAB-22229F7D7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6B285C24-3528-A665-0AC0-A5B3060DCC2E}"/>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8" name="Footer Placeholder 7">
            <a:extLst>
              <a:ext uri="{FF2B5EF4-FFF2-40B4-BE49-F238E27FC236}">
                <a16:creationId xmlns:a16="http://schemas.microsoft.com/office/drawing/2014/main" id="{559EA77C-A95F-539E-1834-D9E2DD6F8E64}"/>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98ECE2E6-9B3D-1115-BD0E-1F13026459D9}"/>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45616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577A-0D6C-CABB-63F4-D5F0840157B0}"/>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473CBF9D-2959-5F42-F029-CC39792DDC31}"/>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4" name="Footer Placeholder 3">
            <a:extLst>
              <a:ext uri="{FF2B5EF4-FFF2-40B4-BE49-F238E27FC236}">
                <a16:creationId xmlns:a16="http://schemas.microsoft.com/office/drawing/2014/main" id="{B38933DB-F1BE-295D-1563-2FB697056F7B}"/>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1043F148-0769-436E-0C0A-B5438ABFA94B}"/>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61152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5B275-F248-8CD1-CE82-FC97EB6D3015}"/>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3" name="Footer Placeholder 2">
            <a:extLst>
              <a:ext uri="{FF2B5EF4-FFF2-40B4-BE49-F238E27FC236}">
                <a16:creationId xmlns:a16="http://schemas.microsoft.com/office/drawing/2014/main" id="{1F133529-8EE9-975D-7D37-E4C1381751B8}"/>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C50E5899-F415-3050-8189-9941C1E9A679}"/>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97190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8271-BA0E-A3DE-8CDF-827BCD994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EC8AE56A-7335-CBEF-E0CD-48B9F81A7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E3442B67-A2FA-B830-CF42-58F0E4AE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FABEF-CB05-61CF-D867-C1E54FF7881D}"/>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6" name="Footer Placeholder 5">
            <a:extLst>
              <a:ext uri="{FF2B5EF4-FFF2-40B4-BE49-F238E27FC236}">
                <a16:creationId xmlns:a16="http://schemas.microsoft.com/office/drawing/2014/main" id="{61947359-0187-A0BE-65E3-985E3AB9451F}"/>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E0F81E5-7461-C474-1D6C-F2EAEFE1EC1A}"/>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176081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E22A-7109-58C4-A368-CF498A299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8D664991-00ED-66B2-F7AF-C9BF3D9B5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49617D1C-33A4-4787-FEBF-829CED56E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1B0C7-16C7-D751-ABBC-CE183CB4AE0F}"/>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6" name="Footer Placeholder 5">
            <a:extLst>
              <a:ext uri="{FF2B5EF4-FFF2-40B4-BE49-F238E27FC236}">
                <a16:creationId xmlns:a16="http://schemas.microsoft.com/office/drawing/2014/main" id="{16C2C84D-F943-2DCA-1160-80969AC41ACF}"/>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DEF88C5-087D-C10C-80A3-4A92B44655AB}"/>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35961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74A33-7651-BAC1-A9B0-F0C45923E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2549FC4F-E2A2-6DA0-68A6-5C61951E7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33B309BE-59F5-1A56-7657-D1D51CA53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B29D9EB3-E0FF-9260-6A24-D64FB0081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1FAFDCDE-A3C2-83A0-E819-1F2241CDE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44B11-7299-4403-AA01-0214A8602D0F}" type="slidenum">
              <a:rPr lang="en-DK" smtClean="0"/>
              <a:t>‹#›</a:t>
            </a:fld>
            <a:endParaRPr lang="en-DK"/>
          </a:p>
        </p:txBody>
      </p:sp>
    </p:spTree>
    <p:extLst>
      <p:ext uri="{BB962C8B-B14F-4D97-AF65-F5344CB8AC3E}">
        <p14:creationId xmlns:p14="http://schemas.microsoft.com/office/powerpoint/2010/main" val="3741988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59" y="251459"/>
            <a:ext cx="421005" cy="612775"/>
          </a:xfrm>
          <a:custGeom>
            <a:avLst/>
            <a:gdLst/>
            <a:ahLst/>
            <a:cxnLst/>
            <a:rect l="l" t="t" r="r" b="b"/>
            <a:pathLst>
              <a:path w="421005" h="612775">
                <a:moveTo>
                  <a:pt x="89522" y="518795"/>
                </a:moveTo>
                <a:lnTo>
                  <a:pt x="0" y="565785"/>
                </a:lnTo>
                <a:lnTo>
                  <a:pt x="89522" y="612648"/>
                </a:lnTo>
                <a:lnTo>
                  <a:pt x="148025" y="591068"/>
                </a:lnTo>
                <a:lnTo>
                  <a:pt x="191247" y="580278"/>
                </a:lnTo>
                <a:lnTo>
                  <a:pt x="392937" y="580278"/>
                </a:lnTo>
                <a:lnTo>
                  <a:pt x="420624" y="565785"/>
                </a:lnTo>
                <a:lnTo>
                  <a:pt x="392944" y="551256"/>
                </a:lnTo>
                <a:lnTo>
                  <a:pt x="191247" y="551256"/>
                </a:lnTo>
                <a:lnTo>
                  <a:pt x="148025" y="540435"/>
                </a:lnTo>
                <a:lnTo>
                  <a:pt x="89522" y="518795"/>
                </a:lnTo>
                <a:close/>
              </a:path>
              <a:path w="421005" h="612775">
                <a:moveTo>
                  <a:pt x="392937" y="580278"/>
                </a:moveTo>
                <a:lnTo>
                  <a:pt x="229376" y="580278"/>
                </a:lnTo>
                <a:lnTo>
                  <a:pt x="272598" y="591068"/>
                </a:lnTo>
                <a:lnTo>
                  <a:pt x="331101" y="612648"/>
                </a:lnTo>
                <a:lnTo>
                  <a:pt x="392937" y="580278"/>
                </a:lnTo>
                <a:close/>
              </a:path>
              <a:path w="421005" h="612775">
                <a:moveTo>
                  <a:pt x="331101" y="518795"/>
                </a:moveTo>
                <a:lnTo>
                  <a:pt x="272598" y="540435"/>
                </a:lnTo>
                <a:lnTo>
                  <a:pt x="229376" y="551256"/>
                </a:lnTo>
                <a:lnTo>
                  <a:pt x="392944" y="551256"/>
                </a:lnTo>
                <a:lnTo>
                  <a:pt x="331101" y="518795"/>
                </a:lnTo>
                <a:close/>
              </a:path>
              <a:path w="421005" h="612775">
                <a:moveTo>
                  <a:pt x="89522" y="402717"/>
                </a:moveTo>
                <a:lnTo>
                  <a:pt x="0" y="449834"/>
                </a:lnTo>
                <a:lnTo>
                  <a:pt x="89522" y="496697"/>
                </a:lnTo>
                <a:lnTo>
                  <a:pt x="148025" y="475117"/>
                </a:lnTo>
                <a:lnTo>
                  <a:pt x="191247" y="464327"/>
                </a:lnTo>
                <a:lnTo>
                  <a:pt x="392937" y="464327"/>
                </a:lnTo>
                <a:lnTo>
                  <a:pt x="420624" y="449834"/>
                </a:lnTo>
                <a:lnTo>
                  <a:pt x="392951" y="435269"/>
                </a:lnTo>
                <a:lnTo>
                  <a:pt x="191247" y="435269"/>
                </a:lnTo>
                <a:lnTo>
                  <a:pt x="148025" y="424418"/>
                </a:lnTo>
                <a:lnTo>
                  <a:pt x="89522" y="402717"/>
                </a:lnTo>
                <a:close/>
              </a:path>
              <a:path w="421005" h="612775">
                <a:moveTo>
                  <a:pt x="392937" y="464327"/>
                </a:moveTo>
                <a:lnTo>
                  <a:pt x="229376" y="464327"/>
                </a:lnTo>
                <a:lnTo>
                  <a:pt x="272598" y="475117"/>
                </a:lnTo>
                <a:lnTo>
                  <a:pt x="331101" y="496697"/>
                </a:lnTo>
                <a:lnTo>
                  <a:pt x="392937" y="464327"/>
                </a:lnTo>
                <a:close/>
              </a:path>
              <a:path w="421005" h="612775">
                <a:moveTo>
                  <a:pt x="331101" y="402717"/>
                </a:moveTo>
                <a:lnTo>
                  <a:pt x="272598" y="424418"/>
                </a:lnTo>
                <a:lnTo>
                  <a:pt x="229376" y="435269"/>
                </a:lnTo>
                <a:lnTo>
                  <a:pt x="392951" y="435269"/>
                </a:lnTo>
                <a:lnTo>
                  <a:pt x="331101" y="402717"/>
                </a:lnTo>
                <a:close/>
              </a:path>
              <a:path w="421005" h="612775">
                <a:moveTo>
                  <a:pt x="89522" y="286766"/>
                </a:moveTo>
                <a:lnTo>
                  <a:pt x="0" y="333756"/>
                </a:lnTo>
                <a:lnTo>
                  <a:pt x="89522" y="380746"/>
                </a:lnTo>
                <a:lnTo>
                  <a:pt x="148025" y="359105"/>
                </a:lnTo>
                <a:lnTo>
                  <a:pt x="191247" y="348284"/>
                </a:lnTo>
                <a:lnTo>
                  <a:pt x="392944" y="348284"/>
                </a:lnTo>
                <a:lnTo>
                  <a:pt x="420624" y="333756"/>
                </a:lnTo>
                <a:lnTo>
                  <a:pt x="392944" y="319227"/>
                </a:lnTo>
                <a:lnTo>
                  <a:pt x="191247" y="319227"/>
                </a:lnTo>
                <a:lnTo>
                  <a:pt x="148025" y="308406"/>
                </a:lnTo>
                <a:lnTo>
                  <a:pt x="89522" y="286766"/>
                </a:lnTo>
                <a:close/>
              </a:path>
              <a:path w="421005" h="612775">
                <a:moveTo>
                  <a:pt x="392944" y="348284"/>
                </a:moveTo>
                <a:lnTo>
                  <a:pt x="229376" y="348284"/>
                </a:lnTo>
                <a:lnTo>
                  <a:pt x="272598" y="359105"/>
                </a:lnTo>
                <a:lnTo>
                  <a:pt x="331101" y="380746"/>
                </a:lnTo>
                <a:lnTo>
                  <a:pt x="392944" y="348284"/>
                </a:lnTo>
                <a:close/>
              </a:path>
              <a:path w="421005" h="612775">
                <a:moveTo>
                  <a:pt x="331101" y="286766"/>
                </a:moveTo>
                <a:lnTo>
                  <a:pt x="272598" y="308406"/>
                </a:lnTo>
                <a:lnTo>
                  <a:pt x="229376" y="319227"/>
                </a:lnTo>
                <a:lnTo>
                  <a:pt x="392944" y="319227"/>
                </a:lnTo>
                <a:lnTo>
                  <a:pt x="331101" y="286766"/>
                </a:lnTo>
                <a:close/>
              </a:path>
              <a:path w="421005" h="612775">
                <a:moveTo>
                  <a:pt x="82892" y="0"/>
                </a:moveTo>
                <a:lnTo>
                  <a:pt x="25387" y="0"/>
                </a:lnTo>
                <a:lnTo>
                  <a:pt x="24371" y="508"/>
                </a:lnTo>
                <a:lnTo>
                  <a:pt x="23698" y="1270"/>
                </a:lnTo>
                <a:lnTo>
                  <a:pt x="22910" y="1905"/>
                </a:lnTo>
                <a:lnTo>
                  <a:pt x="22466" y="2921"/>
                </a:lnTo>
                <a:lnTo>
                  <a:pt x="22466" y="219583"/>
                </a:lnTo>
                <a:lnTo>
                  <a:pt x="22910" y="220599"/>
                </a:lnTo>
                <a:lnTo>
                  <a:pt x="23698" y="221234"/>
                </a:lnTo>
                <a:lnTo>
                  <a:pt x="24371" y="221996"/>
                </a:lnTo>
                <a:lnTo>
                  <a:pt x="25387" y="222504"/>
                </a:lnTo>
                <a:lnTo>
                  <a:pt x="82892" y="222504"/>
                </a:lnTo>
                <a:lnTo>
                  <a:pt x="125907" y="207264"/>
                </a:lnTo>
                <a:lnTo>
                  <a:pt x="131918" y="196469"/>
                </a:lnTo>
                <a:lnTo>
                  <a:pt x="57848" y="196469"/>
                </a:lnTo>
                <a:lnTo>
                  <a:pt x="57848" y="26035"/>
                </a:lnTo>
                <a:lnTo>
                  <a:pt x="131945" y="26035"/>
                </a:lnTo>
                <a:lnTo>
                  <a:pt x="125907" y="15240"/>
                </a:lnTo>
                <a:lnTo>
                  <a:pt x="118827" y="8518"/>
                </a:lnTo>
                <a:lnTo>
                  <a:pt x="109500" y="3762"/>
                </a:lnTo>
                <a:lnTo>
                  <a:pt x="97623" y="934"/>
                </a:lnTo>
                <a:lnTo>
                  <a:pt x="82892" y="0"/>
                </a:lnTo>
                <a:close/>
              </a:path>
              <a:path w="421005" h="612775">
                <a:moveTo>
                  <a:pt x="131945" y="26035"/>
                </a:moveTo>
                <a:lnTo>
                  <a:pt x="86258" y="26035"/>
                </a:lnTo>
                <a:lnTo>
                  <a:pt x="91427" y="27432"/>
                </a:lnTo>
                <a:lnTo>
                  <a:pt x="95478" y="32258"/>
                </a:lnTo>
                <a:lnTo>
                  <a:pt x="99134" y="39330"/>
                </a:lnTo>
                <a:lnTo>
                  <a:pt x="101158" y="49974"/>
                </a:lnTo>
                <a:lnTo>
                  <a:pt x="102025" y="64904"/>
                </a:lnTo>
                <a:lnTo>
                  <a:pt x="102209" y="84836"/>
                </a:lnTo>
                <a:lnTo>
                  <a:pt x="102209" y="137541"/>
                </a:lnTo>
                <a:lnTo>
                  <a:pt x="99134" y="183153"/>
                </a:lnTo>
                <a:lnTo>
                  <a:pt x="86258" y="196469"/>
                </a:lnTo>
                <a:lnTo>
                  <a:pt x="131918" y="196469"/>
                </a:lnTo>
                <a:lnTo>
                  <a:pt x="132780" y="194921"/>
                </a:lnTo>
                <a:lnTo>
                  <a:pt x="136396" y="179006"/>
                </a:lnTo>
                <a:lnTo>
                  <a:pt x="137800" y="159186"/>
                </a:lnTo>
                <a:lnTo>
                  <a:pt x="138012" y="137541"/>
                </a:lnTo>
                <a:lnTo>
                  <a:pt x="138012" y="84836"/>
                </a:lnTo>
                <a:lnTo>
                  <a:pt x="137800" y="63245"/>
                </a:lnTo>
                <a:lnTo>
                  <a:pt x="136396" y="43433"/>
                </a:lnTo>
                <a:lnTo>
                  <a:pt x="132780" y="27527"/>
                </a:lnTo>
                <a:lnTo>
                  <a:pt x="131945" y="26035"/>
                </a:lnTo>
                <a:close/>
              </a:path>
              <a:path w="421005" h="612775">
                <a:moveTo>
                  <a:pt x="228434" y="28067"/>
                </a:moveTo>
                <a:lnTo>
                  <a:pt x="190588" y="28067"/>
                </a:lnTo>
                <a:lnTo>
                  <a:pt x="190588" y="219583"/>
                </a:lnTo>
                <a:lnTo>
                  <a:pt x="191033" y="220599"/>
                </a:lnTo>
                <a:lnTo>
                  <a:pt x="191820" y="221234"/>
                </a:lnTo>
                <a:lnTo>
                  <a:pt x="192608" y="221996"/>
                </a:lnTo>
                <a:lnTo>
                  <a:pt x="193611" y="222504"/>
                </a:lnTo>
                <a:lnTo>
                  <a:pt x="225513" y="222504"/>
                </a:lnTo>
                <a:lnTo>
                  <a:pt x="226529" y="221996"/>
                </a:lnTo>
                <a:lnTo>
                  <a:pt x="227202" y="221234"/>
                </a:lnTo>
                <a:lnTo>
                  <a:pt x="227990" y="220599"/>
                </a:lnTo>
                <a:lnTo>
                  <a:pt x="228434" y="219583"/>
                </a:lnTo>
                <a:lnTo>
                  <a:pt x="228434" y="28067"/>
                </a:lnTo>
                <a:close/>
              </a:path>
              <a:path w="421005" h="612775">
                <a:moveTo>
                  <a:pt x="263715" y="0"/>
                </a:moveTo>
                <a:lnTo>
                  <a:pt x="155422" y="0"/>
                </a:lnTo>
                <a:lnTo>
                  <a:pt x="154406" y="508"/>
                </a:lnTo>
                <a:lnTo>
                  <a:pt x="153619" y="1270"/>
                </a:lnTo>
                <a:lnTo>
                  <a:pt x="152831" y="1905"/>
                </a:lnTo>
                <a:lnTo>
                  <a:pt x="152387" y="2921"/>
                </a:lnTo>
                <a:lnTo>
                  <a:pt x="152387" y="25146"/>
                </a:lnTo>
                <a:lnTo>
                  <a:pt x="152831" y="26162"/>
                </a:lnTo>
                <a:lnTo>
                  <a:pt x="153619" y="26797"/>
                </a:lnTo>
                <a:lnTo>
                  <a:pt x="154406" y="27559"/>
                </a:lnTo>
                <a:lnTo>
                  <a:pt x="155422" y="28067"/>
                </a:lnTo>
                <a:lnTo>
                  <a:pt x="263715" y="28067"/>
                </a:lnTo>
                <a:lnTo>
                  <a:pt x="264718" y="27559"/>
                </a:lnTo>
                <a:lnTo>
                  <a:pt x="266179" y="26162"/>
                </a:lnTo>
                <a:lnTo>
                  <a:pt x="266750" y="25146"/>
                </a:lnTo>
                <a:lnTo>
                  <a:pt x="266750" y="2921"/>
                </a:lnTo>
                <a:lnTo>
                  <a:pt x="266179" y="1905"/>
                </a:lnTo>
                <a:lnTo>
                  <a:pt x="264718" y="508"/>
                </a:lnTo>
                <a:lnTo>
                  <a:pt x="263715" y="0"/>
                </a:lnTo>
                <a:close/>
              </a:path>
              <a:path w="421005" h="612775">
                <a:moveTo>
                  <a:pt x="314134" y="0"/>
                </a:moveTo>
                <a:lnTo>
                  <a:pt x="284695" y="0"/>
                </a:lnTo>
                <a:lnTo>
                  <a:pt x="283679" y="508"/>
                </a:lnTo>
                <a:lnTo>
                  <a:pt x="282219" y="1905"/>
                </a:lnTo>
                <a:lnTo>
                  <a:pt x="281774" y="2921"/>
                </a:lnTo>
                <a:lnTo>
                  <a:pt x="281774" y="162179"/>
                </a:lnTo>
                <a:lnTo>
                  <a:pt x="288166" y="201023"/>
                </a:lnTo>
                <a:lnTo>
                  <a:pt x="324494" y="224282"/>
                </a:lnTo>
                <a:lnTo>
                  <a:pt x="339407" y="225298"/>
                </a:lnTo>
                <a:lnTo>
                  <a:pt x="354486" y="224228"/>
                </a:lnTo>
                <a:lnTo>
                  <a:pt x="366837" y="221122"/>
                </a:lnTo>
                <a:lnTo>
                  <a:pt x="376681" y="216136"/>
                </a:lnTo>
                <a:lnTo>
                  <a:pt x="384238" y="209423"/>
                </a:lnTo>
                <a:lnTo>
                  <a:pt x="390510" y="200025"/>
                </a:lnTo>
                <a:lnTo>
                  <a:pt x="332447" y="200025"/>
                </a:lnTo>
                <a:lnTo>
                  <a:pt x="327494" y="198247"/>
                </a:lnTo>
                <a:lnTo>
                  <a:pt x="317157" y="2921"/>
                </a:lnTo>
                <a:lnTo>
                  <a:pt x="316712" y="1905"/>
                </a:lnTo>
                <a:lnTo>
                  <a:pt x="315925" y="1270"/>
                </a:lnTo>
                <a:lnTo>
                  <a:pt x="315137" y="508"/>
                </a:lnTo>
                <a:lnTo>
                  <a:pt x="314134" y="0"/>
                </a:lnTo>
                <a:close/>
              </a:path>
              <a:path w="421005" h="612775">
                <a:moveTo>
                  <a:pt x="394017" y="0"/>
                </a:moveTo>
                <a:lnTo>
                  <a:pt x="364578" y="0"/>
                </a:lnTo>
                <a:lnTo>
                  <a:pt x="363461" y="508"/>
                </a:lnTo>
                <a:lnTo>
                  <a:pt x="362788" y="1270"/>
                </a:lnTo>
                <a:lnTo>
                  <a:pt x="362000" y="1905"/>
                </a:lnTo>
                <a:lnTo>
                  <a:pt x="361543" y="2921"/>
                </a:lnTo>
                <a:lnTo>
                  <a:pt x="361540" y="162179"/>
                </a:lnTo>
                <a:lnTo>
                  <a:pt x="361266" y="173196"/>
                </a:lnTo>
                <a:lnTo>
                  <a:pt x="346151" y="200025"/>
                </a:lnTo>
                <a:lnTo>
                  <a:pt x="390510" y="200025"/>
                </a:lnTo>
                <a:lnTo>
                  <a:pt x="394422" y="189277"/>
                </a:lnTo>
                <a:lnTo>
                  <a:pt x="396391" y="176829"/>
                </a:lnTo>
                <a:lnTo>
                  <a:pt x="396938" y="162179"/>
                </a:lnTo>
                <a:lnTo>
                  <a:pt x="396938" y="2921"/>
                </a:lnTo>
                <a:lnTo>
                  <a:pt x="396494" y="1905"/>
                </a:lnTo>
                <a:lnTo>
                  <a:pt x="395706" y="1270"/>
                </a:lnTo>
                <a:lnTo>
                  <a:pt x="395033" y="508"/>
                </a:lnTo>
                <a:lnTo>
                  <a:pt x="394017" y="0"/>
                </a:lnTo>
                <a:close/>
              </a:path>
            </a:pathLst>
          </a:custGeom>
          <a:solidFill>
            <a:srgbClr val="FFFFFF"/>
          </a:solidFill>
        </p:spPr>
        <p:txBody>
          <a:bodyPr wrap="square" lIns="0" tIns="0" rIns="0" bIns="0" rtlCol="0"/>
          <a:lstStyle/>
          <a:p>
            <a:endParaRPr>
              <a:ea typeface="Adobe Fan Heiti Std B" panose="020B0700000000000000"/>
            </a:endParaRPr>
          </a:p>
        </p:txBody>
      </p:sp>
      <p:sp>
        <p:nvSpPr>
          <p:cNvPr id="3" name="object 3"/>
          <p:cNvSpPr txBox="1"/>
          <p:nvPr/>
        </p:nvSpPr>
        <p:spPr>
          <a:xfrm>
            <a:off x="1762125" y="6633464"/>
            <a:ext cx="530860" cy="119905"/>
          </a:xfrm>
          <a:prstGeom prst="rect">
            <a:avLst/>
          </a:prstGeom>
        </p:spPr>
        <p:txBody>
          <a:bodyPr vert="horz" wrap="square" lIns="0" tIns="12065" rIns="0" bIns="0" rtlCol="0">
            <a:spAutoFit/>
          </a:bodyPr>
          <a:lstStyle/>
          <a:p>
            <a:pPr marL="12700">
              <a:lnSpc>
                <a:spcPct val="100000"/>
              </a:lnSpc>
              <a:spcBef>
                <a:spcPts val="95"/>
              </a:spcBef>
            </a:pPr>
            <a:r>
              <a:rPr sz="700" b="1" dirty="0">
                <a:solidFill>
                  <a:srgbClr val="FFFFFF"/>
                </a:solidFill>
                <a:latin typeface="Arial"/>
                <a:ea typeface="Adobe Fan Heiti Std B" panose="020B0700000000000000"/>
                <a:cs typeface="Arial"/>
              </a:rPr>
              <a:t>DTU</a:t>
            </a:r>
            <a:r>
              <a:rPr sz="700" b="1" spc="-10" dirty="0">
                <a:solidFill>
                  <a:srgbClr val="FFFFFF"/>
                </a:solidFill>
                <a:latin typeface="Arial"/>
                <a:ea typeface="Adobe Fan Heiti Std B" panose="020B0700000000000000"/>
                <a:cs typeface="Arial"/>
              </a:rPr>
              <a:t> Electro</a:t>
            </a:r>
            <a:endParaRPr sz="700">
              <a:latin typeface="Arial"/>
              <a:ea typeface="Adobe Fan Heiti Std B" panose="020B0700000000000000"/>
              <a:cs typeface="Arial"/>
            </a:endParaRPr>
          </a:p>
        </p:txBody>
      </p:sp>
      <p:sp>
        <p:nvSpPr>
          <p:cNvPr id="4" name="object 4"/>
          <p:cNvSpPr txBox="1"/>
          <p:nvPr/>
        </p:nvSpPr>
        <p:spPr>
          <a:xfrm>
            <a:off x="11495023" y="6633464"/>
            <a:ext cx="74930" cy="119905"/>
          </a:xfrm>
          <a:prstGeom prst="rect">
            <a:avLst/>
          </a:prstGeom>
        </p:spPr>
        <p:txBody>
          <a:bodyPr vert="horz" wrap="square" lIns="0" tIns="12065" rIns="0" bIns="0" rtlCol="0">
            <a:spAutoFit/>
          </a:bodyPr>
          <a:lstStyle/>
          <a:p>
            <a:pPr marL="12700">
              <a:lnSpc>
                <a:spcPct val="100000"/>
              </a:lnSpc>
              <a:spcBef>
                <a:spcPts val="95"/>
              </a:spcBef>
            </a:pPr>
            <a:r>
              <a:rPr sz="700" b="1" spc="-50" dirty="0">
                <a:solidFill>
                  <a:srgbClr val="FFFFFF"/>
                </a:solidFill>
                <a:latin typeface="Arial"/>
                <a:ea typeface="Adobe Fan Heiti Std B" panose="020B0700000000000000"/>
                <a:cs typeface="Arial"/>
              </a:rPr>
              <a:t>1</a:t>
            </a:r>
            <a:endParaRPr sz="700">
              <a:latin typeface="Arial"/>
              <a:ea typeface="Adobe Fan Heiti Std B" panose="020B0700000000000000"/>
              <a:cs typeface="Arial"/>
            </a:endParaRPr>
          </a:p>
        </p:txBody>
      </p:sp>
      <p:sp>
        <p:nvSpPr>
          <p:cNvPr id="5" name="object 5"/>
          <p:cNvSpPr txBox="1">
            <a:spLocks noGrp="1"/>
          </p:cNvSpPr>
          <p:nvPr>
            <p:ph type="title"/>
          </p:nvPr>
        </p:nvSpPr>
        <p:spPr>
          <a:xfrm>
            <a:off x="234492" y="1579669"/>
            <a:ext cx="9123680" cy="2171106"/>
          </a:xfrm>
          <a:prstGeom prst="rect">
            <a:avLst/>
          </a:prstGeom>
        </p:spPr>
        <p:txBody>
          <a:bodyPr vert="horz" wrap="square" lIns="0" tIns="39369" rIns="0" bIns="0" rtlCol="0">
            <a:spAutoFit/>
          </a:bodyPr>
          <a:lstStyle/>
          <a:p>
            <a:pPr marL="12700">
              <a:lnSpc>
                <a:spcPct val="100000"/>
              </a:lnSpc>
              <a:spcBef>
                <a:spcPts val="309"/>
              </a:spcBef>
            </a:pPr>
            <a:r>
              <a:rPr b="0" dirty="0">
                <a:solidFill>
                  <a:srgbClr val="FFFFFF"/>
                </a:solidFill>
                <a:latin typeface="Arial MT"/>
                <a:ea typeface="Adobe Fan Heiti Std B" panose="020B0700000000000000"/>
                <a:cs typeface="Arial MT"/>
              </a:rPr>
              <a:t>34359</a:t>
            </a:r>
            <a:r>
              <a:rPr b="0" spc="-60" dirty="0">
                <a:solidFill>
                  <a:srgbClr val="FFFFFF"/>
                </a:solidFill>
                <a:latin typeface="Arial MT"/>
                <a:ea typeface="Adobe Fan Heiti Std B" panose="020B0700000000000000"/>
                <a:cs typeface="Arial MT"/>
              </a:rPr>
              <a:t> </a:t>
            </a:r>
            <a:r>
              <a:rPr b="0" dirty="0">
                <a:solidFill>
                  <a:srgbClr val="FFFFFF"/>
                </a:solidFill>
                <a:latin typeface="Arial MT"/>
                <a:ea typeface="Adobe Fan Heiti Std B" panose="020B0700000000000000"/>
                <a:cs typeface="Arial MT"/>
              </a:rPr>
              <a:t>–</a:t>
            </a:r>
            <a:r>
              <a:rPr b="0" spc="-25" dirty="0">
                <a:solidFill>
                  <a:srgbClr val="FFFFFF"/>
                </a:solidFill>
                <a:latin typeface="Arial MT"/>
                <a:ea typeface="Adobe Fan Heiti Std B" panose="020B0700000000000000"/>
                <a:cs typeface="Arial MT"/>
              </a:rPr>
              <a:t> </a:t>
            </a:r>
            <a:r>
              <a:rPr b="0" dirty="0">
                <a:solidFill>
                  <a:srgbClr val="FFFFFF"/>
                </a:solidFill>
                <a:latin typeface="Arial MT"/>
                <a:ea typeface="Adobe Fan Heiti Std B" panose="020B0700000000000000"/>
                <a:cs typeface="Arial MT"/>
              </a:rPr>
              <a:t>Software</a:t>
            </a:r>
            <a:r>
              <a:rPr b="0" spc="-30" dirty="0">
                <a:solidFill>
                  <a:srgbClr val="FFFFFF"/>
                </a:solidFill>
                <a:latin typeface="Arial MT"/>
                <a:ea typeface="Adobe Fan Heiti Std B" panose="020B0700000000000000"/>
                <a:cs typeface="Arial MT"/>
              </a:rPr>
              <a:t> </a:t>
            </a:r>
            <a:r>
              <a:rPr b="0" dirty="0">
                <a:solidFill>
                  <a:srgbClr val="FFFFFF"/>
                </a:solidFill>
                <a:latin typeface="Arial MT"/>
                <a:ea typeface="Adobe Fan Heiti Std B" panose="020B0700000000000000"/>
                <a:cs typeface="Arial MT"/>
              </a:rPr>
              <a:t>Defined</a:t>
            </a:r>
            <a:r>
              <a:rPr b="0" spc="-60" dirty="0">
                <a:solidFill>
                  <a:srgbClr val="FFFFFF"/>
                </a:solidFill>
                <a:latin typeface="Arial MT"/>
                <a:ea typeface="Adobe Fan Heiti Std B" panose="020B0700000000000000"/>
                <a:cs typeface="Arial MT"/>
              </a:rPr>
              <a:t> </a:t>
            </a:r>
            <a:r>
              <a:rPr b="0" dirty="0">
                <a:solidFill>
                  <a:srgbClr val="FFFFFF"/>
                </a:solidFill>
                <a:latin typeface="Arial MT"/>
                <a:ea typeface="Adobe Fan Heiti Std B" panose="020B0700000000000000"/>
                <a:cs typeface="Arial MT"/>
              </a:rPr>
              <a:t>Networking</a:t>
            </a:r>
            <a:r>
              <a:rPr b="0" spc="-55" dirty="0">
                <a:solidFill>
                  <a:srgbClr val="FFFFFF"/>
                </a:solidFill>
                <a:latin typeface="Arial MT"/>
                <a:ea typeface="Adobe Fan Heiti Std B" panose="020B0700000000000000"/>
                <a:cs typeface="Arial MT"/>
              </a:rPr>
              <a:t> </a:t>
            </a:r>
            <a:r>
              <a:rPr b="0" spc="-10" dirty="0">
                <a:solidFill>
                  <a:srgbClr val="FFFFFF"/>
                </a:solidFill>
                <a:latin typeface="Arial MT"/>
                <a:ea typeface="Adobe Fan Heiti Std B" panose="020B0700000000000000"/>
                <a:cs typeface="Arial MT"/>
              </a:rPr>
              <a:t>(SDN)</a:t>
            </a:r>
          </a:p>
          <a:p>
            <a:pPr marL="12700">
              <a:lnSpc>
                <a:spcPct val="100000"/>
              </a:lnSpc>
              <a:spcBef>
                <a:spcPts val="335"/>
              </a:spcBef>
              <a:tabLst>
                <a:tab pos="504825" algn="l"/>
                <a:tab pos="5349875" algn="l"/>
              </a:tabLst>
            </a:pPr>
            <a:r>
              <a:rPr sz="2000" b="0" spc="-25" dirty="0">
                <a:solidFill>
                  <a:srgbClr val="FFFFFF"/>
                </a:solidFill>
                <a:latin typeface="Arial MT"/>
                <a:ea typeface="Adobe Fan Heiti Std B" panose="020B0700000000000000"/>
                <a:cs typeface="Arial MT"/>
              </a:rPr>
              <a:t>1/7</a:t>
            </a:r>
            <a:r>
              <a:rPr sz="2000" b="0" dirty="0">
                <a:solidFill>
                  <a:srgbClr val="FFFFFF"/>
                </a:solidFill>
                <a:latin typeface="Arial MT"/>
                <a:ea typeface="Adobe Fan Heiti Std B" panose="020B0700000000000000"/>
                <a:cs typeface="Arial MT"/>
              </a:rPr>
              <a:t>	</a:t>
            </a:r>
            <a:r>
              <a:rPr sz="4800" b="0" dirty="0">
                <a:solidFill>
                  <a:srgbClr val="FFFFFF"/>
                </a:solidFill>
                <a:latin typeface="Arial MT"/>
                <a:ea typeface="Adobe Fan Heiti Std B" panose="020B0700000000000000"/>
                <a:cs typeface="Arial MT"/>
              </a:rPr>
              <a:t>Course</a:t>
            </a:r>
            <a:r>
              <a:rPr sz="4800" b="0" spc="-170" dirty="0">
                <a:solidFill>
                  <a:srgbClr val="FFFFFF"/>
                </a:solidFill>
                <a:latin typeface="Arial MT"/>
                <a:ea typeface="Adobe Fan Heiti Std B" panose="020B0700000000000000"/>
                <a:cs typeface="Arial MT"/>
              </a:rPr>
              <a:t> </a:t>
            </a:r>
            <a:r>
              <a:rPr sz="4800" b="0" spc="-10" dirty="0">
                <a:solidFill>
                  <a:srgbClr val="FFFFFF"/>
                </a:solidFill>
                <a:latin typeface="Arial MT"/>
                <a:ea typeface="Adobe Fan Heiti Std B" panose="020B0700000000000000"/>
                <a:cs typeface="Arial MT"/>
              </a:rPr>
              <a:t>Overview</a:t>
            </a:r>
            <a:r>
              <a:rPr sz="4800" b="0" dirty="0">
                <a:solidFill>
                  <a:srgbClr val="FFFFFF"/>
                </a:solidFill>
                <a:latin typeface="Arial MT"/>
                <a:ea typeface="Adobe Fan Heiti Std B" panose="020B0700000000000000"/>
                <a:cs typeface="Arial MT"/>
              </a:rPr>
              <a:t>	&amp;</a:t>
            </a:r>
            <a:r>
              <a:rPr sz="4800" b="0" spc="10" dirty="0">
                <a:solidFill>
                  <a:srgbClr val="FFFFFF"/>
                </a:solidFill>
                <a:latin typeface="Arial MT"/>
                <a:ea typeface="Adobe Fan Heiti Std B" panose="020B0700000000000000"/>
                <a:cs typeface="Arial MT"/>
              </a:rPr>
              <a:t> </a:t>
            </a:r>
            <a:r>
              <a:rPr sz="4800" b="0" spc="-10" dirty="0">
                <a:solidFill>
                  <a:srgbClr val="FFFFFF"/>
                </a:solidFill>
                <a:latin typeface="Arial MT"/>
                <a:ea typeface="Adobe Fan Heiti Std B" panose="020B0700000000000000"/>
                <a:cs typeface="Arial MT"/>
              </a:rPr>
              <a:t>Introduction</a:t>
            </a:r>
            <a:endParaRPr sz="4800" dirty="0">
              <a:latin typeface="Arial MT"/>
              <a:ea typeface="Adobe Fan Heiti Std B" panose="020B0700000000000000"/>
              <a:cs typeface="Arial MT"/>
            </a:endParaRPr>
          </a:p>
        </p:txBody>
      </p:sp>
      <p:pic>
        <p:nvPicPr>
          <p:cNvPr id="10" name="Immagine 9" descr="Immagine che contiene blu, Blu elettrico, Blu intenso, Blu cobalto&#10;&#10;Descrizione generata automaticamente">
            <a:extLst>
              <a:ext uri="{FF2B5EF4-FFF2-40B4-BE49-F238E27FC236}">
                <a16:creationId xmlns:a16="http://schemas.microsoft.com/office/drawing/2014/main" id="{E32C9928-D7A2-F5E0-C91E-5D2EFFD3DE3D}"/>
              </a:ext>
            </a:extLst>
          </p:cNvPr>
          <p:cNvPicPr>
            <a:picLocks noChangeAspect="1"/>
          </p:cNvPicPr>
          <p:nvPr/>
        </p:nvPicPr>
        <p:blipFill>
          <a:blip r:embed="rId2">
            <a:duotone>
              <a:prstClr val="black"/>
              <a:schemeClr val="accent1">
                <a:tint val="45000"/>
                <a:satMod val="400000"/>
              </a:schemeClr>
            </a:duotone>
            <a:alphaModFix/>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CasellaDiTesto 12">
            <a:extLst>
              <a:ext uri="{FF2B5EF4-FFF2-40B4-BE49-F238E27FC236}">
                <a16:creationId xmlns:a16="http://schemas.microsoft.com/office/drawing/2014/main" id="{DF172074-7D0E-70B2-2EB9-15FF412F2814}"/>
              </a:ext>
            </a:extLst>
          </p:cNvPr>
          <p:cNvSpPr txBox="1"/>
          <p:nvPr/>
        </p:nvSpPr>
        <p:spPr>
          <a:xfrm>
            <a:off x="1100743" y="1234061"/>
            <a:ext cx="9990514" cy="2862322"/>
          </a:xfrm>
          <a:prstGeom prst="rect">
            <a:avLst/>
          </a:prstGeom>
          <a:noFill/>
        </p:spPr>
        <p:txBody>
          <a:bodyPr wrap="square" rtlCol="0">
            <a:spAutoFit/>
          </a:bodyPr>
          <a:lstStyle/>
          <a:p>
            <a:br>
              <a:rPr lang="it-IT" sz="3600" dirty="0">
                <a:effectLst/>
                <a:latin typeface="Adobe Fan Heiti Std B" panose="020B0700000000000000" pitchFamily="34" charset="-128"/>
                <a:ea typeface="Adobe Fan Heiti Std B" panose="020B0700000000000000"/>
                <a:cs typeface="Times New Roman" panose="02020603050405020304" pitchFamily="18" charset="0"/>
              </a:rPr>
            </a:br>
            <a:endParaRPr lang="it-IT" sz="3600" dirty="0">
              <a:effectLst/>
              <a:latin typeface="Adobe Fan Heiti Std B" panose="020B0700000000000000" pitchFamily="34" charset="-128"/>
              <a:ea typeface="Adobe Fan Heiti Std B" panose="020B0700000000000000"/>
              <a:cs typeface="Times New Roman" panose="02020603050405020304" pitchFamily="18" charset="0"/>
            </a:endParaRPr>
          </a:p>
          <a:p>
            <a:r>
              <a:rPr lang="it-IT" sz="3600" dirty="0">
                <a:solidFill>
                  <a:srgbClr val="FFFFFF"/>
                </a:solidFill>
                <a:effectLst/>
                <a:latin typeface="Adobe Fan Heiti Std B" panose="020B0700000000000000" pitchFamily="34" charset="-128"/>
                <a:ea typeface="Adobe Fan Heiti Std B" panose="020B0700000000000000"/>
                <a:cs typeface="Times New Roman" panose="02020603050405020304" pitchFamily="18" charset="0"/>
              </a:rPr>
              <a:t>34359 –Software </a:t>
            </a:r>
            <a:r>
              <a:rPr lang="en-US" sz="3600" dirty="0">
                <a:solidFill>
                  <a:srgbClr val="FFFFFF"/>
                </a:solidFill>
                <a:effectLst/>
                <a:latin typeface="Adobe Fan Heiti Std B" panose="020B0700000000000000" pitchFamily="34" charset="-128"/>
                <a:ea typeface="Adobe Fan Heiti Std B" panose="020B0700000000000000"/>
                <a:cs typeface="Times New Roman" panose="02020603050405020304" pitchFamily="18" charset="0"/>
              </a:rPr>
              <a:t>Defined</a:t>
            </a:r>
            <a:r>
              <a:rPr lang="it-IT" sz="3600" dirty="0">
                <a:solidFill>
                  <a:srgbClr val="FFFFFF"/>
                </a:solidFill>
                <a:effectLst/>
                <a:latin typeface="Adobe Fan Heiti Std B" panose="020B0700000000000000" pitchFamily="34" charset="-128"/>
                <a:ea typeface="Adobe Fan Heiti Std B" panose="020B0700000000000000"/>
                <a:cs typeface="Times New Roman" panose="02020603050405020304" pitchFamily="18" charset="0"/>
              </a:rPr>
              <a:t> Networking (SDN)</a:t>
            </a:r>
          </a:p>
          <a:p>
            <a:r>
              <a:rPr lang="it-IT" sz="3600" dirty="0">
                <a:solidFill>
                  <a:srgbClr val="FFFFFF"/>
                </a:solidFill>
                <a:effectLst/>
                <a:latin typeface="Adobe Fan Heiti Std B" panose="020B0700000000000000" pitchFamily="34" charset="-128"/>
                <a:ea typeface="Adobe Fan Heiti Std B" panose="020B0700000000000000"/>
                <a:cs typeface="Times New Roman" panose="02020603050405020304" pitchFamily="18" charset="0"/>
              </a:rPr>
              <a:t>Project 10: Authentication Service</a:t>
            </a:r>
          </a:p>
          <a:p>
            <a:endParaRPr lang="it-IT" sz="3600" dirty="0">
              <a:latin typeface="Adobe Fan Heiti Std B" panose="020B0700000000000000" pitchFamily="34" charset="-128"/>
              <a:ea typeface="Adobe Fan Heiti Std B" panose="020B0700000000000000"/>
              <a:cs typeface="Times New Roman" panose="02020603050405020304" pitchFamily="18" charset="0"/>
            </a:endParaRPr>
          </a:p>
        </p:txBody>
      </p:sp>
      <p:sp>
        <p:nvSpPr>
          <p:cNvPr id="14" name="CasellaDiTesto 13">
            <a:extLst>
              <a:ext uri="{FF2B5EF4-FFF2-40B4-BE49-F238E27FC236}">
                <a16:creationId xmlns:a16="http://schemas.microsoft.com/office/drawing/2014/main" id="{091A58ED-5DDC-949A-4755-5426123C50F9}"/>
              </a:ext>
            </a:extLst>
          </p:cNvPr>
          <p:cNvSpPr txBox="1"/>
          <p:nvPr/>
        </p:nvSpPr>
        <p:spPr>
          <a:xfrm>
            <a:off x="672464" y="5796232"/>
            <a:ext cx="3962400" cy="738664"/>
          </a:xfrm>
          <a:prstGeom prst="rect">
            <a:avLst/>
          </a:prstGeom>
          <a:noFill/>
        </p:spPr>
        <p:txBody>
          <a:bodyPr wrap="square" rtlCol="0">
            <a:spAutoFit/>
          </a:bodyPr>
          <a:lstStyle/>
          <a:p>
            <a:r>
              <a:rPr lang="it-IT" sz="1400" dirty="0">
                <a:solidFill>
                  <a:srgbClr val="FFFFFF"/>
                </a:solidFill>
                <a:latin typeface="Adobe Fan Heiti Std B" panose="020B0700000000000000" pitchFamily="34" charset="-128"/>
                <a:ea typeface="Adobe Fan Heiti Std B" panose="020B0700000000000000"/>
              </a:rPr>
              <a:t>Ashutosh Dhaka: s222374@dtu.dk</a:t>
            </a:r>
          </a:p>
          <a:p>
            <a:r>
              <a:rPr lang="it-IT" sz="1400" dirty="0">
                <a:solidFill>
                  <a:srgbClr val="FFFFFF"/>
                </a:solidFill>
                <a:latin typeface="Adobe Fan Heiti Std B" panose="020B0700000000000000" pitchFamily="34" charset="-128"/>
                <a:ea typeface="Adobe Fan Heiti Std B" panose="020B0700000000000000"/>
              </a:rPr>
              <a:t>Pietro Marrone: </a:t>
            </a:r>
            <a:r>
              <a:rPr lang="it-IT" sz="1400" dirty="0">
                <a:solidFill>
                  <a:srgbClr val="FFFFFF"/>
                </a:solidFill>
                <a:effectLst/>
                <a:latin typeface="Adobe Fan Heiti Std B" panose="020B0700000000000000" pitchFamily="34" charset="-128"/>
                <a:ea typeface="Adobe Fan Heiti Std B" panose="020B0700000000000000"/>
              </a:rPr>
              <a:t>s231987@dtu.dk </a:t>
            </a:r>
          </a:p>
          <a:p>
            <a:endParaRPr lang="it-IT" sz="1400" dirty="0">
              <a:latin typeface="Adobe Fan Heiti Std B" panose="020B0700000000000000" pitchFamily="34" charset="-128"/>
              <a:ea typeface="Adobe Fan Heiti Std B" panose="020B0700000000000000"/>
            </a:endParaRPr>
          </a:p>
        </p:txBody>
      </p:sp>
      <p:pic>
        <p:nvPicPr>
          <p:cNvPr id="11" name="Picture 10" descr="A black and white logo&#10;&#10;Description automatically generated">
            <a:extLst>
              <a:ext uri="{FF2B5EF4-FFF2-40B4-BE49-F238E27FC236}">
                <a16:creationId xmlns:a16="http://schemas.microsoft.com/office/drawing/2014/main" id="{208E7A8E-5851-0270-5A72-37C420793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492" y="251459"/>
            <a:ext cx="2058493" cy="10591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55ED-9ECA-5E5D-7C9E-ACAF82A448D9}"/>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Application design considerations</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B65E5E26-8CA7-D4BD-56B4-9CD1AB682CE6}"/>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ONOS and Mininet was taught during the course and provided a solid base to test our application</a:t>
            </a:r>
          </a:p>
          <a:p>
            <a:r>
              <a:rPr lang="en-US" sz="2000" dirty="0">
                <a:latin typeface="Adobe Fan Heiti Std B" panose="020B0700000000000000" pitchFamily="34" charset="-128"/>
                <a:ea typeface="Adobe Fan Heiti Std B" panose="020B0700000000000000" pitchFamily="34" charset="-128"/>
              </a:rPr>
              <a:t>Flask was used as it is lightweight and easier to develop on using python. </a:t>
            </a:r>
          </a:p>
          <a:p>
            <a:r>
              <a:rPr lang="en-US" sz="2000" dirty="0">
                <a:latin typeface="Adobe Fan Heiti Std B" panose="020B0700000000000000" pitchFamily="34" charset="-128"/>
                <a:ea typeface="Adobe Fan Heiti Std B" panose="020B0700000000000000" pitchFamily="34" charset="-128"/>
              </a:rPr>
              <a:t>Glassfish and java-based approach had a steep programming competence requirement. </a:t>
            </a:r>
          </a:p>
          <a:p>
            <a:r>
              <a:rPr lang="en-US" sz="2000" dirty="0">
                <a:latin typeface="Adobe Fan Heiti Std B" panose="020B0700000000000000" pitchFamily="34" charset="-128"/>
                <a:ea typeface="Adobe Fan Heiti Std B" panose="020B0700000000000000" pitchFamily="34" charset="-128"/>
              </a:rPr>
              <a:t>CURL was also not used due to native terminal-based approach and error prone environment and should be used for field testing and not for making big applications. </a:t>
            </a:r>
          </a:p>
          <a:p>
            <a:endParaRPr lang="en-US"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75849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71B4-F8AF-2295-05EA-19B0B1DD36C1}"/>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Project structure</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19598F39-59C4-EC1A-41FA-CFD821513601}"/>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SDN</a:t>
            </a:r>
          </a:p>
          <a:p>
            <a:pPr lvl="1"/>
            <a:r>
              <a:rPr lang="en-US" sz="2000" dirty="0">
                <a:latin typeface="Adobe Fan Heiti Std B" panose="020B0700000000000000" pitchFamily="34" charset="-128"/>
                <a:ea typeface="Adobe Fan Heiti Std B" panose="020B0700000000000000" pitchFamily="34" charset="-128"/>
              </a:rPr>
              <a:t>Templates</a:t>
            </a:r>
          </a:p>
          <a:p>
            <a:pPr lvl="2"/>
            <a:r>
              <a:rPr lang="en-US" dirty="0">
                <a:latin typeface="Adobe Fan Heiti Std B" panose="020B0700000000000000" pitchFamily="34" charset="-128"/>
                <a:ea typeface="Adobe Fan Heiti Std B" panose="020B0700000000000000" pitchFamily="34" charset="-128"/>
              </a:rPr>
              <a:t>Login.html – FLASK renders this and user interacts using this HTML page </a:t>
            </a:r>
          </a:p>
          <a:p>
            <a:pPr lvl="1"/>
            <a:r>
              <a:rPr lang="en-US" sz="2000" dirty="0">
                <a:latin typeface="Adobe Fan Heiti Std B" panose="020B0700000000000000" pitchFamily="34" charset="-128"/>
                <a:ea typeface="Adobe Fan Heiti Std B" panose="020B0700000000000000" pitchFamily="34" charset="-128"/>
              </a:rPr>
              <a:t>login.py – integration between flask server calls and requests about topology information.</a:t>
            </a:r>
          </a:p>
          <a:p>
            <a:pPr lvl="1"/>
            <a:r>
              <a:rPr lang="en-US" sz="2000" dirty="0">
                <a:latin typeface="Adobe Fan Heiti Std B" panose="020B0700000000000000" pitchFamily="34" charset="-128"/>
                <a:ea typeface="Adobe Fan Heiti Std B" panose="020B0700000000000000" pitchFamily="34" charset="-128"/>
              </a:rPr>
              <a:t>mngtopo.py – interface between flask server calls and ONOS class (JSON manipulation) </a:t>
            </a:r>
          </a:p>
          <a:p>
            <a:pPr lvl="1"/>
            <a:r>
              <a:rPr lang="en-US" sz="2000" dirty="0">
                <a:latin typeface="Adobe Fan Heiti Std B" panose="020B0700000000000000" pitchFamily="34" charset="-128"/>
                <a:ea typeface="Adobe Fan Heiti Std B" panose="020B0700000000000000" pitchFamily="34" charset="-128"/>
              </a:rPr>
              <a:t>customclass.py – class composing of ONOS object that packs and unpacks JSON files to POST and GET using REST API calls. </a:t>
            </a:r>
          </a:p>
          <a:p>
            <a:r>
              <a:rPr lang="en-US" sz="2000" dirty="0">
                <a:latin typeface="Adobe Fan Heiti Std B" panose="020B0700000000000000" pitchFamily="34" charset="-128"/>
                <a:ea typeface="Adobe Fan Heiti Std B" panose="020B0700000000000000" pitchFamily="34" charset="-128"/>
              </a:rPr>
              <a:t>Topologies</a:t>
            </a:r>
            <a:r>
              <a:rPr lang="en-US" sz="2400" dirty="0">
                <a:latin typeface="Adobe Fan Heiti Std B" panose="020B0700000000000000" pitchFamily="34" charset="-128"/>
                <a:ea typeface="Adobe Fan Heiti Std B" panose="020B0700000000000000" pitchFamily="34" charset="-128"/>
              </a:rPr>
              <a:t> </a:t>
            </a:r>
          </a:p>
          <a:p>
            <a:pPr lvl="1"/>
            <a:r>
              <a:rPr lang="en-US" sz="2000" dirty="0">
                <a:latin typeface="Adobe Fan Heiti Std B" panose="020B0700000000000000" pitchFamily="34" charset="-128"/>
                <a:ea typeface="Adobe Fan Heiti Std B" panose="020B0700000000000000" pitchFamily="34" charset="-128"/>
              </a:rPr>
              <a:t>Contains the topologies we have tested on (tree, ring, etc.) </a:t>
            </a:r>
          </a:p>
          <a:p>
            <a:pPr marL="457200" lvl="1" indent="0">
              <a:buNone/>
            </a:pPr>
            <a:endParaRPr lang="en-US"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77553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F90-5441-06AD-D5A1-C9542EA76527}"/>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Program flow</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3DCC7158-CCF2-24BF-0B28-CAB8D460FBC6}"/>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Start ONOS server -&gt; start </a:t>
            </a:r>
            <a:r>
              <a:rPr lang="en-US" sz="2000" dirty="0" err="1">
                <a:latin typeface="Adobe Fan Heiti Std B" panose="020B0700000000000000" pitchFamily="34" charset="-128"/>
                <a:ea typeface="Adobe Fan Heiti Std B" panose="020B0700000000000000" pitchFamily="34" charset="-128"/>
              </a:rPr>
              <a:t>mininet</a:t>
            </a:r>
            <a:r>
              <a:rPr lang="en-US" sz="2000" dirty="0">
                <a:latin typeface="Adobe Fan Heiti Std B" panose="020B0700000000000000" pitchFamily="34" charset="-128"/>
                <a:ea typeface="Adobe Fan Heiti Std B" panose="020B0700000000000000" pitchFamily="34" charset="-128"/>
              </a:rPr>
              <a:t> topology (with OF switches) -&gt; verify topology using ONOS UI. </a:t>
            </a:r>
          </a:p>
          <a:p>
            <a:r>
              <a:rPr lang="en-US" sz="2000" dirty="0">
                <a:latin typeface="Adobe Fan Heiti Std B" panose="020B0700000000000000" pitchFamily="34" charset="-128"/>
                <a:ea typeface="Adobe Fan Heiti Std B" panose="020B0700000000000000" pitchFamily="34" charset="-128"/>
              </a:rPr>
              <a:t>Initially all the hosts are incapable of communicating over the network.</a:t>
            </a:r>
          </a:p>
          <a:p>
            <a:r>
              <a:rPr lang="en-US" sz="2000" dirty="0">
                <a:latin typeface="Adobe Fan Heiti Std B" panose="020B0700000000000000" pitchFamily="34" charset="-128"/>
                <a:ea typeface="Adobe Fan Heiti Std B" panose="020B0700000000000000" pitchFamily="34" charset="-128"/>
              </a:rPr>
              <a:t>Start the FLASK server using 127.0.0.1:5000/login.</a:t>
            </a:r>
          </a:p>
          <a:p>
            <a:r>
              <a:rPr lang="en-US" sz="2000" dirty="0">
                <a:latin typeface="Adobe Fan Heiti Std B" panose="020B0700000000000000" pitchFamily="34" charset="-128"/>
                <a:ea typeface="Adobe Fan Heiti Std B" panose="020B0700000000000000" pitchFamily="34" charset="-128"/>
              </a:rPr>
              <a:t>Entering the IP of the host  and password initializes the host to send packets across network.</a:t>
            </a:r>
          </a:p>
          <a:p>
            <a:r>
              <a:rPr lang="en-US" sz="2000" dirty="0">
                <a:latin typeface="Adobe Fan Heiti Std B" panose="020B0700000000000000" pitchFamily="34" charset="-128"/>
                <a:ea typeface="Adobe Fan Heiti Std B" panose="020B0700000000000000" pitchFamily="34" charset="-128"/>
              </a:rPr>
              <a:t>In the background we use the host IP to detect the switch it belongs to and update the flow rules for the IP (insert JSON image) </a:t>
            </a:r>
          </a:p>
          <a:p>
            <a:r>
              <a:rPr lang="en-US" sz="2000" dirty="0">
                <a:latin typeface="Adobe Fan Heiti Std B" panose="020B0700000000000000" pitchFamily="34" charset="-128"/>
                <a:ea typeface="Adobe Fan Heiti Std B" panose="020B0700000000000000" pitchFamily="34" charset="-128"/>
              </a:rPr>
              <a:t>We check the packets using </a:t>
            </a:r>
            <a:r>
              <a:rPr lang="en-US" sz="2000" dirty="0" err="1">
                <a:latin typeface="Adobe Fan Heiti Std B" panose="020B0700000000000000" pitchFamily="34" charset="-128"/>
                <a:ea typeface="Adobe Fan Heiti Std B" panose="020B0700000000000000" pitchFamily="34" charset="-128"/>
              </a:rPr>
              <a:t>wireshark</a:t>
            </a:r>
            <a:r>
              <a:rPr lang="en-US" sz="2000" dirty="0">
                <a:latin typeface="Adobe Fan Heiti Std B" panose="020B0700000000000000" pitchFamily="34" charset="-128"/>
                <a:ea typeface="Adobe Fan Heiti Std B" panose="020B0700000000000000" pitchFamily="34" charset="-128"/>
              </a:rPr>
              <a:t> and repeat the process for all the host. </a:t>
            </a:r>
          </a:p>
          <a:p>
            <a:r>
              <a:rPr lang="en-US" sz="2000" dirty="0">
                <a:latin typeface="Adobe Fan Heiti Std B" panose="020B0700000000000000" pitchFamily="34" charset="-128"/>
                <a:ea typeface="Adobe Fan Heiti Std B" panose="020B0700000000000000" pitchFamily="34" charset="-128"/>
              </a:rPr>
              <a:t>In the terminal stage the authenticated users can communicate over ONOS server using our application.</a:t>
            </a:r>
          </a:p>
        </p:txBody>
      </p:sp>
    </p:spTree>
    <p:extLst>
      <p:ext uri="{BB962C8B-B14F-4D97-AF65-F5344CB8AC3E}">
        <p14:creationId xmlns:p14="http://schemas.microsoft.com/office/powerpoint/2010/main" val="72047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254C6F-58BD-89D7-E71C-E5B3A5D99E4D}"/>
              </a:ext>
            </a:extLst>
          </p:cNvPr>
          <p:cNvPicPr>
            <a:picLocks noGrp="1" noChangeAspect="1"/>
          </p:cNvPicPr>
          <p:nvPr>
            <p:ph idx="1"/>
          </p:nvPr>
        </p:nvPicPr>
        <p:blipFill>
          <a:blip r:embed="rId2"/>
          <a:stretch>
            <a:fillRect/>
          </a:stretch>
        </p:blipFill>
        <p:spPr>
          <a:xfrm>
            <a:off x="838200" y="380702"/>
            <a:ext cx="10515600" cy="1963789"/>
          </a:xfrm>
        </p:spPr>
      </p:pic>
      <p:pic>
        <p:nvPicPr>
          <p:cNvPr id="7" name="Picture 6">
            <a:extLst>
              <a:ext uri="{FF2B5EF4-FFF2-40B4-BE49-F238E27FC236}">
                <a16:creationId xmlns:a16="http://schemas.microsoft.com/office/drawing/2014/main" id="{3DC542F6-BD61-C7C9-F79B-214879F7EB40}"/>
              </a:ext>
            </a:extLst>
          </p:cNvPr>
          <p:cNvPicPr>
            <a:picLocks noChangeAspect="1"/>
          </p:cNvPicPr>
          <p:nvPr/>
        </p:nvPicPr>
        <p:blipFill>
          <a:blip r:embed="rId3"/>
          <a:stretch>
            <a:fillRect/>
          </a:stretch>
        </p:blipFill>
        <p:spPr>
          <a:xfrm>
            <a:off x="838200" y="2181274"/>
            <a:ext cx="4646467" cy="1963790"/>
          </a:xfrm>
          <a:prstGeom prst="rect">
            <a:avLst/>
          </a:prstGeom>
        </p:spPr>
      </p:pic>
      <p:pic>
        <p:nvPicPr>
          <p:cNvPr id="9" name="Picture 8">
            <a:extLst>
              <a:ext uri="{FF2B5EF4-FFF2-40B4-BE49-F238E27FC236}">
                <a16:creationId xmlns:a16="http://schemas.microsoft.com/office/drawing/2014/main" id="{331399FA-B8AD-FF38-3FC6-584CFE446558}"/>
              </a:ext>
            </a:extLst>
          </p:cNvPr>
          <p:cNvPicPr>
            <a:picLocks noChangeAspect="1"/>
          </p:cNvPicPr>
          <p:nvPr/>
        </p:nvPicPr>
        <p:blipFill rotWithShape="1">
          <a:blip r:embed="rId4"/>
          <a:srcRect t="12388" b="14883"/>
          <a:stretch/>
        </p:blipFill>
        <p:spPr>
          <a:xfrm>
            <a:off x="5762661" y="2262882"/>
            <a:ext cx="5591139" cy="1800573"/>
          </a:xfrm>
          <a:prstGeom prst="rect">
            <a:avLst/>
          </a:prstGeom>
        </p:spPr>
      </p:pic>
      <p:pic>
        <p:nvPicPr>
          <p:cNvPr id="11" name="Picture 10">
            <a:extLst>
              <a:ext uri="{FF2B5EF4-FFF2-40B4-BE49-F238E27FC236}">
                <a16:creationId xmlns:a16="http://schemas.microsoft.com/office/drawing/2014/main" id="{99F1568F-63AE-9A66-9EB4-63E72AA9E176}"/>
              </a:ext>
            </a:extLst>
          </p:cNvPr>
          <p:cNvPicPr>
            <a:picLocks noChangeAspect="1"/>
          </p:cNvPicPr>
          <p:nvPr/>
        </p:nvPicPr>
        <p:blipFill>
          <a:blip r:embed="rId5"/>
          <a:stretch>
            <a:fillRect/>
          </a:stretch>
        </p:blipFill>
        <p:spPr>
          <a:xfrm>
            <a:off x="4705657" y="4145063"/>
            <a:ext cx="2114006" cy="2218080"/>
          </a:xfrm>
          <a:prstGeom prst="rect">
            <a:avLst/>
          </a:prstGeom>
        </p:spPr>
      </p:pic>
      <p:sp>
        <p:nvSpPr>
          <p:cNvPr id="14" name="TextBox 13">
            <a:extLst>
              <a:ext uri="{FF2B5EF4-FFF2-40B4-BE49-F238E27FC236}">
                <a16:creationId xmlns:a16="http://schemas.microsoft.com/office/drawing/2014/main" id="{9CEC0CB5-418C-B210-CAA4-212F2570DC88}"/>
              </a:ext>
            </a:extLst>
          </p:cNvPr>
          <p:cNvSpPr txBox="1"/>
          <p:nvPr/>
        </p:nvSpPr>
        <p:spPr>
          <a:xfrm>
            <a:off x="4438675" y="6260085"/>
            <a:ext cx="2647969" cy="369332"/>
          </a:xfrm>
          <a:prstGeom prst="rect">
            <a:avLst/>
          </a:prstGeom>
          <a:noFill/>
        </p:spPr>
        <p:txBody>
          <a:bodyPr wrap="none" rtlCol="0">
            <a:spAutoFit/>
          </a:bodyPr>
          <a:lstStyle/>
          <a:p>
            <a:pPr algn="ctr"/>
            <a:r>
              <a:rPr lang="en-GB" dirty="0">
                <a:ea typeface="Adobe Fan Heiti Std B" panose="020B0700000000000000"/>
              </a:rPr>
              <a:t>Current Running topology</a:t>
            </a:r>
          </a:p>
        </p:txBody>
      </p:sp>
      <p:sp>
        <p:nvSpPr>
          <p:cNvPr id="15" name="TextBox 14">
            <a:extLst>
              <a:ext uri="{FF2B5EF4-FFF2-40B4-BE49-F238E27FC236}">
                <a16:creationId xmlns:a16="http://schemas.microsoft.com/office/drawing/2014/main" id="{A1FC40A9-A3C9-B1A7-01A2-979907759406}"/>
              </a:ext>
            </a:extLst>
          </p:cNvPr>
          <p:cNvSpPr txBox="1"/>
          <p:nvPr/>
        </p:nvSpPr>
        <p:spPr>
          <a:xfrm>
            <a:off x="2014388" y="4145063"/>
            <a:ext cx="2294090" cy="369332"/>
          </a:xfrm>
          <a:prstGeom prst="rect">
            <a:avLst/>
          </a:prstGeom>
          <a:noFill/>
        </p:spPr>
        <p:txBody>
          <a:bodyPr wrap="none" rtlCol="0">
            <a:spAutoFit/>
          </a:bodyPr>
          <a:lstStyle/>
          <a:p>
            <a:r>
              <a:rPr lang="en-GB" dirty="0">
                <a:ea typeface="Adobe Fan Heiti Std B" panose="020B0700000000000000"/>
              </a:rPr>
              <a:t>Flask interface to login</a:t>
            </a:r>
          </a:p>
        </p:txBody>
      </p:sp>
      <p:sp>
        <p:nvSpPr>
          <p:cNvPr id="16" name="TextBox 15">
            <a:extLst>
              <a:ext uri="{FF2B5EF4-FFF2-40B4-BE49-F238E27FC236}">
                <a16:creationId xmlns:a16="http://schemas.microsoft.com/office/drawing/2014/main" id="{BFC4C174-4249-E9B8-52C0-5A7F3ECC5ACE}"/>
              </a:ext>
            </a:extLst>
          </p:cNvPr>
          <p:cNvSpPr txBox="1"/>
          <p:nvPr/>
        </p:nvSpPr>
        <p:spPr>
          <a:xfrm>
            <a:off x="7590365" y="4145063"/>
            <a:ext cx="2587247" cy="369332"/>
          </a:xfrm>
          <a:prstGeom prst="rect">
            <a:avLst/>
          </a:prstGeom>
          <a:noFill/>
        </p:spPr>
        <p:txBody>
          <a:bodyPr wrap="none" rtlCol="0">
            <a:spAutoFit/>
          </a:bodyPr>
          <a:lstStyle/>
          <a:p>
            <a:r>
              <a:rPr lang="en-GB" dirty="0">
                <a:ea typeface="Adobe Fan Heiti Std B" panose="020B0700000000000000"/>
              </a:rPr>
              <a:t>Switch 1 flows after login</a:t>
            </a:r>
          </a:p>
        </p:txBody>
      </p:sp>
      <p:sp>
        <p:nvSpPr>
          <p:cNvPr id="17" name="TextBox 16">
            <a:extLst>
              <a:ext uri="{FF2B5EF4-FFF2-40B4-BE49-F238E27FC236}">
                <a16:creationId xmlns:a16="http://schemas.microsoft.com/office/drawing/2014/main" id="{C987EF91-53EF-5C9F-E41D-1B6EF3776349}"/>
              </a:ext>
            </a:extLst>
          </p:cNvPr>
          <p:cNvSpPr txBox="1"/>
          <p:nvPr/>
        </p:nvSpPr>
        <p:spPr>
          <a:xfrm>
            <a:off x="3873212" y="486666"/>
            <a:ext cx="4445576" cy="369332"/>
          </a:xfrm>
          <a:prstGeom prst="rect">
            <a:avLst/>
          </a:prstGeom>
          <a:noFill/>
        </p:spPr>
        <p:txBody>
          <a:bodyPr wrap="none" rtlCol="0">
            <a:spAutoFit/>
          </a:bodyPr>
          <a:lstStyle/>
          <a:p>
            <a:r>
              <a:rPr lang="en-GB" dirty="0">
                <a:ea typeface="Adobe Fan Heiti Std B" panose="020B0700000000000000"/>
              </a:rPr>
              <a:t>Switch 1 flows after initialization but no Login</a:t>
            </a:r>
          </a:p>
        </p:txBody>
      </p:sp>
    </p:spTree>
    <p:extLst>
      <p:ext uri="{BB962C8B-B14F-4D97-AF65-F5344CB8AC3E}">
        <p14:creationId xmlns:p14="http://schemas.microsoft.com/office/powerpoint/2010/main" val="36894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FB2E3B-B947-540B-8B50-076CCB85C243}"/>
              </a:ext>
            </a:extLst>
          </p:cNvPr>
          <p:cNvPicPr>
            <a:picLocks noGrp="1" noChangeAspect="1"/>
          </p:cNvPicPr>
          <p:nvPr>
            <p:ph idx="1"/>
          </p:nvPr>
        </p:nvPicPr>
        <p:blipFill>
          <a:blip r:embed="rId2"/>
          <a:stretch>
            <a:fillRect/>
          </a:stretch>
        </p:blipFill>
        <p:spPr>
          <a:xfrm>
            <a:off x="838200" y="247998"/>
            <a:ext cx="10515600" cy="2229197"/>
          </a:xfrm>
        </p:spPr>
      </p:pic>
      <p:pic>
        <p:nvPicPr>
          <p:cNvPr id="6" name="Picture 5">
            <a:extLst>
              <a:ext uri="{FF2B5EF4-FFF2-40B4-BE49-F238E27FC236}">
                <a16:creationId xmlns:a16="http://schemas.microsoft.com/office/drawing/2014/main" id="{BA121C45-BF0C-08F8-95A3-D519A47CCCA8}"/>
              </a:ext>
            </a:extLst>
          </p:cNvPr>
          <p:cNvPicPr>
            <a:picLocks noChangeAspect="1"/>
          </p:cNvPicPr>
          <p:nvPr/>
        </p:nvPicPr>
        <p:blipFill>
          <a:blip r:embed="rId3"/>
          <a:stretch>
            <a:fillRect/>
          </a:stretch>
        </p:blipFill>
        <p:spPr>
          <a:xfrm>
            <a:off x="838200" y="2586447"/>
            <a:ext cx="4724878" cy="1669762"/>
          </a:xfrm>
          <a:prstGeom prst="rect">
            <a:avLst/>
          </a:prstGeom>
        </p:spPr>
      </p:pic>
      <p:pic>
        <p:nvPicPr>
          <p:cNvPr id="8" name="Picture 7">
            <a:extLst>
              <a:ext uri="{FF2B5EF4-FFF2-40B4-BE49-F238E27FC236}">
                <a16:creationId xmlns:a16="http://schemas.microsoft.com/office/drawing/2014/main" id="{D5CC0A84-98BC-DD89-89D0-93BE70055884}"/>
              </a:ext>
            </a:extLst>
          </p:cNvPr>
          <p:cNvPicPr>
            <a:picLocks noChangeAspect="1"/>
          </p:cNvPicPr>
          <p:nvPr/>
        </p:nvPicPr>
        <p:blipFill rotWithShape="1">
          <a:blip r:embed="rId4"/>
          <a:srcRect t="10148" b="8948"/>
          <a:stretch/>
        </p:blipFill>
        <p:spPr>
          <a:xfrm>
            <a:off x="5563078" y="4256209"/>
            <a:ext cx="6012314" cy="1933304"/>
          </a:xfrm>
          <a:prstGeom prst="rect">
            <a:avLst/>
          </a:prstGeom>
        </p:spPr>
      </p:pic>
      <p:sp>
        <p:nvSpPr>
          <p:cNvPr id="9" name="TextBox 8">
            <a:extLst>
              <a:ext uri="{FF2B5EF4-FFF2-40B4-BE49-F238E27FC236}">
                <a16:creationId xmlns:a16="http://schemas.microsoft.com/office/drawing/2014/main" id="{AFFA02FE-61D8-CFB7-2BE0-D8985BE2EFC9}"/>
              </a:ext>
            </a:extLst>
          </p:cNvPr>
          <p:cNvSpPr txBox="1"/>
          <p:nvPr/>
        </p:nvSpPr>
        <p:spPr>
          <a:xfrm>
            <a:off x="8452685" y="2477195"/>
            <a:ext cx="2901115" cy="369332"/>
          </a:xfrm>
          <a:prstGeom prst="rect">
            <a:avLst/>
          </a:prstGeom>
          <a:noFill/>
        </p:spPr>
        <p:txBody>
          <a:bodyPr wrap="none" rtlCol="0">
            <a:spAutoFit/>
          </a:bodyPr>
          <a:lstStyle/>
          <a:p>
            <a:r>
              <a:rPr lang="en-GB" dirty="0">
                <a:ea typeface="Adobe Fan Heiti Std B" panose="020B0700000000000000"/>
              </a:rPr>
              <a:t>Packets from host 3 to host 1</a:t>
            </a:r>
          </a:p>
        </p:txBody>
      </p:sp>
      <p:sp>
        <p:nvSpPr>
          <p:cNvPr id="10" name="TextBox 9">
            <a:extLst>
              <a:ext uri="{FF2B5EF4-FFF2-40B4-BE49-F238E27FC236}">
                <a16:creationId xmlns:a16="http://schemas.microsoft.com/office/drawing/2014/main" id="{ADD7AB82-1EA5-DA64-43A5-2F41B054DED2}"/>
              </a:ext>
            </a:extLst>
          </p:cNvPr>
          <p:cNvSpPr txBox="1"/>
          <p:nvPr/>
        </p:nvSpPr>
        <p:spPr>
          <a:xfrm>
            <a:off x="1881051" y="4365461"/>
            <a:ext cx="2133405" cy="369332"/>
          </a:xfrm>
          <a:prstGeom prst="rect">
            <a:avLst/>
          </a:prstGeom>
          <a:noFill/>
        </p:spPr>
        <p:txBody>
          <a:bodyPr wrap="none" rtlCol="0">
            <a:spAutoFit/>
          </a:bodyPr>
          <a:lstStyle/>
          <a:p>
            <a:r>
              <a:rPr lang="en-GB" dirty="0"/>
              <a:t>host 3 </a:t>
            </a:r>
            <a:r>
              <a:rPr lang="en-GB" dirty="0" err="1"/>
              <a:t>Xterm</a:t>
            </a:r>
            <a:r>
              <a:rPr lang="en-GB" dirty="0"/>
              <a:t> output </a:t>
            </a:r>
          </a:p>
        </p:txBody>
      </p:sp>
      <p:sp>
        <p:nvSpPr>
          <p:cNvPr id="12" name="TextBox 11">
            <a:extLst>
              <a:ext uri="{FF2B5EF4-FFF2-40B4-BE49-F238E27FC236}">
                <a16:creationId xmlns:a16="http://schemas.microsoft.com/office/drawing/2014/main" id="{8DF2C679-315B-DD17-A4C3-8D21EFDD1DAC}"/>
              </a:ext>
            </a:extLst>
          </p:cNvPr>
          <p:cNvSpPr txBox="1"/>
          <p:nvPr/>
        </p:nvSpPr>
        <p:spPr>
          <a:xfrm>
            <a:off x="7809091" y="6288161"/>
            <a:ext cx="1520288" cy="369332"/>
          </a:xfrm>
          <a:prstGeom prst="rect">
            <a:avLst/>
          </a:prstGeom>
          <a:noFill/>
        </p:spPr>
        <p:txBody>
          <a:bodyPr wrap="none" rtlCol="0">
            <a:spAutoFit/>
          </a:bodyPr>
          <a:lstStyle/>
          <a:p>
            <a:r>
              <a:rPr lang="en-GB" dirty="0"/>
              <a:t>Switch 3 flows</a:t>
            </a:r>
          </a:p>
        </p:txBody>
      </p:sp>
    </p:spTree>
    <p:extLst>
      <p:ext uri="{BB962C8B-B14F-4D97-AF65-F5344CB8AC3E}">
        <p14:creationId xmlns:p14="http://schemas.microsoft.com/office/powerpoint/2010/main" val="298408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D82F-D283-FB40-4AB3-8692C325F954}"/>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Accomplishments wrt project statement</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6E321B5F-F085-A532-26CA-371054C027F0}"/>
              </a:ext>
            </a:extLst>
          </p:cNvPr>
          <p:cNvSpPr>
            <a:spLocks noGrp="1"/>
          </p:cNvSpPr>
          <p:nvPr>
            <p:ph idx="1"/>
          </p:nvPr>
        </p:nvSpPr>
        <p:spPr/>
        <p:txBody>
          <a:bodyPr>
            <a:normAutofit/>
          </a:bodyPr>
          <a:lstStyle/>
          <a:p>
            <a:pPr marL="457200" indent="-457200">
              <a:buAutoNum type="arabicPeriod"/>
            </a:pPr>
            <a:r>
              <a:rPr lang="en-US" sz="2000" dirty="0">
                <a:latin typeface="Adobe Fan Heiti Std B" panose="020B0700000000000000" pitchFamily="34" charset="-128"/>
                <a:ea typeface="Adobe Fan Heiti Std B" panose="020B0700000000000000" pitchFamily="34" charset="-128"/>
              </a:rPr>
              <a:t>No host can communicate when we initialize the topology</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Host can communicate when authorized using correct credentials. </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In case of incorrect credentials error logging in is printed on the web server. </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Use of the topology given in the problem statement. </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Tested with Ring, Tree and other topologies. </a:t>
            </a:r>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70781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F5A3-ADC3-A88A-B525-B79079C1CD66}"/>
              </a:ext>
            </a:extLst>
          </p:cNvPr>
          <p:cNvSpPr>
            <a:spLocks noGrp="1"/>
          </p:cNvSpPr>
          <p:nvPr>
            <p:ph type="title"/>
          </p:nvPr>
        </p:nvSpPr>
        <p:spPr>
          <a:xfrm>
            <a:off x="838200" y="365125"/>
            <a:ext cx="10515600" cy="1325563"/>
          </a:xfrm>
        </p:spPr>
        <p:txBody>
          <a:bodyPr/>
          <a:lstStyle/>
          <a:p>
            <a:r>
              <a:rPr lang="en-US" b="1" dirty="0">
                <a:latin typeface="Adobe Fan Heiti Std B" panose="020B0700000000000000" pitchFamily="34" charset="-128"/>
                <a:ea typeface="Adobe Fan Heiti Std B" panose="020B0700000000000000" pitchFamily="34" charset="-128"/>
              </a:rPr>
              <a:t>Use Cases</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11F87C60-A43C-74DA-EEFC-85CA8EEE1A69}"/>
              </a:ext>
            </a:extLst>
          </p:cNvPr>
          <p:cNvSpPr>
            <a:spLocks noGrp="1"/>
          </p:cNvSpPr>
          <p:nvPr>
            <p:ph idx="1"/>
          </p:nvPr>
        </p:nvSpPr>
        <p:spPr>
          <a:xfrm>
            <a:off x="838200" y="1690688"/>
            <a:ext cx="10515600" cy="4351338"/>
          </a:xfrm>
        </p:spPr>
        <p:txBody>
          <a:bodyPr>
            <a:noAutofit/>
          </a:bodyPr>
          <a:lstStyle/>
          <a:p>
            <a:r>
              <a:rPr lang="en-US" sz="2000" dirty="0">
                <a:latin typeface="Adobe Fan Heiti Std B" panose="020B0700000000000000" pitchFamily="34" charset="-128"/>
                <a:ea typeface="Adobe Fan Heiti Std B" panose="020B0700000000000000" pitchFamily="34" charset="-128"/>
              </a:rPr>
              <a:t>E</a:t>
            </a:r>
            <a:r>
              <a:rPr lang="en-US" sz="2000" b="0" i="0" dirty="0">
                <a:effectLst/>
                <a:latin typeface="Adobe Fan Heiti Std B" panose="020B0700000000000000" pitchFamily="34" charset="-128"/>
                <a:ea typeface="Adobe Fan Heiti Std B" panose="020B0700000000000000" pitchFamily="34" charset="-128"/>
              </a:rPr>
              <a:t>nhance security and access control for network management. </a:t>
            </a:r>
          </a:p>
          <a:p>
            <a:r>
              <a:rPr lang="en-US" sz="2000" b="1" i="0" u="sng" dirty="0">
                <a:effectLst/>
                <a:latin typeface="Adobe Fan Heiti Std B" panose="020B0700000000000000" pitchFamily="34" charset="-128"/>
                <a:ea typeface="Adobe Fan Heiti Std B" panose="020B0700000000000000" pitchFamily="34" charset="-128"/>
              </a:rPr>
              <a:t>Audit Trails and Accountability</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By tying user actions to specific authenticated accounts, web-based authentication can help in creating audit trails, tracking changes, and holding users accountable for their actions within the network management system.</a:t>
            </a:r>
          </a:p>
          <a:p>
            <a:r>
              <a:rPr lang="en-US" sz="2000" b="1" i="0" u="sng" dirty="0">
                <a:effectLst/>
                <a:latin typeface="Adobe Fan Heiti Std B" panose="020B0700000000000000" pitchFamily="34" charset="-128"/>
                <a:ea typeface="Adobe Fan Heiti Std B" panose="020B0700000000000000" pitchFamily="34" charset="-128"/>
              </a:rPr>
              <a:t>User Management and Provisioning</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It simplifies user management by allowing administrators to add, modify, or remove user access to the ONOS server through centralized web-based authentication systems.</a:t>
            </a:r>
          </a:p>
          <a:p>
            <a:r>
              <a:rPr lang="en-US" sz="2000" b="1" i="0" u="sng" dirty="0">
                <a:effectLst/>
                <a:latin typeface="Adobe Fan Heiti Std B" panose="020B0700000000000000" pitchFamily="34" charset="-128"/>
                <a:ea typeface="Adobe Fan Heiti Std B" panose="020B0700000000000000" pitchFamily="34" charset="-128"/>
              </a:rPr>
              <a:t>Integration with Web Interfaces</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If you have a web-based interface for ONOS, implementing web-based authentication provides a seamless experience for users accessing the system through a web browser.</a:t>
            </a:r>
          </a:p>
          <a:p>
            <a:r>
              <a:rPr lang="en-US" sz="2000" b="1" i="0" u="sng" dirty="0">
                <a:effectLst/>
                <a:latin typeface="Adobe Fan Heiti Std B" panose="020B0700000000000000" pitchFamily="34" charset="-128"/>
                <a:ea typeface="Adobe Fan Heiti Std B" panose="020B0700000000000000" pitchFamily="34" charset="-128"/>
              </a:rPr>
              <a:t>Compliance and Regulations</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Certain industries or organizations may have compliance requirements that mandate strict access control and authentication mechanisms. Web-based authentication helps in meeting these compliance standards.</a:t>
            </a:r>
            <a:br>
              <a:rPr lang="en-US" sz="2000" dirty="0">
                <a:latin typeface="Adobe Fan Heiti Std B" panose="020B0700000000000000" pitchFamily="34" charset="-128"/>
                <a:ea typeface="Adobe Fan Heiti Std B" panose="020B0700000000000000" pitchFamily="34" charset="-128"/>
              </a:rPr>
            </a:br>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39512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FE3D-94AD-18FC-E617-B1D198326571}"/>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Future Scope</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91EF9A12-68A2-3F2C-AA46-D01C6A99776E}"/>
              </a:ext>
            </a:extLst>
          </p:cNvPr>
          <p:cNvSpPr>
            <a:spLocks noGrp="1"/>
          </p:cNvSpPr>
          <p:nvPr>
            <p:ph idx="1"/>
          </p:nvPr>
        </p:nvSpPr>
        <p:spPr/>
        <p:txBody>
          <a:bodyPr>
            <a:normAutofit/>
          </a:bodyPr>
          <a:lstStyle/>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Adding features to logout </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Adding a Role-Based Access Control (RBAC) </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Integrating with other ONOS functionalities</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Integrating with a better web framework to distribute workload between ONOS and web server. </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Database based user authentication service. </a:t>
            </a:r>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3957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E6A1-3150-378A-5271-EAEC024BE4F3}"/>
              </a:ext>
            </a:extLst>
          </p:cNvPr>
          <p:cNvSpPr>
            <a:spLocks noGrp="1"/>
          </p:cNvSpPr>
          <p:nvPr>
            <p:ph type="ctrTitle"/>
          </p:nvPr>
        </p:nvSpPr>
        <p:spPr>
          <a:xfrm>
            <a:off x="1524000" y="1514248"/>
            <a:ext cx="9144000" cy="2387600"/>
          </a:xfrm>
        </p:spPr>
        <p:txBody>
          <a:bodyPr>
            <a:normAutofit/>
          </a:bodyPr>
          <a:lstStyle/>
          <a:p>
            <a:r>
              <a:rPr lang="en-GB" sz="4400" dirty="0">
                <a:ea typeface="Adobe Fan Heiti Std B" panose="020B0700000000000000"/>
              </a:rPr>
              <a:t>Thank you for listening</a:t>
            </a:r>
          </a:p>
        </p:txBody>
      </p:sp>
    </p:spTree>
    <p:extLst>
      <p:ext uri="{BB962C8B-B14F-4D97-AF65-F5344CB8AC3E}">
        <p14:creationId xmlns:p14="http://schemas.microsoft.com/office/powerpoint/2010/main" val="32146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4BC5-D102-14C8-EC38-161B7D6E4853}"/>
              </a:ext>
            </a:extLst>
          </p:cNvPr>
          <p:cNvSpPr>
            <a:spLocks noGrp="1"/>
          </p:cNvSpPr>
          <p:nvPr>
            <p:ph type="title"/>
          </p:nvPr>
        </p:nvSpPr>
        <p:spPr/>
        <p:txBody>
          <a:bodyPr/>
          <a:lstStyle/>
          <a:p>
            <a:r>
              <a:rPr lang="it-IT" b="1" dirty="0">
                <a:latin typeface="Adobe Fan Heiti Std B" panose="020B0700000000000000" pitchFamily="34" charset="-128"/>
                <a:ea typeface="Adobe Fan Heiti Std B" panose="020B0700000000000000" pitchFamily="34" charset="-128"/>
              </a:rPr>
              <a:t>Contents</a:t>
            </a:r>
            <a:endParaRPr lang="en-DK" b="1" dirty="0"/>
          </a:p>
        </p:txBody>
      </p:sp>
      <p:sp>
        <p:nvSpPr>
          <p:cNvPr id="3" name="Content Placeholder 2">
            <a:extLst>
              <a:ext uri="{FF2B5EF4-FFF2-40B4-BE49-F238E27FC236}">
                <a16:creationId xmlns:a16="http://schemas.microsoft.com/office/drawing/2014/main" id="{4612093C-830E-72BE-C9E5-C4B58BE5CCCE}"/>
              </a:ext>
            </a:extLst>
          </p:cNvPr>
          <p:cNvSpPr>
            <a:spLocks noGrp="1"/>
          </p:cNvSpPr>
          <p:nvPr>
            <p:ph idx="1"/>
          </p:nvPr>
        </p:nvSpPr>
        <p:spPr/>
        <p:txBody>
          <a:bodyPr/>
          <a:lstStyle/>
          <a:p>
            <a:pPr marL="251460" indent="-243204">
              <a:lnSpc>
                <a:spcPct val="100000"/>
              </a:lnSpc>
              <a:spcBef>
                <a:spcPts val="675"/>
              </a:spcBef>
              <a:buClr>
                <a:srgbClr val="006FC0"/>
              </a:buClr>
              <a:buSzPct val="95833"/>
              <a:buFont typeface="Wingdings"/>
              <a:buChar char=""/>
              <a:tabLst>
                <a:tab pos="251460" algn="l"/>
              </a:tabLst>
            </a:pPr>
            <a:r>
              <a:rPr lang="en-US" sz="2000" dirty="0">
                <a:latin typeface="Adobe Fan Heiti Std B" panose="020B0700000000000000" pitchFamily="34" charset="-128"/>
                <a:ea typeface="Adobe Fan Heiti Std B" panose="020B0700000000000000" pitchFamily="34" charset="-128"/>
                <a:cs typeface="Arial MT"/>
              </a:rPr>
              <a:t>Introduction</a:t>
            </a:r>
            <a:r>
              <a:rPr lang="it-IT" sz="2000" dirty="0">
                <a:latin typeface="Adobe Fan Heiti Std B" panose="020B0700000000000000" pitchFamily="34" charset="-128"/>
                <a:ea typeface="Adobe Fan Heiti Std B" panose="020B0700000000000000" pitchFamily="34" charset="-128"/>
                <a:cs typeface="Arial MT"/>
              </a:rPr>
              <a:t> to Authentication for web hosts </a:t>
            </a:r>
          </a:p>
          <a:p>
            <a:pPr marL="251460" indent="-243204">
              <a:lnSpc>
                <a:spcPct val="100000"/>
              </a:lnSpc>
              <a:spcBef>
                <a:spcPts val="675"/>
              </a:spcBef>
              <a:buClr>
                <a:srgbClr val="006FC0"/>
              </a:buClr>
              <a:buSzPct val="95833"/>
              <a:buFont typeface="Wingdings"/>
              <a:buChar char=""/>
              <a:tabLst>
                <a:tab pos="251460" algn="l"/>
              </a:tabLst>
            </a:pPr>
            <a:r>
              <a:rPr lang="it-IT" sz="2000" dirty="0">
                <a:latin typeface="Adobe Fan Heiti Std B" panose="020B0700000000000000" pitchFamily="34" charset="-128"/>
                <a:ea typeface="Adobe Fan Heiti Std B" panose="020B0700000000000000" pitchFamily="34" charset="-128"/>
                <a:cs typeface="Arial MT"/>
              </a:rPr>
              <a:t>How the Application works</a:t>
            </a:r>
          </a:p>
          <a:p>
            <a:pPr marL="425450" lvl="1" indent="-196850">
              <a:spcBef>
                <a:spcPts val="580"/>
              </a:spcBef>
              <a:buClr>
                <a:srgbClr val="006FC0"/>
              </a:buClr>
              <a:buFontTx/>
              <a:buChar char="•"/>
              <a:tabLst>
                <a:tab pos="425450" algn="l"/>
              </a:tabLst>
            </a:pPr>
            <a:r>
              <a:rPr lang="it-IT" sz="2000" spc="-10" dirty="0">
                <a:latin typeface="Adobe Fan Heiti Std B" panose="020B0700000000000000" pitchFamily="34" charset="-128"/>
                <a:ea typeface="Adobe Fan Heiti Std B" panose="020B0700000000000000" pitchFamily="34" charset="-128"/>
              </a:rPr>
              <a:t>FLASK – Web Application</a:t>
            </a:r>
          </a:p>
          <a:p>
            <a:pPr marL="425450" lvl="1" indent="-196850">
              <a:spcBef>
                <a:spcPts val="580"/>
              </a:spcBef>
              <a:buClr>
                <a:srgbClr val="006FC0"/>
              </a:buClr>
              <a:buFontTx/>
              <a:buChar char="•"/>
              <a:tabLst>
                <a:tab pos="425450" algn="l"/>
              </a:tabLst>
            </a:pPr>
            <a:r>
              <a:rPr lang="it-IT" sz="2000" spc="-10" dirty="0">
                <a:latin typeface="Adobe Fan Heiti Std B" panose="020B0700000000000000" pitchFamily="34" charset="-128"/>
                <a:ea typeface="Adobe Fan Heiti Std B" panose="020B0700000000000000" pitchFamily="34" charset="-128"/>
              </a:rPr>
              <a:t>ONOS – The hub for controllers and switches</a:t>
            </a:r>
          </a:p>
          <a:p>
            <a:pPr marL="425450" lvl="1" indent="-196850">
              <a:spcBef>
                <a:spcPts val="580"/>
              </a:spcBef>
              <a:buClr>
                <a:srgbClr val="006FC0"/>
              </a:buClr>
              <a:buFontTx/>
              <a:buChar char="•"/>
              <a:tabLst>
                <a:tab pos="425450" algn="l"/>
              </a:tabLst>
            </a:pPr>
            <a:r>
              <a:rPr lang="it-IT" sz="2000" spc="-10" dirty="0">
                <a:latin typeface="Adobe Fan Heiti Std B" panose="020B0700000000000000" pitchFamily="34" charset="-128"/>
                <a:ea typeface="Adobe Fan Heiti Std B" panose="020B0700000000000000" pitchFamily="34" charset="-128"/>
              </a:rPr>
              <a:t>REST API – The way FLASK and ONOS server communicates</a:t>
            </a:r>
          </a:p>
          <a:p>
            <a:pPr marL="251460" marR="0" lvl="0" indent="-243204" defTabSz="914400" eaLnBrk="1" fontAlgn="auto" latinLnBrk="0" hangingPunct="1">
              <a:lnSpc>
                <a:spcPct val="100000"/>
              </a:lnSpc>
              <a:spcBef>
                <a:spcPts val="675"/>
              </a:spcBef>
              <a:spcAft>
                <a:spcPts val="0"/>
              </a:spcAft>
              <a:buClr>
                <a:srgbClr val="006FC0"/>
              </a:buClr>
              <a:buSzPct val="95833"/>
              <a:buFont typeface="Wingdings"/>
              <a:buChar char=""/>
              <a:tabLst>
                <a:tab pos="251460" algn="l"/>
              </a:tabLst>
              <a:defRPr/>
            </a:pPr>
            <a:r>
              <a:rPr kumimoji="0" lang="it-IT" sz="2000" b="0" i="0" u="none" strike="noStrike" kern="0" cap="none" spc="0" normalizeH="0" baseline="0" noProof="0" dirty="0">
                <a:ln>
                  <a:noFill/>
                </a:ln>
                <a:solidFill>
                  <a:sysClr val="windowText" lastClr="000000"/>
                </a:solidFill>
                <a:effectLst/>
                <a:uLnTx/>
                <a:uFillTx/>
                <a:latin typeface="Adobe Fan Heiti Std B" panose="020B0700000000000000" pitchFamily="34" charset="-128"/>
                <a:ea typeface="Adobe Fan Heiti Std B" panose="020B0700000000000000" pitchFamily="34" charset="-128"/>
                <a:cs typeface="Arial MT"/>
              </a:rPr>
              <a:t>Service Authentication Workflow</a:t>
            </a:r>
          </a:p>
          <a:p>
            <a:pPr marL="251460" marR="0" lvl="0" indent="-243204" defTabSz="914400" eaLnBrk="1" fontAlgn="auto" latinLnBrk="0" hangingPunct="1">
              <a:lnSpc>
                <a:spcPct val="100000"/>
              </a:lnSpc>
              <a:spcBef>
                <a:spcPts val="675"/>
              </a:spcBef>
              <a:spcAft>
                <a:spcPts val="0"/>
              </a:spcAft>
              <a:buClr>
                <a:srgbClr val="006FC0"/>
              </a:buClr>
              <a:buSzPct val="95833"/>
              <a:buFont typeface="Wingdings"/>
              <a:buChar char=""/>
              <a:tabLst>
                <a:tab pos="251460" algn="l"/>
              </a:tabLst>
              <a:defRPr/>
            </a:pPr>
            <a:r>
              <a:rPr kumimoji="0" lang="it-IT" sz="2000" b="0" i="0" u="none" strike="noStrike" kern="0" cap="none" spc="0" normalizeH="0" baseline="0" noProof="0" dirty="0">
                <a:ln>
                  <a:noFill/>
                </a:ln>
                <a:solidFill>
                  <a:sysClr val="windowText" lastClr="000000"/>
                </a:solidFill>
                <a:effectLst/>
                <a:uLnTx/>
                <a:uFillTx/>
                <a:latin typeface="Adobe Fan Heiti Std B" panose="020B0700000000000000" pitchFamily="34" charset="-128"/>
                <a:ea typeface="Adobe Fan Heiti Std B" panose="020B0700000000000000" pitchFamily="34" charset="-128"/>
                <a:cs typeface="Arial MT"/>
              </a:rPr>
              <a:t>Testing</a:t>
            </a: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lnSpc>
                <a:spcPct val="100000"/>
              </a:lnSpc>
              <a:spcBef>
                <a:spcPts val="580"/>
              </a:spcBef>
              <a:buClr>
                <a:srgbClr val="006FC0"/>
              </a:buClr>
              <a:buChar char="•"/>
              <a:tabLst>
                <a:tab pos="425450" algn="l"/>
              </a:tabLst>
            </a:pPr>
            <a:endParaRPr lang="it-IT" sz="2000" spc="-10" dirty="0">
              <a:latin typeface="Adobe Fan Heiti Std B" panose="020B0700000000000000" pitchFamily="34" charset="-128"/>
              <a:ea typeface="Adobe Fan Heiti Std B" panose="020B0700000000000000" pitchFamily="34" charset="-128"/>
              <a:cs typeface="Arial MT"/>
            </a:endParaRPr>
          </a:p>
          <a:p>
            <a:pPr marL="425450" lvl="1" indent="-196850">
              <a:lnSpc>
                <a:spcPct val="100000"/>
              </a:lnSpc>
              <a:spcBef>
                <a:spcPts val="580"/>
              </a:spcBef>
              <a:buClr>
                <a:srgbClr val="006FC0"/>
              </a:buClr>
              <a:buChar char="•"/>
              <a:tabLst>
                <a:tab pos="425450" algn="l"/>
              </a:tabLst>
            </a:pPr>
            <a:endParaRPr lang="it-IT" sz="2000" spc="-10" dirty="0">
              <a:latin typeface="Adobe Fan Heiti Std B" panose="020B0700000000000000" pitchFamily="34" charset="-128"/>
              <a:ea typeface="Adobe Fan Heiti Std B" panose="020B0700000000000000" pitchFamily="34" charset="-128"/>
              <a:cs typeface="Arial MT"/>
            </a:endParaRPr>
          </a:p>
          <a:p>
            <a:pPr marL="425450" lvl="1" indent="-196850">
              <a:lnSpc>
                <a:spcPct val="100000"/>
              </a:lnSpc>
              <a:spcBef>
                <a:spcPts val="580"/>
              </a:spcBef>
              <a:buClr>
                <a:srgbClr val="006FC0"/>
              </a:buClr>
              <a:buChar char="•"/>
              <a:tabLst>
                <a:tab pos="425450" algn="l"/>
              </a:tabLst>
            </a:pPr>
            <a:endParaRPr lang="it-IT" sz="2000" dirty="0">
              <a:latin typeface="Adobe Fan Heiti Std B" panose="020B0700000000000000" pitchFamily="34" charset="-128"/>
              <a:ea typeface="Adobe Fan Heiti Std B" panose="020B0700000000000000" pitchFamily="34" charset="-128"/>
              <a:cs typeface="Arial MT"/>
            </a:endParaRPr>
          </a:p>
          <a:p>
            <a:endParaRPr lang="en-DK" dirty="0"/>
          </a:p>
        </p:txBody>
      </p:sp>
    </p:spTree>
    <p:extLst>
      <p:ext uri="{BB962C8B-B14F-4D97-AF65-F5344CB8AC3E}">
        <p14:creationId xmlns:p14="http://schemas.microsoft.com/office/powerpoint/2010/main" val="38391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37C3-0185-9582-0EC7-059C8A69D0AB}"/>
              </a:ext>
            </a:extLst>
          </p:cNvPr>
          <p:cNvSpPr>
            <a:spLocks noGrp="1"/>
          </p:cNvSpPr>
          <p:nvPr>
            <p:ph type="title"/>
          </p:nvPr>
        </p:nvSpPr>
        <p:spPr/>
        <p:txBody>
          <a:bodyPr/>
          <a:lstStyle/>
          <a:p>
            <a:r>
              <a:rPr lang="it-IT" b="1" dirty="0">
                <a:latin typeface="Adobe Fan Heiti Std B" panose="020B0700000000000000" pitchFamily="34" charset="-128"/>
                <a:ea typeface="Adobe Fan Heiti Std B" panose="020B0700000000000000" pitchFamily="34" charset="-128"/>
              </a:rPr>
              <a:t>What is Authentication Service?</a:t>
            </a:r>
            <a:endParaRPr lang="en-DK" b="1" dirty="0"/>
          </a:p>
        </p:txBody>
      </p:sp>
      <p:sp>
        <p:nvSpPr>
          <p:cNvPr id="3" name="Content Placeholder 2">
            <a:extLst>
              <a:ext uri="{FF2B5EF4-FFF2-40B4-BE49-F238E27FC236}">
                <a16:creationId xmlns:a16="http://schemas.microsoft.com/office/drawing/2014/main" id="{3F2B910C-6EAD-3CB3-C5CA-94CD250ED0F9}"/>
              </a:ext>
            </a:extLst>
          </p:cNvPr>
          <p:cNvSpPr>
            <a:spLocks noGrp="1"/>
          </p:cNvSpPr>
          <p:nvPr>
            <p:ph idx="1"/>
          </p:nvPr>
        </p:nvSpPr>
        <p:spPr>
          <a:xfrm>
            <a:off x="838200" y="1825625"/>
            <a:ext cx="10515600" cy="4422775"/>
          </a:xfrm>
        </p:spPr>
        <p:txBody>
          <a:bodyPr>
            <a:normAutofit/>
          </a:bodyPr>
          <a:lstStyle/>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Authentication Service verifies the credentials of a host. </a:t>
            </a:r>
          </a:p>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This process is managed through a web interface in our case using a FLASK Server </a:t>
            </a:r>
          </a:p>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The web server communicates with the network controller (ONOS) via its REST API provided with ONOS. </a:t>
            </a:r>
          </a:p>
          <a:p>
            <a:pPr marL="0" indent="0">
              <a:buNone/>
            </a:pPr>
            <a:endParaRPr lang="it-IT" sz="2000" dirty="0">
              <a:latin typeface="Adobe Fan Heiti Std B" panose="020B0700000000000000" pitchFamily="34" charset="-128"/>
              <a:ea typeface="Adobe Fan Heiti Std B" panose="020B0700000000000000" pitchFamily="34" charset="-128"/>
            </a:endParaRPr>
          </a:p>
          <a:p>
            <a:pPr marL="0" indent="0">
              <a:buNone/>
            </a:pPr>
            <a:r>
              <a:rPr lang="it-IT" sz="2000" u="sng" dirty="0">
                <a:latin typeface="Adobe Fan Heiti Std B" panose="020B0700000000000000" pitchFamily="34" charset="-128"/>
                <a:ea typeface="Adobe Fan Heiti Std B" panose="020B0700000000000000" pitchFamily="34" charset="-128"/>
              </a:rPr>
              <a:t>IMPORTANCE </a:t>
            </a:r>
          </a:p>
          <a:p>
            <a:r>
              <a:rPr lang="it-IT" sz="2000" dirty="0">
                <a:latin typeface="Adobe Fan Heiti Std B" panose="020B0700000000000000" pitchFamily="34" charset="-128"/>
                <a:ea typeface="Adobe Fan Heiti Std B" panose="020B0700000000000000" pitchFamily="34" charset="-128"/>
              </a:rPr>
              <a:t>Authentication service ensures only authorized hosts or users can access the network.</a:t>
            </a:r>
          </a:p>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This process prevents unauthorized access and protects the network from potential threats.</a:t>
            </a:r>
          </a:p>
          <a:p>
            <a:r>
              <a:rPr lang="en-US" sz="2000" dirty="0">
                <a:latin typeface="Adobe Fan Heiti Std B" panose="020B0700000000000000" pitchFamily="34" charset="-128"/>
                <a:ea typeface="Adobe Fan Heiti Std B" panose="020B0700000000000000" pitchFamily="34" charset="-128"/>
              </a:rPr>
              <a:t>It is a basic authorization that most services use.</a:t>
            </a:r>
          </a:p>
          <a:p>
            <a:endParaRPr lang="it-IT" sz="2000" dirty="0">
              <a:latin typeface="Adobe Fan Heiti Std B" panose="020B0700000000000000" pitchFamily="34" charset="-128"/>
              <a:ea typeface="Adobe Fan Heiti Std B" panose="020B0700000000000000" pitchFamily="34" charset="-128"/>
            </a:endParaRPr>
          </a:p>
          <a:p>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425935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27AA-FC80-6630-FBAD-23E9B1DA4500}"/>
              </a:ext>
            </a:extLst>
          </p:cNvPr>
          <p:cNvSpPr>
            <a:spLocks noGrp="1"/>
          </p:cNvSpPr>
          <p:nvPr>
            <p:ph type="title"/>
          </p:nvPr>
        </p:nvSpPr>
        <p:spPr/>
        <p:txBody>
          <a:bodyPr/>
          <a:lstStyle/>
          <a:p>
            <a:r>
              <a:rPr lang="it-IT" b="1" dirty="0">
                <a:latin typeface="Adobe Fan Heiti Std B" panose="020B0700000000000000" pitchFamily="34" charset="-128"/>
                <a:ea typeface="Adobe Fan Heiti Std B" panose="020B0700000000000000"/>
              </a:rPr>
              <a:t>Working of our application</a:t>
            </a:r>
            <a:endParaRPr lang="en-DK" b="1" dirty="0">
              <a:latin typeface="Adobe Fan Heiti Std B" panose="020B0700000000000000" pitchFamily="34" charset="-128"/>
              <a:ea typeface="Adobe Fan Heiti Std B" panose="020B0700000000000000"/>
            </a:endParaRPr>
          </a:p>
        </p:txBody>
      </p:sp>
      <p:sp>
        <p:nvSpPr>
          <p:cNvPr id="3" name="Content Placeholder 2">
            <a:extLst>
              <a:ext uri="{FF2B5EF4-FFF2-40B4-BE49-F238E27FC236}">
                <a16:creationId xmlns:a16="http://schemas.microsoft.com/office/drawing/2014/main" id="{2B78D0BD-5ADD-20BD-6070-2639CAAF0557}"/>
              </a:ext>
            </a:extLst>
          </p:cNvPr>
          <p:cNvSpPr>
            <a:spLocks noGrp="1"/>
          </p:cNvSpPr>
          <p:nvPr>
            <p:ph idx="1"/>
          </p:nvPr>
        </p:nvSpPr>
        <p:spPr/>
        <p:txBody>
          <a:bodyPr>
            <a:normAutofit/>
          </a:bodyPr>
          <a:lstStyle/>
          <a:p>
            <a:r>
              <a:rPr lang="it-IT" sz="2000" dirty="0">
                <a:latin typeface="Adobe Fan Heiti Std B" panose="020B0700000000000000" pitchFamily="34" charset="-128"/>
                <a:ea typeface="Adobe Fan Heiti Std B" panose="020B0700000000000000"/>
                <a:cs typeface="ADLaM Display" panose="020F0502020204030204" pitchFamily="2" charset="0"/>
              </a:rPr>
              <a:t>Our application consists of two main components: Flask and ONOS. These components work together to provide network authentication and topology management.</a:t>
            </a:r>
          </a:p>
          <a:p>
            <a:pPr marL="0" indent="0">
              <a:buNone/>
            </a:pPr>
            <a:endParaRPr lang="it-IT" sz="2000" dirty="0">
              <a:latin typeface="Adobe Fan Heiti Std B" panose="020B0700000000000000" pitchFamily="34" charset="-128"/>
              <a:ea typeface="Adobe Fan Heiti Std B" panose="020B0700000000000000"/>
              <a:cs typeface="ADLaM Display" panose="020F0502020204030204" pitchFamily="2" charset="0"/>
            </a:endParaRPr>
          </a:p>
          <a:p>
            <a:r>
              <a:rPr lang="it-IT" sz="2000" dirty="0">
                <a:latin typeface="Adobe Fan Heiti Std B" panose="020B0700000000000000" pitchFamily="34" charset="-128"/>
                <a:ea typeface="Adobe Fan Heiti Std B" panose="020B0700000000000000"/>
                <a:cs typeface="ADLaM Display" panose="020F0502020204030204" pitchFamily="2" charset="0"/>
              </a:rPr>
              <a:t>Our application consists of 3 working components</a:t>
            </a:r>
          </a:p>
          <a:p>
            <a:pPr lvl="1"/>
            <a:r>
              <a:rPr lang="it-IT" sz="1600" dirty="0">
                <a:latin typeface="Adobe Fan Heiti Std B" panose="020B0700000000000000" pitchFamily="34" charset="-128"/>
                <a:ea typeface="Adobe Fan Heiti Std B" panose="020B0700000000000000"/>
                <a:cs typeface="ADLaM Display" panose="020F0502020204030204" pitchFamily="2" charset="0"/>
              </a:rPr>
              <a:t>Mininet – Virtual topology simulator </a:t>
            </a:r>
          </a:p>
          <a:p>
            <a:pPr lvl="1"/>
            <a:r>
              <a:rPr lang="it-IT" sz="1600" dirty="0">
                <a:latin typeface="Adobe Fan Heiti Std B" panose="020B0700000000000000" pitchFamily="34" charset="-128"/>
                <a:ea typeface="Adobe Fan Heiti Std B" panose="020B0700000000000000"/>
                <a:cs typeface="ADLaM Display" panose="020F0502020204030204" pitchFamily="2" charset="0"/>
              </a:rPr>
              <a:t>ONOS – Open Network </a:t>
            </a:r>
            <a:r>
              <a:rPr lang="it-IT" sz="1600" b="1" dirty="0">
                <a:latin typeface="Adobe Fan Heiti Std B" panose="020B0700000000000000" pitchFamily="34" charset="-128"/>
                <a:ea typeface="Adobe Fan Heiti Std B" panose="020B0700000000000000"/>
                <a:cs typeface="ADLaM Display" panose="020F0502020204030204" pitchFamily="2" charset="0"/>
              </a:rPr>
              <a:t>O</a:t>
            </a:r>
            <a:r>
              <a:rPr lang="it-IT" sz="1600" dirty="0">
                <a:latin typeface="Adobe Fan Heiti Std B" panose="020B0700000000000000" pitchFamily="34" charset="-128"/>
                <a:ea typeface="Adobe Fan Heiti Std B" panose="020B0700000000000000"/>
                <a:cs typeface="ADLaM Display" panose="020F0502020204030204" pitchFamily="2" charset="0"/>
              </a:rPr>
              <a:t>perating </a:t>
            </a:r>
            <a:r>
              <a:rPr lang="it-IT" sz="1600" b="1" dirty="0">
                <a:latin typeface="Adobe Fan Heiti Std B" panose="020B0700000000000000" pitchFamily="34" charset="-128"/>
                <a:ea typeface="Adobe Fan Heiti Std B" panose="020B0700000000000000"/>
                <a:cs typeface="ADLaM Display" panose="020F0502020204030204" pitchFamily="2" charset="0"/>
              </a:rPr>
              <a:t>S</a:t>
            </a:r>
            <a:r>
              <a:rPr lang="it-IT" sz="1600" dirty="0">
                <a:latin typeface="Adobe Fan Heiti Std B" panose="020B0700000000000000" pitchFamily="34" charset="-128"/>
                <a:ea typeface="Adobe Fan Heiti Std B" panose="020B0700000000000000"/>
                <a:cs typeface="ADLaM Display" panose="020F0502020204030204" pitchFamily="2" charset="0"/>
              </a:rPr>
              <a:t>ystem</a:t>
            </a:r>
          </a:p>
          <a:p>
            <a:pPr lvl="1"/>
            <a:r>
              <a:rPr lang="it-IT" sz="1600" dirty="0">
                <a:latin typeface="Adobe Fan Heiti Std B" panose="020B0700000000000000" pitchFamily="34" charset="-128"/>
                <a:ea typeface="Adobe Fan Heiti Std B" panose="020B0700000000000000"/>
                <a:cs typeface="ADLaM Display" panose="020F0502020204030204" pitchFamily="2" charset="0"/>
              </a:rPr>
              <a:t>Flask – python based micro web framework</a:t>
            </a:r>
          </a:p>
          <a:p>
            <a:pPr marL="0" indent="0">
              <a:buNone/>
            </a:pPr>
            <a:endParaRPr lang="it-IT" sz="2000" dirty="0">
              <a:latin typeface="Adobe Fan Heiti Std B" panose="020B0700000000000000" pitchFamily="34" charset="-128"/>
              <a:ea typeface="Adobe Fan Heiti Std B" panose="020B0700000000000000"/>
              <a:cs typeface="ADLaM Display" panose="020F0502020204030204" pitchFamily="2" charset="0"/>
            </a:endParaRPr>
          </a:p>
          <a:p>
            <a:endParaRPr lang="en-DK" sz="2000" dirty="0">
              <a:latin typeface="Adobe Fan Heiti Std B" panose="020B0700000000000000" pitchFamily="34" charset="-128"/>
              <a:ea typeface="Adobe Fan Heiti Std B" panose="020B0700000000000000"/>
              <a:cs typeface="ADLaM Display" panose="020F0502020204030204" pitchFamily="2" charset="0"/>
            </a:endParaRPr>
          </a:p>
        </p:txBody>
      </p:sp>
      <p:graphicFrame>
        <p:nvGraphicFramePr>
          <p:cNvPr id="5" name="Diagram 4">
            <a:extLst>
              <a:ext uri="{FF2B5EF4-FFF2-40B4-BE49-F238E27FC236}">
                <a16:creationId xmlns:a16="http://schemas.microsoft.com/office/drawing/2014/main" id="{6A9D311D-B1D9-3E29-F7F0-1BE15E937CB2}"/>
              </a:ext>
            </a:extLst>
          </p:cNvPr>
          <p:cNvGraphicFramePr/>
          <p:nvPr>
            <p:extLst>
              <p:ext uri="{D42A27DB-BD31-4B8C-83A1-F6EECF244321}">
                <p14:modId xmlns:p14="http://schemas.microsoft.com/office/powerpoint/2010/main" val="3432773091"/>
              </p:ext>
            </p:extLst>
          </p:nvPr>
        </p:nvGraphicFramePr>
        <p:xfrm>
          <a:off x="7453746" y="3253149"/>
          <a:ext cx="3435927" cy="2563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62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1376CB-1416-08A9-FC89-02F9FFB19CB6}"/>
              </a:ext>
            </a:extLst>
          </p:cNvPr>
          <p:cNvPicPr>
            <a:picLocks noChangeAspect="1"/>
          </p:cNvPicPr>
          <p:nvPr/>
        </p:nvPicPr>
        <p:blipFill>
          <a:blip r:embed="rId2"/>
          <a:stretch>
            <a:fillRect/>
          </a:stretch>
        </p:blipFill>
        <p:spPr>
          <a:xfrm>
            <a:off x="3125089" y="511381"/>
            <a:ext cx="5941822" cy="2288155"/>
          </a:xfrm>
          <a:prstGeom prst="rect">
            <a:avLst/>
          </a:prstGeom>
        </p:spPr>
      </p:pic>
      <p:sp>
        <p:nvSpPr>
          <p:cNvPr id="6" name="TextBox 5">
            <a:extLst>
              <a:ext uri="{FF2B5EF4-FFF2-40B4-BE49-F238E27FC236}">
                <a16:creationId xmlns:a16="http://schemas.microsoft.com/office/drawing/2014/main" id="{3401CA7C-D6A2-FE14-A1D6-DFCE66F982F1}"/>
              </a:ext>
            </a:extLst>
          </p:cNvPr>
          <p:cNvSpPr txBox="1"/>
          <p:nvPr/>
        </p:nvSpPr>
        <p:spPr>
          <a:xfrm>
            <a:off x="4205462" y="2799536"/>
            <a:ext cx="3500846" cy="369332"/>
          </a:xfrm>
          <a:prstGeom prst="rect">
            <a:avLst/>
          </a:prstGeom>
          <a:noFill/>
        </p:spPr>
        <p:txBody>
          <a:bodyPr wrap="square" rtlCol="0">
            <a:spAutoFit/>
          </a:bodyPr>
          <a:lstStyle/>
          <a:p>
            <a:r>
              <a:rPr lang="en-GB" dirty="0">
                <a:ea typeface="Adobe Fan Heiti Std B" panose="020B0700000000000000"/>
              </a:rPr>
              <a:t>Flask server UI for authentication</a:t>
            </a:r>
          </a:p>
        </p:txBody>
      </p:sp>
      <p:pic>
        <p:nvPicPr>
          <p:cNvPr id="1026" name="Picture 2" descr="ONOS - Wikipedia">
            <a:extLst>
              <a:ext uri="{FF2B5EF4-FFF2-40B4-BE49-F238E27FC236}">
                <a16:creationId xmlns:a16="http://schemas.microsoft.com/office/drawing/2014/main" id="{8BC0B48B-2A44-BEF3-3FE3-9AAC5FE40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438" y="3429000"/>
            <a:ext cx="3559303" cy="23620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Álvaro Bezares Design">
            <a:extLst>
              <a:ext uri="{FF2B5EF4-FFF2-40B4-BE49-F238E27FC236}">
                <a16:creationId xmlns:a16="http://schemas.microsoft.com/office/drawing/2014/main" id="{6BA9B9CB-6ACB-91CE-E089-CF028AC37C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028" t="30389" r="13086" b="36697"/>
          <a:stretch/>
        </p:blipFill>
        <p:spPr bwMode="auto">
          <a:xfrm>
            <a:off x="509454" y="4460418"/>
            <a:ext cx="4505908" cy="1254545"/>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0B68C9AA-15E0-2D6D-B5A9-4B61C895786A}"/>
              </a:ext>
            </a:extLst>
          </p:cNvPr>
          <p:cNvSpPr/>
          <p:nvPr/>
        </p:nvSpPr>
        <p:spPr>
          <a:xfrm>
            <a:off x="5335011" y="4649867"/>
            <a:ext cx="2286778" cy="80715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Up 8">
            <a:extLst>
              <a:ext uri="{FF2B5EF4-FFF2-40B4-BE49-F238E27FC236}">
                <a16:creationId xmlns:a16="http://schemas.microsoft.com/office/drawing/2014/main" id="{CEB69812-DDF7-21FD-B801-9FD4BFCB18FC}"/>
              </a:ext>
            </a:extLst>
          </p:cNvPr>
          <p:cNvSpPr/>
          <p:nvPr/>
        </p:nvSpPr>
        <p:spPr>
          <a:xfrm>
            <a:off x="5985976" y="3392169"/>
            <a:ext cx="984848" cy="1695522"/>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12C5288D-A280-6223-87E1-BBF6B13293A2}"/>
              </a:ext>
            </a:extLst>
          </p:cNvPr>
          <p:cNvSpPr txBox="1"/>
          <p:nvPr/>
        </p:nvSpPr>
        <p:spPr>
          <a:xfrm>
            <a:off x="4325470" y="5922359"/>
            <a:ext cx="4305859" cy="646331"/>
          </a:xfrm>
          <a:prstGeom prst="rect">
            <a:avLst/>
          </a:prstGeom>
          <a:noFill/>
        </p:spPr>
        <p:txBody>
          <a:bodyPr wrap="none" rtlCol="0">
            <a:spAutoFit/>
          </a:bodyPr>
          <a:lstStyle/>
          <a:p>
            <a:r>
              <a:rPr lang="en-GB" dirty="0">
                <a:ea typeface="Adobe Fan Heiti Std B" panose="020B0700000000000000"/>
              </a:rPr>
              <a:t>Sits at the interface of ONOS and MININET, </a:t>
            </a:r>
          </a:p>
          <a:p>
            <a:r>
              <a:rPr lang="en-GB" dirty="0">
                <a:ea typeface="Adobe Fan Heiti Std B" panose="020B0700000000000000"/>
              </a:rPr>
              <a:t>Higher overview of controller and Topology</a:t>
            </a:r>
          </a:p>
        </p:txBody>
      </p:sp>
      <p:sp>
        <p:nvSpPr>
          <p:cNvPr id="11" name="TextBox 10">
            <a:extLst>
              <a:ext uri="{FF2B5EF4-FFF2-40B4-BE49-F238E27FC236}">
                <a16:creationId xmlns:a16="http://schemas.microsoft.com/office/drawing/2014/main" id="{87C00CE2-9BED-7ED2-6CED-5B5A15A5A672}"/>
              </a:ext>
            </a:extLst>
          </p:cNvPr>
          <p:cNvSpPr txBox="1"/>
          <p:nvPr/>
        </p:nvSpPr>
        <p:spPr>
          <a:xfrm>
            <a:off x="509454" y="511381"/>
            <a:ext cx="2455815" cy="707886"/>
          </a:xfrm>
          <a:prstGeom prst="rect">
            <a:avLst/>
          </a:prstGeom>
          <a:noFill/>
        </p:spPr>
        <p:txBody>
          <a:bodyPr wrap="square" rtlCol="0">
            <a:spAutoFit/>
          </a:bodyPr>
          <a:lstStyle/>
          <a:p>
            <a:r>
              <a:rPr lang="en-GB" sz="2000" b="1" dirty="0">
                <a:ea typeface="Adobe Fan Heiti Std B" panose="020B0700000000000000"/>
              </a:rPr>
              <a:t>Understanding the</a:t>
            </a:r>
          </a:p>
          <a:p>
            <a:r>
              <a:rPr lang="en-GB" sz="2000" b="1" dirty="0">
                <a:ea typeface="Adobe Fan Heiti Std B" panose="020B0700000000000000"/>
              </a:rPr>
              <a:t>working elements</a:t>
            </a:r>
          </a:p>
        </p:txBody>
      </p:sp>
    </p:spTree>
    <p:extLst>
      <p:ext uri="{BB962C8B-B14F-4D97-AF65-F5344CB8AC3E}">
        <p14:creationId xmlns:p14="http://schemas.microsoft.com/office/powerpoint/2010/main" val="27427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D8A1-38EF-F5BD-0F95-5DE4775C3959}"/>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Flask Server</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90862475-23CE-9707-3DDB-1453423BD1DE}"/>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Developed using python3. </a:t>
            </a:r>
          </a:p>
          <a:p>
            <a:r>
              <a:rPr lang="en-US" sz="2000" dirty="0">
                <a:latin typeface="Adobe Fan Heiti Std B" panose="020B0700000000000000" pitchFamily="34" charset="-128"/>
                <a:ea typeface="Adobe Fan Heiti Std B" panose="020B0700000000000000" pitchFamily="34" charset="-128"/>
              </a:rPr>
              <a:t>Micro web framework for lightweight web interfacing. </a:t>
            </a:r>
          </a:p>
          <a:p>
            <a:r>
              <a:rPr lang="en-US" sz="2000" dirty="0">
                <a:latin typeface="Adobe Fan Heiti Std B" panose="020B0700000000000000" pitchFamily="34" charset="-128"/>
                <a:ea typeface="Adobe Fan Heiti Std B" panose="020B0700000000000000" pitchFamily="34" charset="-128"/>
              </a:rPr>
              <a:t>The user / host interacts with the flask server running locally (127.0.0.1:5000)</a:t>
            </a:r>
          </a:p>
          <a:p>
            <a:r>
              <a:rPr lang="en-US" sz="2000" dirty="0">
                <a:latin typeface="Adobe Fan Heiti Std B" panose="020B0700000000000000" pitchFamily="34" charset="-128"/>
                <a:ea typeface="Adobe Fan Heiti Std B" panose="020B0700000000000000" pitchFamily="34" charset="-128"/>
              </a:rPr>
              <a:t>127.0.0.1:5000/login is where the user authenticates to enable communication with the network. </a:t>
            </a:r>
          </a:p>
        </p:txBody>
      </p:sp>
    </p:spTree>
    <p:extLst>
      <p:ext uri="{BB962C8B-B14F-4D97-AF65-F5344CB8AC3E}">
        <p14:creationId xmlns:p14="http://schemas.microsoft.com/office/powerpoint/2010/main" val="286722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EA86-1804-311E-07AD-E10B52019ADA}"/>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ONOS</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6B83A30F-9921-629C-0784-EDBF89659FF6}"/>
              </a:ext>
            </a:extLst>
          </p:cNvPr>
          <p:cNvSpPr>
            <a:spLocks noGrp="1"/>
          </p:cNvSpPr>
          <p:nvPr>
            <p:ph idx="1"/>
          </p:nvPr>
        </p:nvSpPr>
        <p:spPr/>
        <p:txBody>
          <a:bodyPr>
            <a:normAutofit/>
          </a:bodyPr>
          <a:lstStyle/>
          <a:p>
            <a:pPr algn="l"/>
            <a:r>
              <a:rPr lang="it-IT" sz="2000" dirty="0">
                <a:latin typeface="Adobe Fan Heiti Std B" panose="020B0700000000000000" pitchFamily="34" charset="-128"/>
                <a:ea typeface="Adobe Fan Heiti Std B" panose="020B0700000000000000" pitchFamily="34" charset="-128"/>
              </a:rPr>
              <a:t>ONOS Server offers the following features </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Network Topology Management: ONOS is a centralized network operating system that manages the network topology. It keeps track of devices (switches and hosts) in the network and their interconnections.</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REST APIs for Interaction: ONOS exposes REST APIs that enable external systems, such as Flask, to interact with it. These APIs provide functionalities to retrieve information about the network, make changes to the topology, and perform various network-related operations.</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The flask server (127.0.0.1:5000) and ONOS Server(127.0.0.1:8181) communicate using POST and GET methods (basic HTTP protocols). </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The packets generally compose of JSON packets. </a:t>
            </a:r>
          </a:p>
          <a:p>
            <a:endParaRPr lang="it-IT" sz="2000" dirty="0">
              <a:latin typeface="Adobe Fan Heiti Std B" panose="020B0700000000000000" pitchFamily="34" charset="-128"/>
              <a:ea typeface="Adobe Fan Heiti Std B" panose="020B0700000000000000" pitchFamily="34" charset="-128"/>
            </a:endParaRPr>
          </a:p>
          <a:p>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418540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DCD3-64C9-033B-82C8-B1735619B52D}"/>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Mininet </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337B06BF-6C68-A9FF-1242-3CE698D90345}"/>
              </a:ext>
            </a:extLst>
          </p:cNvPr>
          <p:cNvSpPr>
            <a:spLocks noGrp="1"/>
          </p:cNvSpPr>
          <p:nvPr>
            <p:ph idx="1"/>
          </p:nvPr>
        </p:nvSpPr>
        <p:spPr/>
        <p:txBody>
          <a:bodyPr>
            <a:normAutofit/>
          </a:bodyPr>
          <a:lstStyle/>
          <a:p>
            <a:r>
              <a:rPr lang="en-US" sz="2000" b="0" i="0" dirty="0">
                <a:effectLst/>
                <a:latin typeface="Adobe Fan Heiti Std B" panose="020B0700000000000000" pitchFamily="34" charset="-128"/>
                <a:ea typeface="Adobe Fan Heiti Std B" panose="020B0700000000000000" pitchFamily="34" charset="-128"/>
              </a:rPr>
              <a:t>Mininet is an open-source network emulator that allows you to create virtual networks. </a:t>
            </a:r>
          </a:p>
          <a:p>
            <a:r>
              <a:rPr lang="en-US" sz="2000" b="0" i="0" dirty="0">
                <a:effectLst/>
                <a:latin typeface="Adobe Fan Heiti Std B" panose="020B0700000000000000" pitchFamily="34" charset="-128"/>
                <a:ea typeface="Adobe Fan Heiti Std B" panose="020B0700000000000000" pitchFamily="34" charset="-128"/>
              </a:rPr>
              <a:t>It helps in testing, prototyping, and experimenting with network designs without the need for physical hardware. </a:t>
            </a:r>
          </a:p>
          <a:p>
            <a:r>
              <a:rPr lang="en-US" sz="2000" dirty="0">
                <a:latin typeface="Adobe Fan Heiti Std B" panose="020B0700000000000000" pitchFamily="34" charset="-128"/>
                <a:ea typeface="Adobe Fan Heiti Std B" panose="020B0700000000000000" pitchFamily="34" charset="-128"/>
              </a:rPr>
              <a:t>Creates </a:t>
            </a:r>
            <a:r>
              <a:rPr lang="en-US" sz="2000" b="0" i="0" dirty="0">
                <a:effectLst/>
                <a:latin typeface="Adobe Fan Heiti Std B" panose="020B0700000000000000" pitchFamily="34" charset="-128"/>
                <a:ea typeface="Adobe Fan Heiti Std B" panose="020B0700000000000000" pitchFamily="34" charset="-128"/>
              </a:rPr>
              <a:t>virtual hosts, switches, controllers, and links</a:t>
            </a:r>
            <a:r>
              <a:rPr lang="en-US" sz="2000" dirty="0">
                <a:latin typeface="Adobe Fan Heiti Std B" panose="020B0700000000000000" pitchFamily="34" charset="-128"/>
                <a:ea typeface="Adobe Fan Heiti Std B" panose="020B0700000000000000" pitchFamily="34" charset="-128"/>
              </a:rPr>
              <a:t>, </a:t>
            </a:r>
            <a:r>
              <a:rPr lang="en-US" sz="2000" b="0" i="0" dirty="0">
                <a:effectLst/>
                <a:latin typeface="Adobe Fan Heiti Std B" panose="020B0700000000000000" pitchFamily="34" charset="-128"/>
                <a:ea typeface="Adobe Fan Heiti Std B" panose="020B0700000000000000" pitchFamily="34" charset="-128"/>
              </a:rPr>
              <a:t>enabling users to simulate various network topologies and configurations. </a:t>
            </a:r>
          </a:p>
          <a:p>
            <a:r>
              <a:rPr lang="en-US" sz="2000" dirty="0">
                <a:latin typeface="Adobe Fan Heiti Std B" panose="020B0700000000000000" pitchFamily="34" charset="-128"/>
                <a:ea typeface="Adobe Fan Heiti Std B" panose="020B0700000000000000" pitchFamily="34" charset="-128"/>
              </a:rPr>
              <a:t>Here we use Mininet to try our authorization services on various topologies to test for the robustness of the application. </a:t>
            </a:r>
            <a:endParaRPr lang="en-US" sz="2000" b="0" i="0" dirty="0">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53752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0FC1-58B9-28B9-0020-292E934AF56E}"/>
              </a:ext>
            </a:extLst>
          </p:cNvPr>
          <p:cNvSpPr>
            <a:spLocks noGrp="1"/>
          </p:cNvSpPr>
          <p:nvPr>
            <p:ph type="title"/>
          </p:nvPr>
        </p:nvSpPr>
        <p:spPr/>
        <p:txBody>
          <a:bodyPr/>
          <a:lstStyle/>
          <a:p>
            <a:r>
              <a:rPr lang="it-IT" b="1" i="0" dirty="0">
                <a:effectLst/>
                <a:latin typeface="Adobe Fan Heiti Std B" panose="020B0700000000000000" pitchFamily="34" charset="-128"/>
                <a:ea typeface="Adobe Fan Heiti Std B" panose="020B0700000000000000" pitchFamily="34" charset="-128"/>
              </a:rPr>
              <a:t>Communication Between Flask and ONOS</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F7901A28-868B-0C3F-8092-1AA6BBFE3B38}"/>
              </a:ext>
            </a:extLst>
          </p:cNvPr>
          <p:cNvSpPr>
            <a:spLocks noGrp="1"/>
          </p:cNvSpPr>
          <p:nvPr>
            <p:ph idx="1"/>
          </p:nvPr>
        </p:nvSpPr>
        <p:spPr/>
        <p:txBody>
          <a:bodyPr>
            <a:normAutofit/>
          </a:bodyPr>
          <a:lstStyle/>
          <a:p>
            <a:pPr algn="l">
              <a:buFont typeface="+mj-lt"/>
              <a:buAutoNum type="arabicPeriod"/>
            </a:pPr>
            <a:endParaRPr lang="it-IT" sz="2000" b="0" i="0" dirty="0">
              <a:effectLst/>
              <a:latin typeface="Adobe Fan Heiti Std B" panose="020B0700000000000000" pitchFamily="34" charset="-128"/>
              <a:ea typeface="Adobe Fan Heiti Std B" panose="020B0700000000000000" pitchFamily="34" charset="-128"/>
            </a:endParaRPr>
          </a:p>
          <a:p>
            <a:pPr marL="742950" lvl="1" indent="-285750" algn="l">
              <a:buFont typeface="+mj-lt"/>
              <a:buAutoNum type="arabicPeriod"/>
            </a:pPr>
            <a:r>
              <a:rPr lang="it-IT" sz="2000" b="0" i="0" dirty="0">
                <a:effectLst/>
                <a:latin typeface="Adobe Fan Heiti Std B" panose="020B0700000000000000" pitchFamily="34" charset="-128"/>
                <a:ea typeface="Adobe Fan Heiti Std B" panose="020B0700000000000000" pitchFamily="34" charset="-128"/>
              </a:rPr>
              <a:t>Flask and ONOS communicate through the REST APIs provided by ONOS. Flask sends requests to ONOS to retrieve information about the network and perform oprerations on flow rules and alter the working withing the toplogy. </a:t>
            </a:r>
          </a:p>
          <a:p>
            <a:pPr marL="742950" lvl="1" indent="-285750" algn="l">
              <a:buFont typeface="+mj-lt"/>
              <a:buAutoNum type="arabicPeriod"/>
            </a:pPr>
            <a:r>
              <a:rPr lang="it-IT" sz="2000" b="0" i="0" dirty="0">
                <a:effectLst/>
                <a:latin typeface="Adobe Fan Heiti Std B" panose="020B0700000000000000" pitchFamily="34" charset="-128"/>
                <a:ea typeface="Adobe Fan Heiti Std B" panose="020B0700000000000000" pitchFamily="34" charset="-128"/>
              </a:rPr>
              <a:t>ONOS processes these requests, performs the necessary operations, and sends back the relevant information or status to Flask.</a:t>
            </a:r>
          </a:p>
          <a:p>
            <a:pPr marL="742950" lvl="1" indent="-285750" algn="l">
              <a:buFont typeface="+mj-lt"/>
              <a:buAutoNum type="arabicPeriod"/>
            </a:pPr>
            <a:r>
              <a:rPr lang="it-IT" sz="2000" b="0" i="0" dirty="0">
                <a:effectLst/>
                <a:latin typeface="Adobe Fan Heiti Std B" panose="020B0700000000000000" pitchFamily="34" charset="-128"/>
                <a:ea typeface="Adobe Fan Heiti Std B" panose="020B0700000000000000" pitchFamily="34" charset="-128"/>
              </a:rPr>
              <a:t>This communication allows Flask to present real-time network information to users, handle authentication, and interact with the network managed by ONOS.</a:t>
            </a:r>
          </a:p>
          <a:p>
            <a:pPr marL="0" indent="0">
              <a:buNone/>
            </a:pPr>
            <a:endParaRPr lang="en-DK" sz="2000" dirty="0">
              <a:latin typeface="Adobe Fan Heiti Std B" panose="020B0700000000000000" pitchFamily="34" charset="-128"/>
              <a:ea typeface="Adobe Fan Heiti Std B" panose="020B0700000000000000" pitchFamily="34" charset="-128"/>
            </a:endParaRPr>
          </a:p>
        </p:txBody>
      </p:sp>
      <p:pic>
        <p:nvPicPr>
          <p:cNvPr id="4" name="Immagine 3" descr="Immagine che contiene testo, schermata, logo, Carattere&#10;&#10;Descrizione generata automaticamente">
            <a:extLst>
              <a:ext uri="{FF2B5EF4-FFF2-40B4-BE49-F238E27FC236}">
                <a16:creationId xmlns:a16="http://schemas.microsoft.com/office/drawing/2014/main" id="{4CB7003C-8DFB-9E76-C567-C62F75131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289" y="4349457"/>
            <a:ext cx="9417421" cy="1827506"/>
          </a:xfrm>
          <a:prstGeom prst="rect">
            <a:avLst/>
          </a:prstGeom>
        </p:spPr>
      </p:pic>
    </p:spTree>
    <p:extLst>
      <p:ext uri="{BB962C8B-B14F-4D97-AF65-F5344CB8AC3E}">
        <p14:creationId xmlns:p14="http://schemas.microsoft.com/office/powerpoint/2010/main" val="133415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1131</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Fan Heiti Std B</vt:lpstr>
      <vt:lpstr>Arial</vt:lpstr>
      <vt:lpstr>Arial MT</vt:lpstr>
      <vt:lpstr>Calibri</vt:lpstr>
      <vt:lpstr>Calibri Light</vt:lpstr>
      <vt:lpstr>Wingdings</vt:lpstr>
      <vt:lpstr>Office Theme</vt:lpstr>
      <vt:lpstr>34359 – Software Defined Networking (SDN) 1/7 Course Overview &amp; Introduction</vt:lpstr>
      <vt:lpstr>Contents</vt:lpstr>
      <vt:lpstr>What is Authentication Service?</vt:lpstr>
      <vt:lpstr>Working of our application</vt:lpstr>
      <vt:lpstr>PowerPoint Presentation</vt:lpstr>
      <vt:lpstr>Flask Server</vt:lpstr>
      <vt:lpstr>ONOS</vt:lpstr>
      <vt:lpstr>Mininet </vt:lpstr>
      <vt:lpstr>Communication Between Flask and ONOS</vt:lpstr>
      <vt:lpstr>Application design considerations</vt:lpstr>
      <vt:lpstr>Project structure</vt:lpstr>
      <vt:lpstr>Program flow</vt:lpstr>
      <vt:lpstr>PowerPoint Presentation</vt:lpstr>
      <vt:lpstr>PowerPoint Presentation</vt:lpstr>
      <vt:lpstr>Accomplishments wrt project statement</vt:lpstr>
      <vt:lpstr>Use Cases</vt:lpstr>
      <vt:lpstr>Future Scope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34359 – Software Defined Networking (SDN) 1/7 Course Overview &amp; Introduction</dc:title>
  <dc:creator>Ashutosh Dhaka</dc:creator>
  <cp:lastModifiedBy>Ashutosh Dhaka</cp:lastModifiedBy>
  <cp:revision>1</cp:revision>
  <dcterms:created xsi:type="dcterms:W3CDTF">2023-11-18T23:16:43Z</dcterms:created>
  <dcterms:modified xsi:type="dcterms:W3CDTF">2023-11-21T19:36:45Z</dcterms:modified>
</cp:coreProperties>
</file>