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6" r:id="rId6"/>
    <p:sldId id="257" r:id="rId7"/>
    <p:sldId id="258" r:id="rId8"/>
    <p:sldId id="259" r:id="rId9"/>
    <p:sldId id="269" r:id="rId10"/>
    <p:sldId id="268" r:id="rId11"/>
    <p:sldId id="263" r:id="rId12"/>
    <p:sldId id="270" r:id="rId13"/>
    <p:sldId id="267" r:id="rId14"/>
    <p:sldId id="260" r:id="rId15"/>
    <p:sldId id="264" r:id="rId16"/>
    <p:sldId id="265" r:id="rId17"/>
    <p:sldId id="262" r:id="rId18"/>
    <p:sldId id="261" r:id="rId1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1D3F0-73B4-44C4-A28A-6AE974F9E42A}" v="6" dt="2023-05-24T06:36:16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utosh Dhaka" userId="2f4c5b15-b49f-49b2-acef-e0c6d1e9bfa6" providerId="ADAL" clId="{4EE1D3F0-73B4-44C4-A28A-6AE974F9E42A}"/>
    <pc:docChg chg="custSel addSld modSld sldOrd">
      <pc:chgData name="Ashutosh Dhaka" userId="2f4c5b15-b49f-49b2-acef-e0c6d1e9bfa6" providerId="ADAL" clId="{4EE1D3F0-73B4-44C4-A28A-6AE974F9E42A}" dt="2023-05-24T06:50:11.435" v="277" actId="1076"/>
      <pc:docMkLst>
        <pc:docMk/>
      </pc:docMkLst>
      <pc:sldChg chg="modSp mod">
        <pc:chgData name="Ashutosh Dhaka" userId="2f4c5b15-b49f-49b2-acef-e0c6d1e9bfa6" providerId="ADAL" clId="{4EE1D3F0-73B4-44C4-A28A-6AE974F9E42A}" dt="2023-05-23T22:09:08.574" v="41" actId="20577"/>
        <pc:sldMkLst>
          <pc:docMk/>
          <pc:sldMk cId="869294907" sldId="257"/>
        </pc:sldMkLst>
        <pc:spChg chg="mod">
          <ac:chgData name="Ashutosh Dhaka" userId="2f4c5b15-b49f-49b2-acef-e0c6d1e9bfa6" providerId="ADAL" clId="{4EE1D3F0-73B4-44C4-A28A-6AE974F9E42A}" dt="2023-05-23T22:09:08.574" v="41" actId="20577"/>
          <ac:spMkLst>
            <pc:docMk/>
            <pc:sldMk cId="869294907" sldId="257"/>
            <ac:spMk id="3" creationId="{283B7C34-3B89-E435-8235-F10833E638C0}"/>
          </ac:spMkLst>
        </pc:spChg>
      </pc:sldChg>
      <pc:sldChg chg="modSp mod">
        <pc:chgData name="Ashutosh Dhaka" userId="2f4c5b15-b49f-49b2-acef-e0c6d1e9bfa6" providerId="ADAL" clId="{4EE1D3F0-73B4-44C4-A28A-6AE974F9E42A}" dt="2023-05-24T06:21:31.901" v="65" actId="20577"/>
        <pc:sldMkLst>
          <pc:docMk/>
          <pc:sldMk cId="3214746731" sldId="258"/>
        </pc:sldMkLst>
        <pc:spChg chg="mod">
          <ac:chgData name="Ashutosh Dhaka" userId="2f4c5b15-b49f-49b2-acef-e0c6d1e9bfa6" providerId="ADAL" clId="{4EE1D3F0-73B4-44C4-A28A-6AE974F9E42A}" dt="2023-05-24T06:21:31.901" v="65" actId="20577"/>
          <ac:spMkLst>
            <pc:docMk/>
            <pc:sldMk cId="3214746731" sldId="258"/>
            <ac:spMk id="3" creationId="{E2DB13C4-E872-C714-4755-A237ED8DE45A}"/>
          </ac:spMkLst>
        </pc:spChg>
      </pc:sldChg>
      <pc:sldChg chg="modSp mod">
        <pc:chgData name="Ashutosh Dhaka" userId="2f4c5b15-b49f-49b2-acef-e0c6d1e9bfa6" providerId="ADAL" clId="{4EE1D3F0-73B4-44C4-A28A-6AE974F9E42A}" dt="2023-05-24T06:21:47.661" v="70" actId="20577"/>
        <pc:sldMkLst>
          <pc:docMk/>
          <pc:sldMk cId="2669077198" sldId="259"/>
        </pc:sldMkLst>
        <pc:spChg chg="mod">
          <ac:chgData name="Ashutosh Dhaka" userId="2f4c5b15-b49f-49b2-acef-e0c6d1e9bfa6" providerId="ADAL" clId="{4EE1D3F0-73B4-44C4-A28A-6AE974F9E42A}" dt="2023-05-24T06:21:47.661" v="70" actId="20577"/>
          <ac:spMkLst>
            <pc:docMk/>
            <pc:sldMk cId="2669077198" sldId="259"/>
            <ac:spMk id="3" creationId="{3F0914DB-8882-3568-8D09-00AFEAFCC603}"/>
          </ac:spMkLst>
        </pc:spChg>
      </pc:sldChg>
      <pc:sldChg chg="ord">
        <pc:chgData name="Ashutosh Dhaka" userId="2f4c5b15-b49f-49b2-acef-e0c6d1e9bfa6" providerId="ADAL" clId="{4EE1D3F0-73B4-44C4-A28A-6AE974F9E42A}" dt="2023-05-24T06:28:44.959" v="152"/>
        <pc:sldMkLst>
          <pc:docMk/>
          <pc:sldMk cId="3166308713" sldId="263"/>
        </pc:sldMkLst>
      </pc:sldChg>
      <pc:sldChg chg="ord">
        <pc:chgData name="Ashutosh Dhaka" userId="2f4c5b15-b49f-49b2-acef-e0c6d1e9bfa6" providerId="ADAL" clId="{4EE1D3F0-73B4-44C4-A28A-6AE974F9E42A}" dt="2023-05-24T06:28:40.254" v="150"/>
        <pc:sldMkLst>
          <pc:docMk/>
          <pc:sldMk cId="3110985322" sldId="268"/>
        </pc:sldMkLst>
      </pc:sldChg>
      <pc:sldChg chg="delSp modSp new mod">
        <pc:chgData name="Ashutosh Dhaka" userId="2f4c5b15-b49f-49b2-acef-e0c6d1e9bfa6" providerId="ADAL" clId="{4EE1D3F0-73B4-44C4-A28A-6AE974F9E42A}" dt="2023-05-24T06:26:21.176" v="119" actId="20577"/>
        <pc:sldMkLst>
          <pc:docMk/>
          <pc:sldMk cId="746998381" sldId="269"/>
        </pc:sldMkLst>
        <pc:spChg chg="del">
          <ac:chgData name="Ashutosh Dhaka" userId="2f4c5b15-b49f-49b2-acef-e0c6d1e9bfa6" providerId="ADAL" clId="{4EE1D3F0-73B4-44C4-A28A-6AE974F9E42A}" dt="2023-05-24T06:22:14.980" v="72" actId="478"/>
          <ac:spMkLst>
            <pc:docMk/>
            <pc:sldMk cId="746998381" sldId="269"/>
            <ac:spMk id="2" creationId="{8C068D46-70D9-EB28-664E-B40488688786}"/>
          </ac:spMkLst>
        </pc:spChg>
        <pc:spChg chg="mod">
          <ac:chgData name="Ashutosh Dhaka" userId="2f4c5b15-b49f-49b2-acef-e0c6d1e9bfa6" providerId="ADAL" clId="{4EE1D3F0-73B4-44C4-A28A-6AE974F9E42A}" dt="2023-05-24T06:26:21.176" v="119" actId="20577"/>
          <ac:spMkLst>
            <pc:docMk/>
            <pc:sldMk cId="746998381" sldId="269"/>
            <ac:spMk id="3" creationId="{2EB4E427-0BA2-9789-E8EC-5326585FDBD3}"/>
          </ac:spMkLst>
        </pc:spChg>
      </pc:sldChg>
      <pc:sldChg chg="addSp delSp modSp new mod">
        <pc:chgData name="Ashutosh Dhaka" userId="2f4c5b15-b49f-49b2-acef-e0c6d1e9bfa6" providerId="ADAL" clId="{4EE1D3F0-73B4-44C4-A28A-6AE974F9E42A}" dt="2023-05-24T06:50:11.435" v="277" actId="1076"/>
        <pc:sldMkLst>
          <pc:docMk/>
          <pc:sldMk cId="2284198179" sldId="270"/>
        </pc:sldMkLst>
        <pc:spChg chg="del">
          <ac:chgData name="Ashutosh Dhaka" userId="2f4c5b15-b49f-49b2-acef-e0c6d1e9bfa6" providerId="ADAL" clId="{4EE1D3F0-73B4-44C4-A28A-6AE974F9E42A}" dt="2023-05-24T06:26:28.344" v="121" actId="478"/>
          <ac:spMkLst>
            <pc:docMk/>
            <pc:sldMk cId="2284198179" sldId="270"/>
            <ac:spMk id="2" creationId="{B3858595-C2DA-83A5-B8C0-2102916AF2CE}"/>
          </ac:spMkLst>
        </pc:spChg>
        <pc:spChg chg="del">
          <ac:chgData name="Ashutosh Dhaka" userId="2f4c5b15-b49f-49b2-acef-e0c6d1e9bfa6" providerId="ADAL" clId="{4EE1D3F0-73B4-44C4-A28A-6AE974F9E42A}" dt="2023-05-24T06:26:34.369" v="122"/>
          <ac:spMkLst>
            <pc:docMk/>
            <pc:sldMk cId="2284198179" sldId="270"/>
            <ac:spMk id="3" creationId="{A79305E1-37F8-F162-EC0C-6F3085ED20E5}"/>
          </ac:spMkLst>
        </pc:spChg>
        <pc:spChg chg="add mod">
          <ac:chgData name="Ashutosh Dhaka" userId="2f4c5b15-b49f-49b2-acef-e0c6d1e9bfa6" providerId="ADAL" clId="{4EE1D3F0-73B4-44C4-A28A-6AE974F9E42A}" dt="2023-05-24T06:36:33.247" v="257" actId="1076"/>
          <ac:spMkLst>
            <pc:docMk/>
            <pc:sldMk cId="2284198179" sldId="270"/>
            <ac:spMk id="4" creationId="{1CED82A4-8532-83C8-2592-CE4D0500DF06}"/>
          </ac:spMkLst>
        </pc:spChg>
        <pc:picChg chg="add del mod">
          <ac:chgData name="Ashutosh Dhaka" userId="2f4c5b15-b49f-49b2-acef-e0c6d1e9bfa6" providerId="ADAL" clId="{4EE1D3F0-73B4-44C4-A28A-6AE974F9E42A}" dt="2023-05-24T06:47:41.133" v="261" actId="478"/>
          <ac:picMkLst>
            <pc:docMk/>
            <pc:sldMk cId="2284198179" sldId="270"/>
            <ac:picMk id="5" creationId="{B9ABE35B-3EDB-AC0A-4A49-5FDFEAF63DA2}"/>
          </ac:picMkLst>
        </pc:picChg>
        <pc:picChg chg="add mod">
          <ac:chgData name="Ashutosh Dhaka" userId="2f4c5b15-b49f-49b2-acef-e0c6d1e9bfa6" providerId="ADAL" clId="{4EE1D3F0-73B4-44C4-A28A-6AE974F9E42A}" dt="2023-05-24T06:49:45.979" v="272" actId="1076"/>
          <ac:picMkLst>
            <pc:docMk/>
            <pc:sldMk cId="2284198179" sldId="270"/>
            <ac:picMk id="7" creationId="{62CED7A4-2202-F37C-7BD8-357CCB9D4CA2}"/>
          </ac:picMkLst>
        </pc:picChg>
        <pc:picChg chg="add mod">
          <ac:chgData name="Ashutosh Dhaka" userId="2f4c5b15-b49f-49b2-acef-e0c6d1e9bfa6" providerId="ADAL" clId="{4EE1D3F0-73B4-44C4-A28A-6AE974F9E42A}" dt="2023-05-24T06:50:07.043" v="276" actId="1076"/>
          <ac:picMkLst>
            <pc:docMk/>
            <pc:sldMk cId="2284198179" sldId="270"/>
            <ac:picMk id="9" creationId="{5A48C499-D2EF-DBF3-E69A-3457EC2D626E}"/>
          </ac:picMkLst>
        </pc:picChg>
        <pc:picChg chg="add mod">
          <ac:chgData name="Ashutosh Dhaka" userId="2f4c5b15-b49f-49b2-acef-e0c6d1e9bfa6" providerId="ADAL" clId="{4EE1D3F0-73B4-44C4-A28A-6AE974F9E42A}" dt="2023-05-24T06:50:11.435" v="277" actId="1076"/>
          <ac:picMkLst>
            <pc:docMk/>
            <pc:sldMk cId="2284198179" sldId="270"/>
            <ac:picMk id="11" creationId="{A963F49E-E885-A206-11C5-FA3FA26CCF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F3E3-71FC-4911-BA6D-5BBB2FE51E0A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F3E5-511B-4F6D-B720-A31D3AE63A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51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Flowchart picture of the assigned components.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5F3E5-511B-4F6D-B720-A31D3AE63AB7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6843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5F3E5-511B-4F6D-B720-A31D3AE63AB7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588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guess each converter is hard wired to a set of outputs (0-9) and connections are to be made specifically.  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5F3E5-511B-4F6D-B720-A31D3AE63AB7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08967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thermal may require 2 channels to operate as each channel can only provide 2A maximum current. 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5F3E5-511B-4F6D-B720-A31D3AE63AB7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225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B05E-BCC4-13DA-E33C-E8F52B02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1D55A-CEED-8540-B96F-11DF0588F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E50A-FFA6-E85F-2C4A-39ABDEEC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2567-DD38-4185-B1E9-D96A8B4839E1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4D85-7D13-DE63-7E23-BA234A8D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8490C-AEF2-312E-C7CE-0F12779B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2BC0-09F2-42DC-A533-CC13FFFC36E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2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5E33-2F10-5FAB-1755-7B0379AF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63538-BC6D-22C8-9E6F-4780136FA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617C-C867-D5A0-0406-318D9735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2567-DD38-4185-B1E9-D96A8B4839E1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75C2-7EE7-F950-00CC-798F8F2E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DAF7-174E-F772-1F6A-D099ADD6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2BC0-09F2-42DC-A533-CC13FFFC36E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1593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1D5DE-5453-F3DB-B9DE-FA0108FBA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E2868-7616-F53D-BD9B-398F2913D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EDD2-6134-A576-C486-39911EAE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2567-DD38-4185-B1E9-D96A8B4839E1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6106-5DE3-2376-05D9-7ABCFA9A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4874-7A20-AD3D-84F7-36ADF69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2BC0-09F2-42DC-A533-CC13FFFC36E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93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310A-CD42-0834-9C6D-6847DB3C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FA83-33BB-1D18-7AE9-1BD1A2DC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7CDC1-6CB6-3D8E-F3AB-84C38BCC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2567-DD38-4185-B1E9-D96A8B4839E1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0F2E0-1BCB-8477-F673-7A2F443F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D9E50-D1E0-91F0-0005-60C27361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2BC0-09F2-42DC-A533-CC13FFFC36E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741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00CB-005F-AC61-48C7-C8740F95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3BBBE-8421-9D96-7A1A-D7D7A6212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CE12-A5D1-92F7-4A17-28197703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2567-DD38-4185-B1E9-D96A8B4839E1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9A73-E6B6-DE70-72F7-ED9059A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941C-AE39-EA5C-7781-B7183AEE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2BC0-09F2-42DC-A533-CC13FFFC36E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08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62D9-C192-A7E2-EDAE-17D4A11A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AA65-225B-B62C-8A44-6B0317E8F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22F25-8555-8578-5BA8-282180422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057A4-FF01-2FCE-3EC8-AAABFA0F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2567-DD38-4185-B1E9-D96A8B4839E1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DEDA-9B69-B5C8-BB8E-470378D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FD1A7-AF84-A036-602A-D50C40F1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2BC0-09F2-42DC-A533-CC13FFFC36E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401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7F63-0FA0-7B15-2167-84895580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BC0CD-E424-E9B5-D7B8-7931F3EA6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78798-F94D-2383-3FC5-04228734D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CA9D2-FC20-37AD-57AD-5E97B5E26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B163D-C13F-D110-7C24-0FF4D495B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AD70C-16FD-97AB-4474-6C8338B1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2567-DD38-4185-B1E9-D96A8B4839E1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6E9BA-006F-E52C-6BAC-397FFFE0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043F8-23C8-4D69-F81B-7E2A373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2BC0-09F2-42DC-A533-CC13FFFC36E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500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A2EF-A9B5-FB6E-4246-0050C3F0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1A21F-77DE-7B73-D8F7-C4A257C5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2567-DD38-4185-B1E9-D96A8B4839E1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44046-6918-6A6A-F498-055D18E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96FA3-2617-FC64-3E8E-B0F76B4E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2BC0-09F2-42DC-A533-CC13FFFC36E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28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71B2D-3966-0179-689B-E0442833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2567-DD38-4185-B1E9-D96A8B4839E1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9FC12-4D53-5183-F097-EC58DA5F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1F135-0F54-2FB7-F5D2-729DF089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2BC0-09F2-42DC-A533-CC13FFFC36E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685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4E56-754B-405F-7CFF-B0BC907B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7331-DB37-266E-4815-9DEB786E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AF75-1A6A-B556-71AF-60C410487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C6FA7-D139-4E06-E9EB-EBD415CC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2567-DD38-4185-B1E9-D96A8B4839E1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89CB7-1376-8944-49F4-AFE54FF1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9808-263D-7D84-0865-B0EBC466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2BC0-09F2-42DC-A533-CC13FFFC36E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115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3B48-8444-73CF-29A3-71C68121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B5AC2-3B25-0F44-FDDB-EE9948486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0DE68-2032-6168-C86D-69B83B4A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4F914-78EF-7F81-F9CE-99047387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2567-DD38-4185-B1E9-D96A8B4839E1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07353-F1D8-AD41-81E2-3074CFFC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BE3B0-2EF5-D8C6-5F5F-17F8FDD8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2BC0-09F2-42DC-A533-CC13FFFC36E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764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CCC32-3176-4368-5C3A-A25FAEF9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88FA2-AC70-CD92-E8B7-65276558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50E7-E649-A931-9A40-3870DF55C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62567-DD38-4185-B1E9-D96A8B4839E1}" type="datetimeFigureOut">
              <a:rPr lang="en-DK" smtClean="0"/>
              <a:t>24/05/2023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13DF-5BDF-33E7-BED3-B20A59A80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3C71-4DAD-4AE9-D6D2-7676CAFF2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2BC0-09F2-42DC-A533-CC13FFFC36E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09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257A99-5F0E-38D8-75AA-AB85C5FC5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4254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0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6A35-D10C-9978-28B2-55030744B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The PDU comprise of 3 BUCK converters and a HW configuration matrix. The converters are mapped to specific outputs during production and are fixed to a particular voltage. For our use we need voltages ranging from 3.3 to 12V. Except for the motor used to deploy the payload (only once).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As we are restricted with the voltage values assigned to the converters, we club the components operating on the same voltages together. </a:t>
            </a:r>
          </a:p>
          <a:p>
            <a:endParaRPr lang="en-DK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3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9AAA-EDA8-B767-7097-819B3AD2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Working of the selected EPS sub system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78A6-9F90-77E7-DCEA-55C48DE0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The finalized set of sub systems cannot all be powered together.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The EPS regulates between them depending on the mode satellite is in. 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- Internal components of the PDU 3 BUCK Converters.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Each subsystem is integrated in a way that all their power requirements are met during the mission. </a:t>
            </a:r>
          </a:p>
        </p:txBody>
      </p:sp>
    </p:spTree>
    <p:extLst>
      <p:ext uri="{BB962C8B-B14F-4D97-AF65-F5344CB8AC3E}">
        <p14:creationId xmlns:p14="http://schemas.microsoft.com/office/powerpoint/2010/main" val="393126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8DD5-7B70-B628-84B9-24BDC857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46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Sub systems operating on higher voltages like 12-24V such as motor and ADCS use the CON_0. 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Later during the Telecom mode 12V is used by the Antenna.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As1.5W was initially proposed higher power can be provided to the Antenna to facilitate reliable communication.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The channels are shared between payload and telecom can be controlled using the 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</a:rPr>
              <a:t>software running on the PDU. </a:t>
            </a:r>
            <a:endParaRPr lang="en-US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2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7F9A-690B-A4F0-960D-ED865CE7C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For power consuming sub systems – Thermal using upto 3A uses a single converter paired with a low current system OBC. 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CON_1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each converter can output 4A or 2A for each channel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The transceiver and payload sections are placed on a separate CON_2 that utilize 5V power rails.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It serves as a </a:t>
            </a:r>
          </a:p>
          <a:p>
            <a:endParaRPr lang="en-DK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6F1E-1884-1365-54E3-90B1CA11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1168-3365-62E8-8C32-BB153B0B9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PDU standby power consumption – 600mW + Converter enabled (80mW*3 = 0.2W)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0.6+0.2 = 0.8W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Current = 0.2A</a:t>
            </a:r>
          </a:p>
          <a:p>
            <a:endParaRPr lang="en-DK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6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F298-F3D3-6E8E-FEEC-020058D0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Shortcomings </a:t>
            </a:r>
            <a:endParaRPr lang="en-DK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2402-19E8-81FF-50B4-7B45DABE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Battery voltage too low (7.6V) – maybe the capacity (2100mah) – 27mins science operation -  2s2p batt – 39mins with 1s4p batt. </a:t>
            </a:r>
          </a:p>
        </p:txBody>
      </p:sp>
    </p:spTree>
    <p:extLst>
      <p:ext uri="{BB962C8B-B14F-4D97-AF65-F5344CB8AC3E}">
        <p14:creationId xmlns:p14="http://schemas.microsoft.com/office/powerpoint/2010/main" val="23979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3DC8-A3F0-118D-BF49-C5E7CBB6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Flow of the presentation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Explain about the current system – SA, Battery, Dock and shortcomings.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 Role in the EPS sub system – interfacing and flowcharts.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Battery charging and discharging analysis. 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Possible solutions for the shortcomings. </a:t>
            </a:r>
          </a:p>
          <a:p>
            <a:pPr lvl="1"/>
            <a:endParaRPr lang="en-US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7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CEE2-831C-1644-7BD5-BD6748F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Responsibilities</a:t>
            </a:r>
            <a:endParaRPr lang="en-DK" dirty="0">
              <a:solidFill>
                <a:schemeClr val="bg1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7C34-3B89-E435-8235-F10833E6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Revision of the Power budget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Account for changes made in the cubesat design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Compatibility with other sub systems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Check for power and hardware requirements (Interface and distribution)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Working of the selected EPS sub system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How does the EPS work under different modes of the satellite. </a:t>
            </a:r>
          </a:p>
        </p:txBody>
      </p:sp>
    </p:spTree>
    <p:extLst>
      <p:ext uri="{BB962C8B-B14F-4D97-AF65-F5344CB8AC3E}">
        <p14:creationId xmlns:p14="http://schemas.microsoft.com/office/powerpoint/2010/main" val="86929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1F04-459A-73AB-A1A2-900D338E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Revision of Power budget </a:t>
            </a:r>
            <a:endParaRPr lang="en-DK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13C4-E872-C714-4755-A237ED8D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Initially assumed a power budget to commence sizing for battery and solar panels.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Revised requirements as other sub systems matured.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Finalized power budget under different modes of operation.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A9B4-B188-C5F7-1A2E-CD88F33F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Compatibility with other sub systems</a:t>
            </a:r>
            <a:endParaRPr lang="en-DK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14DB-8882-3568-8D09-00AFEAFC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Sub systems like payload  have a range of operational voltages hence require a separate channels.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Payload (5V, 1A-0.42A)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Thermal (3.3V, 1A and 3A)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Antenna (8-18V, 1.3A and 0.6A)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The thermal and the comms sub systems have a higher power requirement during different phases of the mission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Not all systems are COTS or offer interfaces like STACK or FSI connectors.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All power connections are made taking into consideration maximum operating values for the sub systems. 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endParaRPr lang="en-DK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7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E427-0BA2-9789-E8EC-5326585F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Different operational voltages</a:t>
            </a:r>
            <a:endParaRPr lang="en-DK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9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19194-8C45-E306-1678-29FBDB6E3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572" y="1253331"/>
            <a:ext cx="921685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8FFD7-B489-885E-0D64-12DB425E7E85}"/>
              </a:ext>
            </a:extLst>
          </p:cNvPr>
          <p:cNvSpPr txBox="1"/>
          <p:nvPr/>
        </p:nvSpPr>
        <p:spPr>
          <a:xfrm>
            <a:off x="7942176" y="1544270"/>
            <a:ext cx="269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venir Next LT Pro" panose="020B0504020202020204" pitchFamily="34" charset="0"/>
              </a:rPr>
              <a:t>ADCS</a:t>
            </a:r>
            <a:endParaRPr lang="en-DK" sz="1600" dirty="0">
              <a:latin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F1919-728A-2BC6-C550-CE0DFC71465D}"/>
              </a:ext>
            </a:extLst>
          </p:cNvPr>
          <p:cNvSpPr txBox="1"/>
          <p:nvPr/>
        </p:nvSpPr>
        <p:spPr>
          <a:xfrm>
            <a:off x="7942176" y="1835209"/>
            <a:ext cx="269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venir Next LT Pro" panose="020B0504020202020204" pitchFamily="34" charset="0"/>
              </a:rPr>
              <a:t>Antenna</a:t>
            </a:r>
            <a:endParaRPr lang="en-DK" sz="1600" dirty="0">
              <a:latin typeface="Avenir Next L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DFB7C-8FA9-3583-E49C-2E47629EC425}"/>
              </a:ext>
            </a:extLst>
          </p:cNvPr>
          <p:cNvSpPr txBox="1"/>
          <p:nvPr/>
        </p:nvSpPr>
        <p:spPr>
          <a:xfrm>
            <a:off x="8008851" y="2368609"/>
            <a:ext cx="269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venir Next LT Pro" panose="020B0504020202020204" pitchFamily="34" charset="0"/>
              </a:rPr>
              <a:t>PAYLOAD</a:t>
            </a:r>
            <a:endParaRPr lang="en-DK" sz="1600" dirty="0">
              <a:latin typeface="Avenir Next LT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02069-2FE2-BEE8-4BF2-4EF526B3BA55}"/>
              </a:ext>
            </a:extLst>
          </p:cNvPr>
          <p:cNvSpPr txBox="1"/>
          <p:nvPr/>
        </p:nvSpPr>
        <p:spPr>
          <a:xfrm>
            <a:off x="8008851" y="3154005"/>
            <a:ext cx="269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venir Next LT Pro" panose="020B0504020202020204" pitchFamily="34" charset="0"/>
              </a:rPr>
              <a:t>OBC</a:t>
            </a:r>
            <a:endParaRPr lang="en-DK" sz="1600" dirty="0">
              <a:latin typeface="Avenir Next LT Pro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3A3FC-0C2C-E066-EE00-A1DDBD5C9FE8}"/>
              </a:ext>
            </a:extLst>
          </p:cNvPr>
          <p:cNvSpPr txBox="1"/>
          <p:nvPr/>
        </p:nvSpPr>
        <p:spPr>
          <a:xfrm>
            <a:off x="8008851" y="2620605"/>
            <a:ext cx="269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venir Next LT Pro" panose="020B0504020202020204" pitchFamily="34" charset="0"/>
              </a:rPr>
              <a:t>Transceiver</a:t>
            </a:r>
            <a:endParaRPr lang="en-DK" sz="1600" dirty="0">
              <a:latin typeface="Avenir Next LT Pro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10B31-E9E1-E845-3FA1-15BDDE4789E4}"/>
              </a:ext>
            </a:extLst>
          </p:cNvPr>
          <p:cNvSpPr txBox="1"/>
          <p:nvPr/>
        </p:nvSpPr>
        <p:spPr>
          <a:xfrm>
            <a:off x="8008851" y="3944580"/>
            <a:ext cx="269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venir Next LT Pro" panose="020B0504020202020204" pitchFamily="34" charset="0"/>
              </a:rPr>
              <a:t>Thermal Control</a:t>
            </a:r>
            <a:endParaRPr lang="en-DK" sz="1600" dirty="0"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FB2FA2-F562-E321-3F7A-B0EA17C9DB3F}"/>
              </a:ext>
            </a:extLst>
          </p:cNvPr>
          <p:cNvSpPr txBox="1"/>
          <p:nvPr/>
        </p:nvSpPr>
        <p:spPr>
          <a:xfrm>
            <a:off x="8008851" y="4735155"/>
            <a:ext cx="269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venir Next LT Pro" panose="020B0504020202020204" pitchFamily="34" charset="0"/>
              </a:rPr>
              <a:t>Thermal Control</a:t>
            </a:r>
            <a:endParaRPr lang="en-DK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8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D2E3BF-5BB5-3C53-B360-2270EE3CA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818785"/>
            <a:ext cx="9897856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0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ED82A4-8532-83C8-2592-CE4D0500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5024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Interfacing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Custom connectors are expected to be made for almost all sub systems.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ED7A4-2202-F37C-7BD8-357CCB9D4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1" y="1996049"/>
            <a:ext cx="5530796" cy="2993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8C499-D2EF-DBF3-E69A-3457EC2D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637" y="1672801"/>
            <a:ext cx="3400900" cy="1457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63F49E-E885-A206-11C5-FA3FA26CC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309" y="3279201"/>
            <a:ext cx="5433228" cy="152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9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B67F87E002F24FBA311D03042A42D9" ma:contentTypeVersion="3" ma:contentTypeDescription="Opret et nyt dokument." ma:contentTypeScope="" ma:versionID="47798211067979c3f9935f39b6a1d37f">
  <xsd:schema xmlns:xsd="http://www.w3.org/2001/XMLSchema" xmlns:xs="http://www.w3.org/2001/XMLSchema" xmlns:p="http://schemas.microsoft.com/office/2006/metadata/properties" xmlns:ns3="4928b8c2-3eeb-4411-b4a2-502eaa1c4f8f" targetNamespace="http://schemas.microsoft.com/office/2006/metadata/properties" ma:root="true" ma:fieldsID="e9c72e40b7b61776098f5d3f2d17e5dd" ns3:_="">
    <xsd:import namespace="4928b8c2-3eeb-4411-b4a2-502eaa1c4f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28b8c2-3eeb-4411-b4a2-502eaa1c4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28b8c2-3eeb-4411-b4a2-502eaa1c4f8f" xsi:nil="true"/>
  </documentManagement>
</p:properties>
</file>

<file path=customXml/itemProps1.xml><?xml version="1.0" encoding="utf-8"?>
<ds:datastoreItem xmlns:ds="http://schemas.openxmlformats.org/officeDocument/2006/customXml" ds:itemID="{6BA93692-A747-4BFB-A5B1-AC05C11290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919EEA-887F-4161-9C21-10DF5B2C9B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28b8c2-3eeb-4411-b4a2-502eaa1c4f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3C558D-9DF0-4889-9051-1E891D7834D4}">
  <ds:schemaRefs>
    <ds:schemaRef ds:uri="http://purl.org/dc/elements/1.1/"/>
    <ds:schemaRef ds:uri="4928b8c2-3eeb-4411-b4a2-502eaa1c4f8f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616</Words>
  <Application>Microsoft Office PowerPoint</Application>
  <PresentationFormat>Widescreen</PresentationFormat>
  <Paragraphs>56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Responsibilities</vt:lpstr>
      <vt:lpstr>Revision of Power budget </vt:lpstr>
      <vt:lpstr>Compatibility with other sub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of the selected EPS sub system</vt:lpstr>
      <vt:lpstr>PowerPoint Presentation</vt:lpstr>
      <vt:lpstr>PowerPoint Presentation</vt:lpstr>
      <vt:lpstr>PowerPoint Presentation</vt:lpstr>
      <vt:lpstr>Shortcomings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Dhaka</dc:creator>
  <cp:lastModifiedBy>Ashutosh Dhaka</cp:lastModifiedBy>
  <cp:revision>10</cp:revision>
  <dcterms:created xsi:type="dcterms:W3CDTF">2023-05-22T12:02:33Z</dcterms:created>
  <dcterms:modified xsi:type="dcterms:W3CDTF">2023-05-24T06:50:17Z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0x010100A9B67F87E002F24FBA311D03042A42D9</vt:lpwstr>
  </property>
</Properties>
</file>