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29/03/2018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2">
            <a:extLst>
              <a:ext uri="{FF2B5EF4-FFF2-40B4-BE49-F238E27FC236}">
                <a16:creationId xmlns:a16="http://schemas.microsoft.com/office/drawing/2014/main" id="{167F7474-0BC1-4A7E-9882-3DF0064EF170}"/>
              </a:ext>
            </a:extLst>
          </p:cNvPr>
          <p:cNvSpPr>
            <a:spLocks/>
          </p:cNvSpPr>
          <p:nvPr/>
        </p:nvSpPr>
        <p:spPr>
          <a:xfrm>
            <a:off x="2546350" y="2447290"/>
            <a:ext cx="1141730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영화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D5AF20F9-D75F-40E5-B38D-8F974B58B4AC}"/>
              </a:ext>
            </a:extLst>
          </p:cNvPr>
          <p:cNvSpPr>
            <a:spLocks/>
          </p:cNvSpPr>
          <p:nvPr/>
        </p:nvSpPr>
        <p:spPr>
          <a:xfrm>
            <a:off x="6888088" y="2418715"/>
            <a:ext cx="1141730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사용자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91">
            <a:extLst>
              <a:ext uri="{FF2B5EF4-FFF2-40B4-BE49-F238E27FC236}">
                <a16:creationId xmlns:a16="http://schemas.microsoft.com/office/drawing/2014/main" id="{AABE19C0-CEF4-4402-9B36-38A55064A1B4}"/>
              </a:ext>
            </a:extLst>
          </p:cNvPr>
          <p:cNvSpPr>
            <a:spLocks/>
          </p:cNvSpPr>
          <p:nvPr/>
        </p:nvSpPr>
        <p:spPr>
          <a:xfrm>
            <a:off x="4758374" y="244729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예매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28">
            <a:extLst>
              <a:ext uri="{FF2B5EF4-FFF2-40B4-BE49-F238E27FC236}">
                <a16:creationId xmlns:a16="http://schemas.microsoft.com/office/drawing/2014/main" id="{6029EEF4-939D-4720-A056-DC0E982A2A8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>
            <a:off x="1723707" y="1393473"/>
            <a:ext cx="1393508" cy="1053817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32">
            <a:extLst>
              <a:ext uri="{FF2B5EF4-FFF2-40B4-BE49-F238E27FC236}">
                <a16:creationId xmlns:a16="http://schemas.microsoft.com/office/drawing/2014/main" id="{A4A762C7-CCC7-4DC4-989A-774AB4B33AD9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718956" y="1421095"/>
            <a:ext cx="2398259" cy="102619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33">
            <a:extLst>
              <a:ext uri="{FF2B5EF4-FFF2-40B4-BE49-F238E27FC236}">
                <a16:creationId xmlns:a16="http://schemas.microsoft.com/office/drawing/2014/main" id="{D8E1552A-0886-4B02-9810-A56F2C114830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>
            <a:off x="2801893" y="1419858"/>
            <a:ext cx="315322" cy="102743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47">
            <a:extLst>
              <a:ext uri="{FF2B5EF4-FFF2-40B4-BE49-F238E27FC236}">
                <a16:creationId xmlns:a16="http://schemas.microsoft.com/office/drawing/2014/main" id="{B0F3C26C-B54C-4D69-A926-180E57E105F9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flipH="1">
            <a:off x="3117215" y="1419858"/>
            <a:ext cx="691426" cy="102743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58">
            <a:extLst>
              <a:ext uri="{FF2B5EF4-FFF2-40B4-BE49-F238E27FC236}">
                <a16:creationId xmlns:a16="http://schemas.microsoft.com/office/drawing/2014/main" id="{E4A7452B-342D-42F8-B1B1-4256D724E7F5}"/>
              </a:ext>
            </a:extLst>
          </p:cNvPr>
          <p:cNvSpPr>
            <a:spLocks/>
          </p:cNvSpPr>
          <p:nvPr/>
        </p:nvSpPr>
        <p:spPr>
          <a:xfrm>
            <a:off x="3359696" y="900428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영화정보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59">
            <a:extLst>
              <a:ext uri="{FF2B5EF4-FFF2-40B4-BE49-F238E27FC236}">
                <a16:creationId xmlns:a16="http://schemas.microsoft.com/office/drawing/2014/main" id="{A4CDD8F5-0A9A-4CFD-9EFB-AE34F6A8CBF1}"/>
              </a:ext>
            </a:extLst>
          </p:cNvPr>
          <p:cNvSpPr>
            <a:spLocks/>
          </p:cNvSpPr>
          <p:nvPr/>
        </p:nvSpPr>
        <p:spPr>
          <a:xfrm>
            <a:off x="295411" y="901665"/>
            <a:ext cx="8470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감독이름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60">
            <a:extLst>
              <a:ext uri="{FF2B5EF4-FFF2-40B4-BE49-F238E27FC236}">
                <a16:creationId xmlns:a16="http://schemas.microsoft.com/office/drawing/2014/main" id="{84ED1F15-1F34-4026-B1CE-FD53F175BC43}"/>
              </a:ext>
            </a:extLst>
          </p:cNvPr>
          <p:cNvSpPr>
            <a:spLocks/>
          </p:cNvSpPr>
          <p:nvPr/>
        </p:nvSpPr>
        <p:spPr>
          <a:xfrm>
            <a:off x="1274762" y="874043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영화이름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61">
            <a:extLst>
              <a:ext uri="{FF2B5EF4-FFF2-40B4-BE49-F238E27FC236}">
                <a16:creationId xmlns:a16="http://schemas.microsoft.com/office/drawing/2014/main" id="{C308700B-0DDF-4422-A904-D3FA5049CAF3}"/>
              </a:ext>
            </a:extLst>
          </p:cNvPr>
          <p:cNvSpPr>
            <a:spLocks/>
          </p:cNvSpPr>
          <p:nvPr/>
        </p:nvSpPr>
        <p:spPr>
          <a:xfrm>
            <a:off x="2365330" y="900428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영화번호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6AB10F-49E4-4379-8004-48E65D7D95B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88080" y="2730183"/>
            <a:ext cx="1070294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B5A850-C913-4CD1-A34A-EC3A2EC3DDC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041074" y="2715895"/>
            <a:ext cx="847014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77">
            <a:extLst>
              <a:ext uri="{FF2B5EF4-FFF2-40B4-BE49-F238E27FC236}">
                <a16:creationId xmlns:a16="http://schemas.microsoft.com/office/drawing/2014/main" id="{03E6390B-1EC3-49FB-9EA0-00727B5843BD}"/>
              </a:ext>
            </a:extLst>
          </p:cNvPr>
          <p:cNvSpPr>
            <a:spLocks/>
          </p:cNvSpPr>
          <p:nvPr/>
        </p:nvSpPr>
        <p:spPr>
          <a:xfrm>
            <a:off x="1569719" y="3645024"/>
            <a:ext cx="1205865" cy="602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영화배우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77">
            <a:extLst>
              <a:ext uri="{FF2B5EF4-FFF2-40B4-BE49-F238E27FC236}">
                <a16:creationId xmlns:a16="http://schemas.microsoft.com/office/drawing/2014/main" id="{E906FC85-75E9-49A2-90F0-CC51B3B0CC62}"/>
              </a:ext>
            </a:extLst>
          </p:cNvPr>
          <p:cNvSpPr>
            <a:spLocks/>
          </p:cNvSpPr>
          <p:nvPr/>
        </p:nvSpPr>
        <p:spPr>
          <a:xfrm>
            <a:off x="3205708" y="3645024"/>
            <a:ext cx="1205865" cy="602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" charset="0"/>
                <a:ea typeface="맑은 고딕" charset="0"/>
              </a:rPr>
              <a:t>극장</a:t>
            </a:r>
          </a:p>
        </p:txBody>
      </p:sp>
      <p:sp>
        <p:nvSpPr>
          <p:cNvPr id="33" name="도형 79">
            <a:extLst>
              <a:ext uri="{FF2B5EF4-FFF2-40B4-BE49-F238E27FC236}">
                <a16:creationId xmlns:a16="http://schemas.microsoft.com/office/drawing/2014/main" id="{7C7D9518-7199-4313-9DB0-3E05B2EC35AC}"/>
              </a:ext>
            </a:extLst>
          </p:cNvPr>
          <p:cNvSpPr>
            <a:spLocks/>
          </p:cNvSpPr>
          <p:nvPr/>
        </p:nvSpPr>
        <p:spPr>
          <a:xfrm>
            <a:off x="547304" y="4828467"/>
            <a:ext cx="100711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배우이름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4" name="도형 80">
            <a:extLst>
              <a:ext uri="{FF2B5EF4-FFF2-40B4-BE49-F238E27FC236}">
                <a16:creationId xmlns:a16="http://schemas.microsoft.com/office/drawing/2014/main" id="{A3E1AE66-43A6-4521-A873-7E49B619FF3E}"/>
              </a:ext>
            </a:extLst>
          </p:cNvPr>
          <p:cNvSpPr>
            <a:spLocks/>
          </p:cNvSpPr>
          <p:nvPr/>
        </p:nvSpPr>
        <p:spPr>
          <a:xfrm>
            <a:off x="1644299" y="4859453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배우 정보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2A49D3-1D2B-47EA-A93A-C3EF6D5BEEF2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1050859" y="4247639"/>
            <a:ext cx="1121793" cy="58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C2C4581-843D-4FB1-8E07-70129409FCE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2164999" y="4247639"/>
            <a:ext cx="7653" cy="61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BF0F72D-3AC9-4FE0-A128-7EB1B45C8CB7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 flipH="1">
            <a:off x="3296284" y="4247639"/>
            <a:ext cx="512357" cy="63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80">
            <a:extLst>
              <a:ext uri="{FF2B5EF4-FFF2-40B4-BE49-F238E27FC236}">
                <a16:creationId xmlns:a16="http://schemas.microsoft.com/office/drawing/2014/main" id="{F66D1E73-AE60-486C-A27C-EBB0B11AFB9B}"/>
              </a:ext>
            </a:extLst>
          </p:cNvPr>
          <p:cNvSpPr>
            <a:spLocks/>
          </p:cNvSpPr>
          <p:nvPr/>
        </p:nvSpPr>
        <p:spPr>
          <a:xfrm>
            <a:off x="2775584" y="4877787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극장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74D792A-A0D9-478C-A506-166BD599F841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3808641" y="4247639"/>
            <a:ext cx="520699" cy="64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80">
            <a:extLst>
              <a:ext uri="{FF2B5EF4-FFF2-40B4-BE49-F238E27FC236}">
                <a16:creationId xmlns:a16="http://schemas.microsoft.com/office/drawing/2014/main" id="{7C15F5DF-D2A9-43F7-B76E-86C9999BB2CE}"/>
              </a:ext>
            </a:extLst>
          </p:cNvPr>
          <p:cNvSpPr>
            <a:spLocks/>
          </p:cNvSpPr>
          <p:nvPr/>
        </p:nvSpPr>
        <p:spPr>
          <a:xfrm>
            <a:off x="3808640" y="4890037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극장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정보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4255D9A-3EF8-46E6-B789-7B456CCA53DB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flipH="1">
            <a:off x="2172652" y="3041650"/>
            <a:ext cx="944563" cy="60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5BB97F-045F-4C25-9CD9-BAF82B06D5EF}"/>
              </a:ext>
            </a:extLst>
          </p:cNvPr>
          <p:cNvCxnSpPr>
            <a:stCxn id="4" idx="2"/>
            <a:endCxn id="32" idx="0"/>
          </p:cNvCxnSpPr>
          <p:nvPr/>
        </p:nvCxnSpPr>
        <p:spPr>
          <a:xfrm>
            <a:off x="3117215" y="3041650"/>
            <a:ext cx="691426" cy="60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148">
            <a:extLst>
              <a:ext uri="{FF2B5EF4-FFF2-40B4-BE49-F238E27FC236}">
                <a16:creationId xmlns:a16="http://schemas.microsoft.com/office/drawing/2014/main" id="{3F5FE4AD-691F-4D73-B349-D2A707A91B13}"/>
              </a:ext>
            </a:extLst>
          </p:cNvPr>
          <p:cNvSpPr>
            <a:spLocks/>
          </p:cNvSpPr>
          <p:nvPr/>
        </p:nvSpPr>
        <p:spPr>
          <a:xfrm>
            <a:off x="7839084" y="4281427"/>
            <a:ext cx="78803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좌석번호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9" name="도형 149">
            <a:extLst>
              <a:ext uri="{FF2B5EF4-FFF2-40B4-BE49-F238E27FC236}">
                <a16:creationId xmlns:a16="http://schemas.microsoft.com/office/drawing/2014/main" id="{1140FFCF-7C06-43CF-ABF0-8594768D6158}"/>
              </a:ext>
            </a:extLst>
          </p:cNvPr>
          <p:cNvSpPr>
            <a:spLocks/>
          </p:cNvSpPr>
          <p:nvPr/>
        </p:nvSpPr>
        <p:spPr>
          <a:xfrm>
            <a:off x="6848380" y="4281427"/>
            <a:ext cx="8356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예매번호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0" name="도형 151">
            <a:extLst>
              <a:ext uri="{FF2B5EF4-FFF2-40B4-BE49-F238E27FC236}">
                <a16:creationId xmlns:a16="http://schemas.microsoft.com/office/drawing/2014/main" id="{7267387B-0B0F-4BB7-8253-E4DFA7C88271}"/>
              </a:ext>
            </a:extLst>
          </p:cNvPr>
          <p:cNvSpPr>
            <a:spLocks/>
          </p:cNvSpPr>
          <p:nvPr/>
        </p:nvSpPr>
        <p:spPr>
          <a:xfrm>
            <a:off x="5881171" y="4281427"/>
            <a:ext cx="81216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예매일자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152">
            <a:extLst>
              <a:ext uri="{FF2B5EF4-FFF2-40B4-BE49-F238E27FC236}">
                <a16:creationId xmlns:a16="http://schemas.microsoft.com/office/drawing/2014/main" id="{199D8C0C-D39A-4492-A94F-9AAD6D22215E}"/>
              </a:ext>
            </a:extLst>
          </p:cNvPr>
          <p:cNvSpPr>
            <a:spLocks/>
          </p:cNvSpPr>
          <p:nvPr/>
        </p:nvSpPr>
        <p:spPr>
          <a:xfrm>
            <a:off x="4890467" y="4309453"/>
            <a:ext cx="8356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결제방법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DFE79AB-C3EF-4426-B288-102B2BACBBA3}"/>
              </a:ext>
            </a:extLst>
          </p:cNvPr>
          <p:cNvCxnSpPr>
            <a:stCxn id="6" idx="2"/>
            <a:endCxn id="61" idx="0"/>
          </p:cNvCxnSpPr>
          <p:nvPr/>
        </p:nvCxnSpPr>
        <p:spPr>
          <a:xfrm flipH="1">
            <a:off x="5308297" y="3013075"/>
            <a:ext cx="91427" cy="129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7B1FE2-24BE-4B7F-B981-5C2C391362D3}"/>
              </a:ext>
            </a:extLst>
          </p:cNvPr>
          <p:cNvCxnSpPr>
            <a:stCxn id="6" idx="2"/>
            <a:endCxn id="60" idx="0"/>
          </p:cNvCxnSpPr>
          <p:nvPr/>
        </p:nvCxnSpPr>
        <p:spPr>
          <a:xfrm>
            <a:off x="5399724" y="3013075"/>
            <a:ext cx="887530" cy="12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39F269-ADAC-45D2-A516-6C3DB325698F}"/>
              </a:ext>
            </a:extLst>
          </p:cNvPr>
          <p:cNvCxnSpPr>
            <a:stCxn id="6" idx="2"/>
            <a:endCxn id="59" idx="0"/>
          </p:cNvCxnSpPr>
          <p:nvPr/>
        </p:nvCxnSpPr>
        <p:spPr>
          <a:xfrm>
            <a:off x="5399724" y="3013075"/>
            <a:ext cx="1866486" cy="12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5EDC45-08BA-4C52-AED5-31FA42DE6C66}"/>
              </a:ext>
            </a:extLst>
          </p:cNvPr>
          <p:cNvCxnSpPr>
            <a:stCxn id="6" idx="2"/>
            <a:endCxn id="58" idx="0"/>
          </p:cNvCxnSpPr>
          <p:nvPr/>
        </p:nvCxnSpPr>
        <p:spPr>
          <a:xfrm>
            <a:off x="5399724" y="3013075"/>
            <a:ext cx="2833378" cy="12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도형 60">
            <a:extLst>
              <a:ext uri="{FF2B5EF4-FFF2-40B4-BE49-F238E27FC236}">
                <a16:creationId xmlns:a16="http://schemas.microsoft.com/office/drawing/2014/main" id="{68FE52BF-C037-4042-B315-E0675E17CAEB}"/>
              </a:ext>
            </a:extLst>
          </p:cNvPr>
          <p:cNvSpPr>
            <a:spLocks/>
          </p:cNvSpPr>
          <p:nvPr/>
        </p:nvSpPr>
        <p:spPr>
          <a:xfrm>
            <a:off x="8924423" y="1887161"/>
            <a:ext cx="884555" cy="5092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사용자이름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61">
            <a:extLst>
              <a:ext uri="{FF2B5EF4-FFF2-40B4-BE49-F238E27FC236}">
                <a16:creationId xmlns:a16="http://schemas.microsoft.com/office/drawing/2014/main" id="{80F6F4B9-AA47-4B4F-8E8C-8E1C01A180A0}"/>
              </a:ext>
            </a:extLst>
          </p:cNvPr>
          <p:cNvSpPr>
            <a:spLocks/>
          </p:cNvSpPr>
          <p:nvPr/>
        </p:nvSpPr>
        <p:spPr>
          <a:xfrm>
            <a:off x="8915533" y="2478347"/>
            <a:ext cx="898525" cy="518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전화번호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62">
            <a:extLst>
              <a:ext uri="{FF2B5EF4-FFF2-40B4-BE49-F238E27FC236}">
                <a16:creationId xmlns:a16="http://schemas.microsoft.com/office/drawing/2014/main" id="{C70C6C6C-B024-4556-8963-CC33115EFD48}"/>
              </a:ext>
            </a:extLst>
          </p:cNvPr>
          <p:cNvSpPr>
            <a:spLocks/>
          </p:cNvSpPr>
          <p:nvPr/>
        </p:nvSpPr>
        <p:spPr>
          <a:xfrm>
            <a:off x="8933313" y="3133032"/>
            <a:ext cx="879475" cy="5092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latin typeface="맑은 고딕" charset="0"/>
                <a:ea typeface="맑은 고딕" charset="0"/>
              </a:rPr>
              <a:t>사용자 번호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42B7B3A-B125-476D-A724-7B354F4ECC0A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 flipV="1">
            <a:off x="8029818" y="2141796"/>
            <a:ext cx="894605" cy="57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93B35E-A30E-4F37-8ABF-480BFC98EE53}"/>
              </a:ext>
            </a:extLst>
          </p:cNvPr>
          <p:cNvCxnSpPr>
            <a:cxnSpLocks/>
            <a:stCxn id="5" idx="3"/>
            <a:endCxn id="75" idx="2"/>
          </p:cNvCxnSpPr>
          <p:nvPr/>
        </p:nvCxnSpPr>
        <p:spPr>
          <a:xfrm>
            <a:off x="8029818" y="2715895"/>
            <a:ext cx="885715" cy="2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84853B2-E5FA-4018-8CEB-61965C09CF64}"/>
              </a:ext>
            </a:extLst>
          </p:cNvPr>
          <p:cNvCxnSpPr>
            <a:cxnSpLocks/>
            <a:stCxn id="5" idx="3"/>
            <a:endCxn id="76" idx="2"/>
          </p:cNvCxnSpPr>
          <p:nvPr/>
        </p:nvCxnSpPr>
        <p:spPr>
          <a:xfrm>
            <a:off x="8029818" y="2715895"/>
            <a:ext cx="903495" cy="67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15">
            <a:extLst>
              <a:ext uri="{FF2B5EF4-FFF2-40B4-BE49-F238E27FC236}">
                <a16:creationId xmlns:a16="http://schemas.microsoft.com/office/drawing/2014/main" id="{8EF46361-F9FB-4E05-99A8-BF204138AF7C}"/>
              </a:ext>
            </a:extLst>
          </p:cNvPr>
          <p:cNvSpPr>
            <a:spLocks/>
          </p:cNvSpPr>
          <p:nvPr/>
        </p:nvSpPr>
        <p:spPr>
          <a:xfrm>
            <a:off x="6707356" y="1398351"/>
            <a:ext cx="991751" cy="497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리뷰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48">
            <a:extLst>
              <a:ext uri="{FF2B5EF4-FFF2-40B4-BE49-F238E27FC236}">
                <a16:creationId xmlns:a16="http://schemas.microsoft.com/office/drawing/2014/main" id="{41D351AD-EC90-4AD7-B624-C51D509A045C}"/>
              </a:ext>
            </a:extLst>
          </p:cNvPr>
          <p:cNvSpPr>
            <a:spLocks/>
          </p:cNvSpPr>
          <p:nvPr/>
        </p:nvSpPr>
        <p:spPr>
          <a:xfrm>
            <a:off x="6109623" y="353574"/>
            <a:ext cx="773313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평점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8" name="도형 49">
            <a:extLst>
              <a:ext uri="{FF2B5EF4-FFF2-40B4-BE49-F238E27FC236}">
                <a16:creationId xmlns:a16="http://schemas.microsoft.com/office/drawing/2014/main" id="{35EEE809-C7A6-4EC0-ABF8-4F9026320D58}"/>
              </a:ext>
            </a:extLst>
          </p:cNvPr>
          <p:cNvSpPr>
            <a:spLocks/>
          </p:cNvSpPr>
          <p:nvPr/>
        </p:nvSpPr>
        <p:spPr>
          <a:xfrm>
            <a:off x="7287548" y="356749"/>
            <a:ext cx="773313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순위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9" name="도형 50">
            <a:extLst>
              <a:ext uri="{FF2B5EF4-FFF2-40B4-BE49-F238E27FC236}">
                <a16:creationId xmlns:a16="http://schemas.microsoft.com/office/drawing/2014/main" id="{B4D7508D-C9E6-4DB1-9DFF-B0E0E9DF5615}"/>
              </a:ext>
            </a:extLst>
          </p:cNvPr>
          <p:cNvSpPr>
            <a:spLocks/>
          </p:cNvSpPr>
          <p:nvPr/>
        </p:nvSpPr>
        <p:spPr>
          <a:xfrm>
            <a:off x="4950528" y="356749"/>
            <a:ext cx="793791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작성일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0" name="도형 51">
            <a:extLst>
              <a:ext uri="{FF2B5EF4-FFF2-40B4-BE49-F238E27FC236}">
                <a16:creationId xmlns:a16="http://schemas.microsoft.com/office/drawing/2014/main" id="{5834EE2A-BDD3-47C1-9122-C48CE6C4386F}"/>
              </a:ext>
            </a:extLst>
          </p:cNvPr>
          <p:cNvSpPr>
            <a:spLocks/>
          </p:cNvSpPr>
          <p:nvPr/>
        </p:nvSpPr>
        <p:spPr>
          <a:xfrm>
            <a:off x="8499764" y="359924"/>
            <a:ext cx="824022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작성자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1" name="도형 52">
            <a:extLst>
              <a:ext uri="{FF2B5EF4-FFF2-40B4-BE49-F238E27FC236}">
                <a16:creationId xmlns:a16="http://schemas.microsoft.com/office/drawing/2014/main" id="{E3163DF2-F4E9-48CC-AED5-2D55371F77D9}"/>
              </a:ext>
            </a:extLst>
          </p:cNvPr>
          <p:cNvSpPr>
            <a:spLocks/>
          </p:cNvSpPr>
          <p:nvPr/>
        </p:nvSpPr>
        <p:spPr>
          <a:xfrm>
            <a:off x="9781357" y="359924"/>
            <a:ext cx="995164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리뷰내용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2" name="도형 70">
            <a:extLst>
              <a:ext uri="{FF2B5EF4-FFF2-40B4-BE49-F238E27FC236}">
                <a16:creationId xmlns:a16="http://schemas.microsoft.com/office/drawing/2014/main" id="{DA8AD54F-4B8B-43EA-A94E-8467D0F52E0E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6496280" y="858101"/>
            <a:ext cx="728709" cy="541021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71">
            <a:extLst>
              <a:ext uri="{FF2B5EF4-FFF2-40B4-BE49-F238E27FC236}">
                <a16:creationId xmlns:a16="http://schemas.microsoft.com/office/drawing/2014/main" id="{76F5C8FD-46CB-4EDB-BAA4-33DE677AC716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347424" y="861276"/>
            <a:ext cx="1877565" cy="537846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72">
            <a:extLst>
              <a:ext uri="{FF2B5EF4-FFF2-40B4-BE49-F238E27FC236}">
                <a16:creationId xmlns:a16="http://schemas.microsoft.com/office/drawing/2014/main" id="{C89DD459-7CD7-4A67-9205-8686B1A3B74C}"/>
              </a:ext>
            </a:extLst>
          </p:cNvPr>
          <p:cNvCxnSpPr>
            <a:cxnSpLocks/>
            <a:stCxn id="91" idx="4"/>
          </p:cNvCxnSpPr>
          <p:nvPr/>
        </p:nvCxnSpPr>
        <p:spPr>
          <a:xfrm flipH="1">
            <a:off x="7223723" y="864451"/>
            <a:ext cx="3055216" cy="534671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73">
            <a:extLst>
              <a:ext uri="{FF2B5EF4-FFF2-40B4-BE49-F238E27FC236}">
                <a16:creationId xmlns:a16="http://schemas.microsoft.com/office/drawing/2014/main" id="{D8AFD83B-C43C-4A21-B9BB-47F46C295609}"/>
              </a:ext>
            </a:extLst>
          </p:cNvPr>
          <p:cNvCxnSpPr>
            <a:cxnSpLocks/>
            <a:stCxn id="88" idx="4"/>
          </p:cNvCxnSpPr>
          <p:nvPr/>
        </p:nvCxnSpPr>
        <p:spPr>
          <a:xfrm flipH="1">
            <a:off x="7223721" y="861276"/>
            <a:ext cx="450484" cy="537846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74">
            <a:extLst>
              <a:ext uri="{FF2B5EF4-FFF2-40B4-BE49-F238E27FC236}">
                <a16:creationId xmlns:a16="http://schemas.microsoft.com/office/drawing/2014/main" id="{6D0E8EF2-EFDA-4173-A195-3C5C9DAB15B8}"/>
              </a:ext>
            </a:extLst>
          </p:cNvPr>
          <p:cNvCxnSpPr>
            <a:cxnSpLocks/>
            <a:stCxn id="90" idx="4"/>
          </p:cNvCxnSpPr>
          <p:nvPr/>
        </p:nvCxnSpPr>
        <p:spPr>
          <a:xfrm flipH="1">
            <a:off x="7223721" y="864451"/>
            <a:ext cx="1688054" cy="534671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9A30DBE-81D7-4931-9EA4-62CCB4A070BB}"/>
              </a:ext>
            </a:extLst>
          </p:cNvPr>
          <p:cNvCxnSpPr>
            <a:stCxn id="6" idx="0"/>
            <a:endCxn id="86" idx="2"/>
          </p:cNvCxnSpPr>
          <p:nvPr/>
        </p:nvCxnSpPr>
        <p:spPr>
          <a:xfrm flipV="1">
            <a:off x="5399724" y="1896326"/>
            <a:ext cx="1803508" cy="55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750101B-5435-488F-871C-5F43F8237810}"/>
              </a:ext>
            </a:extLst>
          </p:cNvPr>
          <p:cNvCxnSpPr>
            <a:stCxn id="86" idx="2"/>
            <a:endCxn id="5" idx="0"/>
          </p:cNvCxnSpPr>
          <p:nvPr/>
        </p:nvCxnSpPr>
        <p:spPr>
          <a:xfrm>
            <a:off x="7203232" y="1896326"/>
            <a:ext cx="255721" cy="52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DF82C9-972B-4E52-A361-92B6F2499D45}"/>
              </a:ext>
            </a:extLst>
          </p:cNvPr>
          <p:cNvSpPr txBox="1"/>
          <p:nvPr/>
        </p:nvSpPr>
        <p:spPr>
          <a:xfrm>
            <a:off x="335360" y="29705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네이버 영화</a:t>
            </a:r>
            <a:r>
              <a:rPr lang="en-US" altLang="ko-KR" b="1" dirty="0"/>
              <a:t>: </a:t>
            </a:r>
            <a:r>
              <a:rPr lang="ko-KR" altLang="en-US" b="1" dirty="0"/>
              <a:t>개념 모델링</a:t>
            </a:r>
          </a:p>
        </p:txBody>
      </p:sp>
    </p:spTree>
    <p:extLst>
      <p:ext uri="{BB962C8B-B14F-4D97-AF65-F5344CB8AC3E}">
        <p14:creationId xmlns:p14="http://schemas.microsoft.com/office/powerpoint/2010/main" val="2679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bit-user/AppData/Roaming/PolarisOffice/ETemp/11220_22615216/fImage141727219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" y="0"/>
            <a:ext cx="4792980" cy="2829560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334010" y="3274695"/>
            <a:ext cx="421830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논리적 모델링: 네이버 영화 카테고리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40030" y="3677920"/>
            <a:ext cx="5855335" cy="2666365"/>
          </a:xfrm>
          <a:prstGeom prst="flowChartProcess">
            <a:avLst/>
          </a:prstGeom>
          <a:noFill/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40030" y="3686175"/>
            <a:ext cx="10930255" cy="21259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사용자: </a:t>
            </a:r>
            <a:r>
              <a:rPr lang="en-US" altLang="ko-KR" sz="1200" b="1" u="sng" strike="noStrike" cap="none" dirty="0">
                <a:latin typeface="맑은 고딕" charset="0"/>
                <a:ea typeface="맑은 고딕" charset="0"/>
              </a:rPr>
              <a:t>사용자번호</a:t>
            </a: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 , 사용자 이름, 전화번호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예약: </a:t>
            </a:r>
            <a:r>
              <a:rPr lang="en-US" altLang="ko-KR" sz="1200" b="1" u="sng" strike="noStrike" cap="none" dirty="0">
                <a:latin typeface="맑은 고딕" charset="0"/>
                <a:ea typeface="맑은 고딕" charset="0"/>
              </a:rPr>
              <a:t>예매번호</a:t>
            </a: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 , 결제방법, 예매일자, 좌석번호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영화: </a:t>
            </a:r>
            <a:r>
              <a:rPr lang="en-US" altLang="ko-KR" sz="1200" b="1" u="sng" strike="noStrike" cap="none" dirty="0">
                <a:latin typeface="맑은 고딕" charset="0"/>
                <a:ea typeface="맑은 고딕" charset="0"/>
              </a:rPr>
              <a:t>영화번호</a:t>
            </a: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 , 감독이름, 영화이름, 영화 정보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영화배우: 배우이름, 배우 정보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극장: </a:t>
            </a:r>
            <a:r>
              <a:rPr lang="en-US" altLang="ko-KR" sz="1200" b="1" u="sng" strike="noStrike" cap="none" dirty="0">
                <a:latin typeface="맑은 고딕" charset="0"/>
                <a:ea typeface="맑은 고딕" charset="0"/>
              </a:rPr>
              <a:t>극장번호</a:t>
            </a: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 , 극장이름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atin typeface="맑은 고딕" charset="0"/>
                <a:ea typeface="맑은 고딕" charset="0"/>
              </a:rPr>
              <a:t>리뷰: 작성일, 평점, 선위, 작성자, 리뷰내용</a:t>
            </a:r>
            <a:endParaRPr lang="ko-KR" altLang="en-US" sz="1200" b="1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3731895" y="2512060"/>
            <a:ext cx="1141730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영화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576070" y="668050"/>
            <a:ext cx="884555" cy="5092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dirty="0">
                <a:latin typeface="맑은 고딕" charset="0"/>
                <a:ea typeface="맑은 고딕" charset="0"/>
              </a:rPr>
              <a:t>이름</a:t>
            </a:r>
            <a:endParaRPr lang="ko-KR" altLang="en-US" sz="11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1504315" y="1203960"/>
            <a:ext cx="898525" cy="518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전화번호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1581782" y="1924841"/>
            <a:ext cx="879475" cy="5092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u="sng" strike="noStrike" cap="none" dirty="0" err="1">
                <a:latin typeface="맑은 고딕" charset="0"/>
                <a:ea typeface="맑은 고딕" charset="0"/>
              </a:rPr>
              <a:t>사용자</a:t>
            </a:r>
            <a:r>
              <a:rPr lang="en-US" altLang="ko-KR" sz="1100" b="0" u="sng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100" u="sng" dirty="0">
                <a:latin typeface="맑은 고딕" charset="0"/>
                <a:ea typeface="맑은 고딕" charset="0"/>
              </a:rPr>
              <a:t>코드</a:t>
            </a:r>
            <a:endParaRPr lang="ko-KR" altLang="en-US" sz="1100" b="0" u="sng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6" name="도형 75"/>
          <p:cNvCxnSpPr>
            <a:cxnSpLocks/>
            <a:stCxn id="136" idx="1"/>
            <a:endCxn id="61" idx="6"/>
          </p:cNvCxnSpPr>
          <p:nvPr/>
        </p:nvCxnSpPr>
        <p:spPr>
          <a:xfrm flipH="1" flipV="1">
            <a:off x="2460625" y="922685"/>
            <a:ext cx="1315720" cy="23148"/>
          </a:xfrm>
          <a:prstGeom prst="line">
            <a:avLst/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3694747" y="5102225"/>
            <a:ext cx="1205865" cy="602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영화배우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78"/>
          <p:cNvCxnSpPr>
            <a:stCxn id="78" idx="0"/>
            <a:endCxn id="92" idx="2"/>
          </p:cNvCxnSpPr>
          <p:nvPr/>
        </p:nvCxnSpPr>
        <p:spPr>
          <a:xfrm flipV="1">
            <a:off x="4297680" y="4225290"/>
            <a:ext cx="3810" cy="876935"/>
          </a:xfrm>
          <a:prstGeom prst="line">
            <a:avLst/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도형 79"/>
          <p:cNvSpPr>
            <a:spLocks/>
          </p:cNvSpPr>
          <p:nvPr/>
        </p:nvSpPr>
        <p:spPr>
          <a:xfrm>
            <a:off x="3191192" y="6102362"/>
            <a:ext cx="100711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배우이름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4300855" y="6141720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배우 정보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81"/>
          <p:cNvCxnSpPr>
            <a:stCxn id="80" idx="0"/>
            <a:endCxn id="78" idx="2"/>
          </p:cNvCxnSpPr>
          <p:nvPr/>
        </p:nvCxnSpPr>
        <p:spPr>
          <a:xfrm flipV="1">
            <a:off x="3694747" y="5704840"/>
            <a:ext cx="602933" cy="39752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>
            <a:stCxn id="81" idx="0"/>
            <a:endCxn id="78" idx="2"/>
          </p:cNvCxnSpPr>
          <p:nvPr/>
        </p:nvCxnSpPr>
        <p:spPr>
          <a:xfrm flipH="1" flipV="1">
            <a:off x="4297680" y="5704840"/>
            <a:ext cx="523875" cy="4368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660140" y="3659505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출현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92"/>
          <p:cNvCxnSpPr>
            <a:stCxn id="3" idx="2"/>
            <a:endCxn id="92" idx="0"/>
          </p:cNvCxnSpPr>
          <p:nvPr/>
        </p:nvCxnSpPr>
        <p:spPr>
          <a:xfrm flipH="1">
            <a:off x="4300855" y="3105785"/>
            <a:ext cx="2540" cy="55435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텍스트 상자 93"/>
          <p:cNvSpPr txBox="1">
            <a:spLocks/>
          </p:cNvSpPr>
          <p:nvPr/>
        </p:nvSpPr>
        <p:spPr>
          <a:xfrm>
            <a:off x="3938270" y="3040380"/>
            <a:ext cx="3594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M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4295775" y="3040380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(1,*)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3887895" y="4731021"/>
            <a:ext cx="3594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>
            <a:off x="4331564" y="4723845"/>
            <a:ext cx="51244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(0,1)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9358344" y="2525973"/>
            <a:ext cx="100711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u="sng" strike="noStrike" cap="none" dirty="0" err="1">
                <a:latin typeface="맑은 고딕" charset="0"/>
                <a:ea typeface="맑은 고딕" charset="0"/>
              </a:rPr>
              <a:t>극장</a:t>
            </a:r>
            <a:r>
              <a:rPr lang="ko-KR" altLang="en-US" sz="1400" b="0" u="sng" strike="noStrike" cap="none" dirty="0">
                <a:latin typeface="맑은 고딕" charset="0"/>
                <a:ea typeface="맑은 고딕" charset="0"/>
              </a:rPr>
              <a:t>코드</a:t>
            </a:r>
          </a:p>
        </p:txBody>
      </p:sp>
      <p:cxnSp>
        <p:nvCxnSpPr>
          <p:cNvPr id="103" name="도형 102"/>
          <p:cNvCxnSpPr>
            <a:cxnSpLocks/>
            <a:stCxn id="104" idx="3"/>
            <a:endCxn id="105" idx="2"/>
          </p:cNvCxnSpPr>
          <p:nvPr/>
        </p:nvCxnSpPr>
        <p:spPr>
          <a:xfrm>
            <a:off x="8547735" y="2790825"/>
            <a:ext cx="721360" cy="787628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7318375" y="2482532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극장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269095" y="3285083"/>
            <a:ext cx="100711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극장이름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06" name="도형 105"/>
          <p:cNvCxnSpPr>
            <a:cxnSpLocks/>
            <a:stCxn id="102" idx="2"/>
            <a:endCxn id="104" idx="3"/>
          </p:cNvCxnSpPr>
          <p:nvPr/>
        </p:nvCxnSpPr>
        <p:spPr>
          <a:xfrm flipH="1" flipV="1">
            <a:off x="8547735" y="2790825"/>
            <a:ext cx="810609" cy="28518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128"/>
          <p:cNvCxnSpPr>
            <a:cxnSpLocks/>
            <a:stCxn id="161" idx="6"/>
            <a:endCxn id="3" idx="1"/>
          </p:cNvCxnSpPr>
          <p:nvPr/>
        </p:nvCxnSpPr>
        <p:spPr>
          <a:xfrm flipV="1">
            <a:off x="2514714" y="2809240"/>
            <a:ext cx="1217181" cy="3054978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129"/>
          <p:cNvCxnSpPr>
            <a:cxnSpLocks/>
            <a:stCxn id="3" idx="3"/>
            <a:endCxn id="165" idx="1"/>
          </p:cNvCxnSpPr>
          <p:nvPr/>
        </p:nvCxnSpPr>
        <p:spPr>
          <a:xfrm flipV="1">
            <a:off x="4873625" y="2806032"/>
            <a:ext cx="581025" cy="3208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도형 130"/>
          <p:cNvSpPr>
            <a:spLocks/>
          </p:cNvSpPr>
          <p:nvPr/>
        </p:nvSpPr>
        <p:spPr>
          <a:xfrm>
            <a:off x="1536854" y="4401807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영화정보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3" name="도형 132"/>
          <p:cNvCxnSpPr>
            <a:cxnSpLocks/>
            <a:stCxn id="160" idx="6"/>
            <a:endCxn id="3" idx="1"/>
          </p:cNvCxnSpPr>
          <p:nvPr/>
        </p:nvCxnSpPr>
        <p:spPr>
          <a:xfrm flipV="1">
            <a:off x="2476389" y="2809240"/>
            <a:ext cx="1255506" cy="3657766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133"/>
          <p:cNvCxnSpPr>
            <a:cxnSpLocks/>
            <a:stCxn id="162" idx="6"/>
            <a:endCxn id="3" idx="1"/>
          </p:cNvCxnSpPr>
          <p:nvPr/>
        </p:nvCxnSpPr>
        <p:spPr>
          <a:xfrm flipV="1">
            <a:off x="2420947" y="2809240"/>
            <a:ext cx="1310948" cy="244761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도형 134"/>
          <p:cNvCxnSpPr>
            <a:stCxn id="131" idx="6"/>
            <a:endCxn id="3" idx="1"/>
          </p:cNvCxnSpPr>
          <p:nvPr/>
        </p:nvCxnSpPr>
        <p:spPr>
          <a:xfrm flipV="1">
            <a:off x="2434744" y="2809240"/>
            <a:ext cx="1297151" cy="185228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도형 135"/>
          <p:cNvSpPr>
            <a:spLocks/>
          </p:cNvSpPr>
          <p:nvPr/>
        </p:nvSpPr>
        <p:spPr>
          <a:xfrm>
            <a:off x="3776345" y="665480"/>
            <a:ext cx="1094740" cy="5607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사용자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7" name="도형 136"/>
          <p:cNvCxnSpPr>
            <a:stCxn id="136" idx="2"/>
            <a:endCxn id="138" idx="0"/>
          </p:cNvCxnSpPr>
          <p:nvPr/>
        </p:nvCxnSpPr>
        <p:spPr>
          <a:xfrm flipH="1">
            <a:off x="4314190" y="1221105"/>
            <a:ext cx="9525" cy="36830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도형 137"/>
          <p:cNvSpPr>
            <a:spLocks/>
          </p:cNvSpPr>
          <p:nvPr/>
        </p:nvSpPr>
        <p:spPr>
          <a:xfrm>
            <a:off x="3723005" y="1588770"/>
            <a:ext cx="1183640" cy="538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예매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138"/>
          <p:cNvCxnSpPr>
            <a:stCxn id="138" idx="2"/>
            <a:endCxn id="3" idx="0"/>
          </p:cNvCxnSpPr>
          <p:nvPr/>
        </p:nvCxnSpPr>
        <p:spPr>
          <a:xfrm flipH="1">
            <a:off x="4302760" y="2126614"/>
            <a:ext cx="12065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도형 139"/>
          <p:cNvCxnSpPr>
            <a:cxnSpLocks/>
            <a:stCxn id="136" idx="1"/>
            <a:endCxn id="62" idx="6"/>
          </p:cNvCxnSpPr>
          <p:nvPr/>
        </p:nvCxnSpPr>
        <p:spPr>
          <a:xfrm flipH="1">
            <a:off x="2402840" y="945833"/>
            <a:ext cx="1373505" cy="517207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도형 140"/>
          <p:cNvCxnSpPr>
            <a:cxnSpLocks/>
            <a:stCxn id="136" idx="1"/>
            <a:endCxn id="63" idx="2"/>
          </p:cNvCxnSpPr>
          <p:nvPr/>
        </p:nvCxnSpPr>
        <p:spPr>
          <a:xfrm flipH="1">
            <a:off x="1581782" y="945833"/>
            <a:ext cx="2194563" cy="1233643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텍스트 상자 141"/>
          <p:cNvSpPr txBox="1">
            <a:spLocks/>
          </p:cNvSpPr>
          <p:nvPr/>
        </p:nvSpPr>
        <p:spPr>
          <a:xfrm>
            <a:off x="3973830" y="1193165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142"/>
          <p:cNvSpPr txBox="1">
            <a:spLocks/>
          </p:cNvSpPr>
          <p:nvPr/>
        </p:nvSpPr>
        <p:spPr>
          <a:xfrm>
            <a:off x="4295775" y="1184910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143"/>
          <p:cNvSpPr txBox="1">
            <a:spLocks/>
          </p:cNvSpPr>
          <p:nvPr/>
        </p:nvSpPr>
        <p:spPr>
          <a:xfrm>
            <a:off x="3973830" y="2233295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M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144"/>
          <p:cNvSpPr txBox="1">
            <a:spLocks/>
          </p:cNvSpPr>
          <p:nvPr/>
        </p:nvSpPr>
        <p:spPr>
          <a:xfrm>
            <a:off x="4295775" y="2233930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0" name="도형 159"/>
          <p:cNvSpPr>
            <a:spLocks/>
          </p:cNvSpPr>
          <p:nvPr/>
        </p:nvSpPr>
        <p:spPr>
          <a:xfrm>
            <a:off x="1629299" y="6207291"/>
            <a:ext cx="8470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u="sng" dirty="0">
                <a:latin typeface="맑은 고딕" charset="0"/>
                <a:ea typeface="맑은 고딕" charset="0"/>
              </a:rPr>
              <a:t>영화코드</a:t>
            </a:r>
            <a:endParaRPr lang="ko-KR" altLang="en-US" sz="1400" b="0" u="sng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1" name="도형 160"/>
          <p:cNvSpPr>
            <a:spLocks/>
          </p:cNvSpPr>
          <p:nvPr/>
        </p:nvSpPr>
        <p:spPr>
          <a:xfrm>
            <a:off x="1616824" y="5604503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 err="1">
                <a:latin typeface="맑은 고딕" charset="0"/>
                <a:ea typeface="맑은 고딕" charset="0"/>
              </a:rPr>
              <a:t>감독명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2" name="도형 161"/>
          <p:cNvSpPr>
            <a:spLocks/>
          </p:cNvSpPr>
          <p:nvPr/>
        </p:nvSpPr>
        <p:spPr>
          <a:xfrm>
            <a:off x="1547822" y="4997135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영화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165" name="도형 164"/>
          <p:cNvSpPr>
            <a:spLocks/>
          </p:cNvSpPr>
          <p:nvPr/>
        </p:nvSpPr>
        <p:spPr>
          <a:xfrm>
            <a:off x="5454650" y="2523139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상영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29A6A2-F9C5-447B-A85D-08B0CFCD9263}"/>
              </a:ext>
            </a:extLst>
          </p:cNvPr>
          <p:cNvCxnSpPr>
            <a:stCxn id="165" idx="3"/>
            <a:endCxn id="104" idx="1"/>
          </p:cNvCxnSpPr>
          <p:nvPr/>
        </p:nvCxnSpPr>
        <p:spPr>
          <a:xfrm flipV="1">
            <a:off x="6737350" y="2790825"/>
            <a:ext cx="581025" cy="1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C993B9-2340-4637-B74D-4A7AB4115E1D}"/>
              </a:ext>
            </a:extLst>
          </p:cNvPr>
          <p:cNvSpPr txBox="1"/>
          <p:nvPr/>
        </p:nvSpPr>
        <p:spPr>
          <a:xfrm>
            <a:off x="119994" y="247015"/>
            <a:ext cx="280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네이버 영화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개념 모델링</a:t>
            </a:r>
          </a:p>
        </p:txBody>
      </p:sp>
      <p:sp>
        <p:nvSpPr>
          <p:cNvPr id="127" name="텍스트 상자 95">
            <a:extLst>
              <a:ext uri="{FF2B5EF4-FFF2-40B4-BE49-F238E27FC236}">
                <a16:creationId xmlns:a16="http://schemas.microsoft.com/office/drawing/2014/main" id="{3F73EF87-C806-4772-AEC5-5150ABB7CB36}"/>
              </a:ext>
            </a:extLst>
          </p:cNvPr>
          <p:cNvSpPr txBox="1">
            <a:spLocks/>
          </p:cNvSpPr>
          <p:nvPr/>
        </p:nvSpPr>
        <p:spPr>
          <a:xfrm>
            <a:off x="4914555" y="2420587"/>
            <a:ext cx="3594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44">
            <a:extLst>
              <a:ext uri="{FF2B5EF4-FFF2-40B4-BE49-F238E27FC236}">
                <a16:creationId xmlns:a16="http://schemas.microsoft.com/office/drawing/2014/main" id="{F8CDEA27-F553-458E-B59D-EE49108680DC}"/>
              </a:ext>
            </a:extLst>
          </p:cNvPr>
          <p:cNvSpPr txBox="1">
            <a:spLocks/>
          </p:cNvSpPr>
          <p:nvPr/>
        </p:nvSpPr>
        <p:spPr>
          <a:xfrm>
            <a:off x="4900612" y="2859087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1" name="텍스트 상자 143">
            <a:extLst>
              <a:ext uri="{FF2B5EF4-FFF2-40B4-BE49-F238E27FC236}">
                <a16:creationId xmlns:a16="http://schemas.microsoft.com/office/drawing/2014/main" id="{BAD1E371-03D8-46D9-B7B1-63B47ED61B49}"/>
              </a:ext>
            </a:extLst>
          </p:cNvPr>
          <p:cNvSpPr txBox="1">
            <a:spLocks/>
          </p:cNvSpPr>
          <p:nvPr/>
        </p:nvSpPr>
        <p:spPr>
          <a:xfrm>
            <a:off x="6989333" y="2492682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M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8" name="텍스트 상자 144">
            <a:extLst>
              <a:ext uri="{FF2B5EF4-FFF2-40B4-BE49-F238E27FC236}">
                <a16:creationId xmlns:a16="http://schemas.microsoft.com/office/drawing/2014/main" id="{710A5E98-E00A-4C8B-AC70-CAF8735B5449}"/>
              </a:ext>
            </a:extLst>
          </p:cNvPr>
          <p:cNvSpPr txBox="1">
            <a:spLocks/>
          </p:cNvSpPr>
          <p:nvPr/>
        </p:nvSpPr>
        <p:spPr>
          <a:xfrm>
            <a:off x="6884267" y="2861044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2" name="도형 164">
            <a:extLst>
              <a:ext uri="{FF2B5EF4-FFF2-40B4-BE49-F238E27FC236}">
                <a16:creationId xmlns:a16="http://schemas.microsoft.com/office/drawing/2014/main" id="{8C40E39F-6CE6-4637-B267-FC45780EA383}"/>
              </a:ext>
            </a:extLst>
          </p:cNvPr>
          <p:cNvSpPr>
            <a:spLocks/>
          </p:cNvSpPr>
          <p:nvPr/>
        </p:nvSpPr>
        <p:spPr>
          <a:xfrm>
            <a:off x="7290574" y="3560025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상영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시간</a:t>
            </a:r>
          </a:p>
        </p:txBody>
      </p:sp>
      <p:sp>
        <p:nvSpPr>
          <p:cNvPr id="173" name="도형 103">
            <a:extLst>
              <a:ext uri="{FF2B5EF4-FFF2-40B4-BE49-F238E27FC236}">
                <a16:creationId xmlns:a16="http://schemas.microsoft.com/office/drawing/2014/main" id="{6BFA0A7F-5DE3-4794-8958-F4C57A15C38E}"/>
              </a:ext>
            </a:extLst>
          </p:cNvPr>
          <p:cNvSpPr>
            <a:spLocks/>
          </p:cNvSpPr>
          <p:nvPr/>
        </p:nvSpPr>
        <p:spPr>
          <a:xfrm>
            <a:off x="7318375" y="4569857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상영시간표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964E79D-A408-4E52-8BCB-8D07A3C8990E}"/>
              </a:ext>
            </a:extLst>
          </p:cNvPr>
          <p:cNvCxnSpPr>
            <a:stCxn id="104" idx="2"/>
            <a:endCxn id="172" idx="0"/>
          </p:cNvCxnSpPr>
          <p:nvPr/>
        </p:nvCxnSpPr>
        <p:spPr>
          <a:xfrm flipH="1">
            <a:off x="7931924" y="3099117"/>
            <a:ext cx="1131" cy="46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CEC9A6-F166-42DC-8799-62A68DD65A50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>
            <a:off x="7931924" y="4125810"/>
            <a:ext cx="1131" cy="4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도형 80">
            <a:extLst>
              <a:ext uri="{FF2B5EF4-FFF2-40B4-BE49-F238E27FC236}">
                <a16:creationId xmlns:a16="http://schemas.microsoft.com/office/drawing/2014/main" id="{C19B72C3-04CB-4183-93C6-C51F6415ED79}"/>
              </a:ext>
            </a:extLst>
          </p:cNvPr>
          <p:cNvSpPr>
            <a:spLocks/>
          </p:cNvSpPr>
          <p:nvPr/>
        </p:nvSpPr>
        <p:spPr>
          <a:xfrm>
            <a:off x="6507162" y="5411470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상영순서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5" name="도형 80">
            <a:extLst>
              <a:ext uri="{FF2B5EF4-FFF2-40B4-BE49-F238E27FC236}">
                <a16:creationId xmlns:a16="http://schemas.microsoft.com/office/drawing/2014/main" id="{0ED1B0F0-A715-418D-BEEA-A7A92B1543C2}"/>
              </a:ext>
            </a:extLst>
          </p:cNvPr>
          <p:cNvSpPr>
            <a:spLocks/>
          </p:cNvSpPr>
          <p:nvPr/>
        </p:nvSpPr>
        <p:spPr>
          <a:xfrm>
            <a:off x="7659116" y="5411470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상영시간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6" name="도형 80">
            <a:extLst>
              <a:ext uri="{FF2B5EF4-FFF2-40B4-BE49-F238E27FC236}">
                <a16:creationId xmlns:a16="http://schemas.microsoft.com/office/drawing/2014/main" id="{2719687E-F87B-44DC-9A23-BF5EC67301E0}"/>
              </a:ext>
            </a:extLst>
          </p:cNvPr>
          <p:cNvSpPr>
            <a:spLocks/>
          </p:cNvSpPr>
          <p:nvPr/>
        </p:nvSpPr>
        <p:spPr>
          <a:xfrm>
            <a:off x="8813404" y="5411470"/>
            <a:ext cx="104140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u="sng" dirty="0">
                <a:latin typeface="맑은 고딕" charset="0"/>
                <a:ea typeface="맑은 고딕" charset="0"/>
              </a:rPr>
              <a:t>극장 코드</a:t>
            </a:r>
            <a:endParaRPr lang="ko-KR" altLang="en-US" sz="1400" b="0" u="sng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7CAF82-5D3D-48F8-A186-36AEC57D2366}"/>
              </a:ext>
            </a:extLst>
          </p:cNvPr>
          <p:cNvCxnSpPr>
            <a:cxnSpLocks/>
            <a:stCxn id="78" idx="2"/>
            <a:endCxn id="177" idx="0"/>
          </p:cNvCxnSpPr>
          <p:nvPr/>
        </p:nvCxnSpPr>
        <p:spPr>
          <a:xfrm>
            <a:off x="4297680" y="5704840"/>
            <a:ext cx="1604010" cy="49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도형 79">
            <a:extLst>
              <a:ext uri="{FF2B5EF4-FFF2-40B4-BE49-F238E27FC236}">
                <a16:creationId xmlns:a16="http://schemas.microsoft.com/office/drawing/2014/main" id="{DA47F3E9-50C2-44F4-BBD4-ED851FED75A5}"/>
              </a:ext>
            </a:extLst>
          </p:cNvPr>
          <p:cNvSpPr>
            <a:spLocks/>
          </p:cNvSpPr>
          <p:nvPr/>
        </p:nvSpPr>
        <p:spPr>
          <a:xfrm>
            <a:off x="5398135" y="6199150"/>
            <a:ext cx="1007110" cy="5867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u="sng" strike="noStrike" cap="none" dirty="0" err="1">
                <a:latin typeface="맑은 고딕" charset="0"/>
                <a:ea typeface="맑은 고딕" charset="0"/>
              </a:rPr>
              <a:t>배우</a:t>
            </a:r>
            <a:r>
              <a:rPr lang="ko-KR" altLang="en-US" sz="1400" u="sng" dirty="0">
                <a:latin typeface="맑은 고딕" charset="0"/>
                <a:ea typeface="맑은 고딕" charset="0"/>
              </a:rPr>
              <a:t>코드</a:t>
            </a:r>
            <a:endParaRPr lang="ko-KR" altLang="en-US" sz="1400" b="0" u="sng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C37199-0EDF-49BE-BE9C-1582924CAB22}"/>
              </a:ext>
            </a:extLst>
          </p:cNvPr>
          <p:cNvCxnSpPr>
            <a:stCxn id="174" idx="0"/>
            <a:endCxn id="173" idx="2"/>
          </p:cNvCxnSpPr>
          <p:nvPr/>
        </p:nvCxnSpPr>
        <p:spPr>
          <a:xfrm flipV="1">
            <a:off x="7027862" y="5186442"/>
            <a:ext cx="905193" cy="22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0BF941F-3BDF-470E-9ED4-74D67E0FE555}"/>
              </a:ext>
            </a:extLst>
          </p:cNvPr>
          <p:cNvCxnSpPr>
            <a:stCxn id="173" idx="2"/>
            <a:endCxn id="175" idx="0"/>
          </p:cNvCxnSpPr>
          <p:nvPr/>
        </p:nvCxnSpPr>
        <p:spPr>
          <a:xfrm>
            <a:off x="7933055" y="5186442"/>
            <a:ext cx="246761" cy="22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58C0F53-177A-41A0-A74E-FE8929B8D383}"/>
              </a:ext>
            </a:extLst>
          </p:cNvPr>
          <p:cNvCxnSpPr>
            <a:stCxn id="173" idx="2"/>
            <a:endCxn id="176" idx="0"/>
          </p:cNvCxnSpPr>
          <p:nvPr/>
        </p:nvCxnSpPr>
        <p:spPr>
          <a:xfrm>
            <a:off x="7933055" y="5186442"/>
            <a:ext cx="1401049" cy="22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텍스트 상자 143">
            <a:extLst>
              <a:ext uri="{FF2B5EF4-FFF2-40B4-BE49-F238E27FC236}">
                <a16:creationId xmlns:a16="http://schemas.microsoft.com/office/drawing/2014/main" id="{46CAD699-06FC-424D-89FF-F565C895A27B}"/>
              </a:ext>
            </a:extLst>
          </p:cNvPr>
          <p:cNvSpPr txBox="1">
            <a:spLocks/>
          </p:cNvSpPr>
          <p:nvPr/>
        </p:nvSpPr>
        <p:spPr>
          <a:xfrm>
            <a:off x="7514325" y="3318510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1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143">
            <a:extLst>
              <a:ext uri="{FF2B5EF4-FFF2-40B4-BE49-F238E27FC236}">
                <a16:creationId xmlns:a16="http://schemas.microsoft.com/office/drawing/2014/main" id="{5D1BACFB-E48E-4E7F-9D26-A6D1F2443047}"/>
              </a:ext>
            </a:extLst>
          </p:cNvPr>
          <p:cNvSpPr txBox="1">
            <a:spLocks/>
          </p:cNvSpPr>
          <p:nvPr/>
        </p:nvSpPr>
        <p:spPr>
          <a:xfrm>
            <a:off x="7497191" y="4180291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0" name="도형 15">
            <a:extLst>
              <a:ext uri="{FF2B5EF4-FFF2-40B4-BE49-F238E27FC236}">
                <a16:creationId xmlns:a16="http://schemas.microsoft.com/office/drawing/2014/main" id="{7CFF5F52-AF99-4187-B718-4D6FD84977F5}"/>
              </a:ext>
            </a:extLst>
          </p:cNvPr>
          <p:cNvSpPr>
            <a:spLocks/>
          </p:cNvSpPr>
          <p:nvPr/>
        </p:nvSpPr>
        <p:spPr>
          <a:xfrm>
            <a:off x="7313183" y="906579"/>
            <a:ext cx="991751" cy="497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리뷰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1" name="도형 48">
            <a:extLst>
              <a:ext uri="{FF2B5EF4-FFF2-40B4-BE49-F238E27FC236}">
                <a16:creationId xmlns:a16="http://schemas.microsoft.com/office/drawing/2014/main" id="{4DBF2FBA-32C4-45A4-B801-B8E0235C42E1}"/>
              </a:ext>
            </a:extLst>
          </p:cNvPr>
          <p:cNvSpPr>
            <a:spLocks/>
          </p:cNvSpPr>
          <p:nvPr/>
        </p:nvSpPr>
        <p:spPr>
          <a:xfrm>
            <a:off x="10371222" y="187014"/>
            <a:ext cx="773313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평점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2" name="도형 49">
            <a:extLst>
              <a:ext uri="{FF2B5EF4-FFF2-40B4-BE49-F238E27FC236}">
                <a16:creationId xmlns:a16="http://schemas.microsoft.com/office/drawing/2014/main" id="{87F9A9DD-206B-4959-B380-818F782183C4}"/>
              </a:ext>
            </a:extLst>
          </p:cNvPr>
          <p:cNvSpPr>
            <a:spLocks/>
          </p:cNvSpPr>
          <p:nvPr/>
        </p:nvSpPr>
        <p:spPr>
          <a:xfrm>
            <a:off x="10756010" y="737911"/>
            <a:ext cx="773313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순위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3" name="도형 50">
            <a:extLst>
              <a:ext uri="{FF2B5EF4-FFF2-40B4-BE49-F238E27FC236}">
                <a16:creationId xmlns:a16="http://schemas.microsoft.com/office/drawing/2014/main" id="{A979D7A0-D74F-4FA9-9C59-8C0DE7A203D1}"/>
              </a:ext>
            </a:extLst>
          </p:cNvPr>
          <p:cNvSpPr>
            <a:spLocks/>
          </p:cNvSpPr>
          <p:nvPr/>
        </p:nvSpPr>
        <p:spPr>
          <a:xfrm>
            <a:off x="8942969" y="23206"/>
            <a:ext cx="969891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작성일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4" name="도형 51">
            <a:extLst>
              <a:ext uri="{FF2B5EF4-FFF2-40B4-BE49-F238E27FC236}">
                <a16:creationId xmlns:a16="http://schemas.microsoft.com/office/drawing/2014/main" id="{35716AE7-4159-400F-B41B-19C6B84399FE}"/>
              </a:ext>
            </a:extLst>
          </p:cNvPr>
          <p:cNvSpPr>
            <a:spLocks/>
          </p:cNvSpPr>
          <p:nvPr/>
        </p:nvSpPr>
        <p:spPr>
          <a:xfrm>
            <a:off x="10874860" y="1395220"/>
            <a:ext cx="909771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작성자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5" name="도형 52">
            <a:extLst>
              <a:ext uri="{FF2B5EF4-FFF2-40B4-BE49-F238E27FC236}">
                <a16:creationId xmlns:a16="http://schemas.microsoft.com/office/drawing/2014/main" id="{B18DF1AF-621F-42F3-BC35-4FB6F2B6ED19}"/>
              </a:ext>
            </a:extLst>
          </p:cNvPr>
          <p:cNvSpPr>
            <a:spLocks/>
          </p:cNvSpPr>
          <p:nvPr/>
        </p:nvSpPr>
        <p:spPr>
          <a:xfrm>
            <a:off x="9830782" y="1770322"/>
            <a:ext cx="1137954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리뷰내용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86" name="도형 70">
            <a:extLst>
              <a:ext uri="{FF2B5EF4-FFF2-40B4-BE49-F238E27FC236}">
                <a16:creationId xmlns:a16="http://schemas.microsoft.com/office/drawing/2014/main" id="{89F27B0A-42B7-4944-9630-2ADFB577B834}"/>
              </a:ext>
            </a:extLst>
          </p:cNvPr>
          <p:cNvCxnSpPr>
            <a:cxnSpLocks/>
            <a:stCxn id="181" idx="2"/>
            <a:endCxn id="180" idx="3"/>
          </p:cNvCxnSpPr>
          <p:nvPr/>
        </p:nvCxnSpPr>
        <p:spPr>
          <a:xfrm flipH="1">
            <a:off x="8304934" y="439278"/>
            <a:ext cx="2066288" cy="716289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71">
            <a:extLst>
              <a:ext uri="{FF2B5EF4-FFF2-40B4-BE49-F238E27FC236}">
                <a16:creationId xmlns:a16="http://schemas.microsoft.com/office/drawing/2014/main" id="{17F30798-17F7-4D86-9208-85804A72B7EB}"/>
              </a:ext>
            </a:extLst>
          </p:cNvPr>
          <p:cNvCxnSpPr>
            <a:cxnSpLocks/>
            <a:stCxn id="183" idx="4"/>
            <a:endCxn id="180" idx="3"/>
          </p:cNvCxnSpPr>
          <p:nvPr/>
        </p:nvCxnSpPr>
        <p:spPr>
          <a:xfrm flipH="1">
            <a:off x="8304934" y="527733"/>
            <a:ext cx="1122981" cy="627834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도형 72">
            <a:extLst>
              <a:ext uri="{FF2B5EF4-FFF2-40B4-BE49-F238E27FC236}">
                <a16:creationId xmlns:a16="http://schemas.microsoft.com/office/drawing/2014/main" id="{13F83159-AECE-49B9-889C-52D5A6974E3A}"/>
              </a:ext>
            </a:extLst>
          </p:cNvPr>
          <p:cNvCxnSpPr>
            <a:cxnSpLocks/>
            <a:stCxn id="185" idx="4"/>
            <a:endCxn id="180" idx="3"/>
          </p:cNvCxnSpPr>
          <p:nvPr/>
        </p:nvCxnSpPr>
        <p:spPr>
          <a:xfrm flipH="1" flipV="1">
            <a:off x="8304934" y="1155567"/>
            <a:ext cx="2094825" cy="111928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도형 73">
            <a:extLst>
              <a:ext uri="{FF2B5EF4-FFF2-40B4-BE49-F238E27FC236}">
                <a16:creationId xmlns:a16="http://schemas.microsoft.com/office/drawing/2014/main" id="{1D6AEBE8-D123-46D6-B58D-93FC0F13694D}"/>
              </a:ext>
            </a:extLst>
          </p:cNvPr>
          <p:cNvCxnSpPr>
            <a:cxnSpLocks/>
            <a:stCxn id="182" idx="2"/>
            <a:endCxn id="180" idx="3"/>
          </p:cNvCxnSpPr>
          <p:nvPr/>
        </p:nvCxnSpPr>
        <p:spPr>
          <a:xfrm flipH="1">
            <a:off x="8304934" y="990175"/>
            <a:ext cx="2451076" cy="165392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도형 74">
            <a:extLst>
              <a:ext uri="{FF2B5EF4-FFF2-40B4-BE49-F238E27FC236}">
                <a16:creationId xmlns:a16="http://schemas.microsoft.com/office/drawing/2014/main" id="{EBF21032-D6F8-4DD9-A43C-36F2A57741E0}"/>
              </a:ext>
            </a:extLst>
          </p:cNvPr>
          <p:cNvCxnSpPr>
            <a:cxnSpLocks/>
            <a:stCxn id="184" idx="2"/>
            <a:endCxn id="180" idx="3"/>
          </p:cNvCxnSpPr>
          <p:nvPr/>
        </p:nvCxnSpPr>
        <p:spPr>
          <a:xfrm flipH="1" flipV="1">
            <a:off x="8304934" y="1155567"/>
            <a:ext cx="2569926" cy="491917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5FA9D0E2-2134-4366-878F-1E040699A577}"/>
              </a:ext>
            </a:extLst>
          </p:cNvPr>
          <p:cNvCxnSpPr>
            <a:cxnSpLocks/>
            <a:stCxn id="180" idx="3"/>
            <a:endCxn id="211" idx="0"/>
          </p:cNvCxnSpPr>
          <p:nvPr/>
        </p:nvCxnSpPr>
        <p:spPr>
          <a:xfrm>
            <a:off x="8304934" y="1155567"/>
            <a:ext cx="568978" cy="60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도형 52">
            <a:extLst>
              <a:ext uri="{FF2B5EF4-FFF2-40B4-BE49-F238E27FC236}">
                <a16:creationId xmlns:a16="http://schemas.microsoft.com/office/drawing/2014/main" id="{60C9DC53-8720-4DBD-AB58-819C0C37321F}"/>
              </a:ext>
            </a:extLst>
          </p:cNvPr>
          <p:cNvSpPr>
            <a:spLocks/>
          </p:cNvSpPr>
          <p:nvPr/>
        </p:nvSpPr>
        <p:spPr>
          <a:xfrm>
            <a:off x="8304935" y="1761103"/>
            <a:ext cx="1137954" cy="5045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u="sng" dirty="0">
                <a:latin typeface="맑은 고딕" charset="0"/>
                <a:ea typeface="맑은 고딕" charset="0"/>
              </a:rPr>
              <a:t>리뷰코드</a:t>
            </a:r>
            <a:endParaRPr lang="ko-KR" altLang="en-US" sz="1200" b="0" u="sng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EC783723-A405-4EE6-A156-594D28127EDC}"/>
              </a:ext>
            </a:extLst>
          </p:cNvPr>
          <p:cNvCxnSpPr>
            <a:cxnSpLocks/>
            <a:stCxn id="136" idx="3"/>
            <a:endCxn id="223" idx="1"/>
          </p:cNvCxnSpPr>
          <p:nvPr/>
        </p:nvCxnSpPr>
        <p:spPr>
          <a:xfrm>
            <a:off x="4871085" y="945833"/>
            <a:ext cx="471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도형 164">
            <a:extLst>
              <a:ext uri="{FF2B5EF4-FFF2-40B4-BE49-F238E27FC236}">
                <a16:creationId xmlns:a16="http://schemas.microsoft.com/office/drawing/2014/main" id="{1FB75C9A-C107-4516-8EBD-E518841BD542}"/>
              </a:ext>
            </a:extLst>
          </p:cNvPr>
          <p:cNvSpPr>
            <a:spLocks/>
          </p:cNvSpPr>
          <p:nvPr/>
        </p:nvSpPr>
        <p:spPr>
          <a:xfrm>
            <a:off x="5342255" y="66294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작성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CF399E8A-61D9-4690-974A-DB8E5775430F}"/>
              </a:ext>
            </a:extLst>
          </p:cNvPr>
          <p:cNvCxnSpPr>
            <a:stCxn id="223" idx="3"/>
            <a:endCxn id="180" idx="1"/>
          </p:cNvCxnSpPr>
          <p:nvPr/>
        </p:nvCxnSpPr>
        <p:spPr>
          <a:xfrm>
            <a:off x="6624955" y="945833"/>
            <a:ext cx="688228" cy="2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5992E946-FBEA-4CD2-A32B-833B3F55F782}"/>
              </a:ext>
            </a:extLst>
          </p:cNvPr>
          <p:cNvCxnSpPr>
            <a:stCxn id="3" idx="0"/>
            <a:endCxn id="180" idx="2"/>
          </p:cNvCxnSpPr>
          <p:nvPr/>
        </p:nvCxnSpPr>
        <p:spPr>
          <a:xfrm rot="5400000" flipH="1" flipV="1">
            <a:off x="5502156" y="205158"/>
            <a:ext cx="1107506" cy="3506299"/>
          </a:xfrm>
          <a:prstGeom prst="bentConnector3">
            <a:avLst>
              <a:gd name="adj1" fmla="val 30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텍스트 상자 95">
            <a:extLst>
              <a:ext uri="{FF2B5EF4-FFF2-40B4-BE49-F238E27FC236}">
                <a16:creationId xmlns:a16="http://schemas.microsoft.com/office/drawing/2014/main" id="{946281BC-50DE-457D-A62A-7F5AA416F033}"/>
              </a:ext>
            </a:extLst>
          </p:cNvPr>
          <p:cNvSpPr txBox="1">
            <a:spLocks/>
          </p:cNvSpPr>
          <p:nvPr/>
        </p:nvSpPr>
        <p:spPr>
          <a:xfrm>
            <a:off x="6850784" y="726440"/>
            <a:ext cx="3594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5" name="텍스트 상자 144">
            <a:extLst>
              <a:ext uri="{FF2B5EF4-FFF2-40B4-BE49-F238E27FC236}">
                <a16:creationId xmlns:a16="http://schemas.microsoft.com/office/drawing/2014/main" id="{EF3DC08A-6AD2-4DB2-9877-BD362CBFF71A}"/>
              </a:ext>
            </a:extLst>
          </p:cNvPr>
          <p:cNvSpPr txBox="1">
            <a:spLocks/>
          </p:cNvSpPr>
          <p:nvPr/>
        </p:nvSpPr>
        <p:spPr>
          <a:xfrm>
            <a:off x="6775217" y="1131646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6" name="텍스트 상자 95">
            <a:extLst>
              <a:ext uri="{FF2B5EF4-FFF2-40B4-BE49-F238E27FC236}">
                <a16:creationId xmlns:a16="http://schemas.microsoft.com/office/drawing/2014/main" id="{FD359C01-3A18-4B79-B6A8-740162E75D7A}"/>
              </a:ext>
            </a:extLst>
          </p:cNvPr>
          <p:cNvSpPr txBox="1">
            <a:spLocks/>
          </p:cNvSpPr>
          <p:nvPr/>
        </p:nvSpPr>
        <p:spPr>
          <a:xfrm>
            <a:off x="7405942" y="1374495"/>
            <a:ext cx="35941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8" name="텍스트 상자 144">
            <a:extLst>
              <a:ext uri="{FF2B5EF4-FFF2-40B4-BE49-F238E27FC236}">
                <a16:creationId xmlns:a16="http://schemas.microsoft.com/office/drawing/2014/main" id="{3D6959AB-6659-44E3-83FC-CF5E49D705FF}"/>
              </a:ext>
            </a:extLst>
          </p:cNvPr>
          <p:cNvSpPr txBox="1">
            <a:spLocks/>
          </p:cNvSpPr>
          <p:nvPr/>
        </p:nvSpPr>
        <p:spPr>
          <a:xfrm>
            <a:off x="7818591" y="1407753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8" name="텍스트 상자 144">
            <a:extLst>
              <a:ext uri="{FF2B5EF4-FFF2-40B4-BE49-F238E27FC236}">
                <a16:creationId xmlns:a16="http://schemas.microsoft.com/office/drawing/2014/main" id="{213B64AB-55C8-46F9-90E4-9079B7700671}"/>
              </a:ext>
            </a:extLst>
          </p:cNvPr>
          <p:cNvSpPr txBox="1">
            <a:spLocks/>
          </p:cNvSpPr>
          <p:nvPr/>
        </p:nvSpPr>
        <p:spPr>
          <a:xfrm>
            <a:off x="4851234" y="981260"/>
            <a:ext cx="57531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(0,*)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9" name="텍스트 상자 143">
            <a:extLst>
              <a:ext uri="{FF2B5EF4-FFF2-40B4-BE49-F238E27FC236}">
                <a16:creationId xmlns:a16="http://schemas.microsoft.com/office/drawing/2014/main" id="{7B681A52-7BE4-4859-8860-22B58C258D0C}"/>
              </a:ext>
            </a:extLst>
          </p:cNvPr>
          <p:cNvSpPr txBox="1">
            <a:spLocks/>
          </p:cNvSpPr>
          <p:nvPr/>
        </p:nvSpPr>
        <p:spPr>
          <a:xfrm>
            <a:off x="4897005" y="665480"/>
            <a:ext cx="3238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1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텍스트 상자 2">
            <a:extLst>
              <a:ext uri="{FF2B5EF4-FFF2-40B4-BE49-F238E27FC236}">
                <a16:creationId xmlns:a16="http://schemas.microsoft.com/office/drawing/2014/main" id="{364F837A-CD91-456C-83FD-A9635206E9EB}"/>
              </a:ext>
            </a:extLst>
          </p:cNvPr>
          <p:cNvSpPr txBox="1">
            <a:spLocks/>
          </p:cNvSpPr>
          <p:nvPr/>
        </p:nvSpPr>
        <p:spPr>
          <a:xfrm>
            <a:off x="7070738" y="2233687"/>
            <a:ext cx="361932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atin typeface="맑은 고딕" charset="0"/>
                <a:ea typeface="맑은 고딕" charset="0"/>
              </a:rPr>
              <a:t>논리적 모델링: 네이버 영화 카테고리</a:t>
            </a:r>
            <a:endParaRPr lang="ko-KR" altLang="en-US" sz="1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도형 3">
            <a:extLst>
              <a:ext uri="{FF2B5EF4-FFF2-40B4-BE49-F238E27FC236}">
                <a16:creationId xmlns:a16="http://schemas.microsoft.com/office/drawing/2014/main" id="{C9D7DB33-A602-4F4C-BA51-A03362B9CFC7}"/>
              </a:ext>
            </a:extLst>
          </p:cNvPr>
          <p:cNvSpPr>
            <a:spLocks/>
          </p:cNvSpPr>
          <p:nvPr/>
        </p:nvSpPr>
        <p:spPr>
          <a:xfrm>
            <a:off x="6976759" y="2636912"/>
            <a:ext cx="5023898" cy="2808312"/>
          </a:xfrm>
          <a:prstGeom prst="flowChartProcess">
            <a:avLst/>
          </a:prstGeom>
          <a:noFill/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B8EEC7D-80AB-4AE3-BFDA-D4675F93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" y="188640"/>
            <a:ext cx="6408712" cy="450229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741A579-A610-4356-9812-BE128F788658}"/>
              </a:ext>
            </a:extLst>
          </p:cNvPr>
          <p:cNvSpPr txBox="1"/>
          <p:nvPr/>
        </p:nvSpPr>
        <p:spPr>
          <a:xfrm>
            <a:off x="6976759" y="2708920"/>
            <a:ext cx="5023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영화코드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영화 정보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감독명</a:t>
            </a:r>
            <a:r>
              <a:rPr lang="en-US" altLang="ko-KR" sz="1400" dirty="0"/>
              <a:t>, </a:t>
            </a:r>
            <a:r>
              <a:rPr lang="ko-KR" altLang="en-US" sz="1400" dirty="0"/>
              <a:t>영화 이름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영화배우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배우코드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배우정보</a:t>
            </a:r>
            <a:r>
              <a:rPr lang="en-US" altLang="ko-KR" sz="1400" dirty="0"/>
              <a:t>, </a:t>
            </a:r>
            <a:r>
              <a:rPr lang="ko-KR" altLang="en-US" sz="1400" dirty="0"/>
              <a:t>배우이름</a:t>
            </a:r>
            <a:endParaRPr lang="en-US" altLang="ko-KR" sz="1400" dirty="0"/>
          </a:p>
          <a:p>
            <a:endParaRPr lang="en-US" altLang="ko-KR" sz="1400" u="sng" dirty="0"/>
          </a:p>
          <a:p>
            <a:r>
              <a:rPr lang="ko-KR" altLang="en-US" sz="1400" dirty="0"/>
              <a:t>사용자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사용자코드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극장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극장코드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극장</a:t>
            </a:r>
            <a:r>
              <a:rPr lang="en-US" altLang="ko-KR" sz="1400" dirty="0"/>
              <a:t> </a:t>
            </a:r>
            <a:r>
              <a:rPr lang="ko-KR" altLang="en-US" sz="1400" dirty="0"/>
              <a:t>이름</a:t>
            </a:r>
            <a:endParaRPr lang="en-US" altLang="ko-KR" sz="1400" dirty="0"/>
          </a:p>
          <a:p>
            <a:endParaRPr lang="en-US" altLang="ko-KR" sz="1400" u="sng" dirty="0"/>
          </a:p>
          <a:p>
            <a:r>
              <a:rPr lang="ko-KR" altLang="en-US" sz="1400" dirty="0"/>
              <a:t>리뷰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리뷰코드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작성일</a:t>
            </a:r>
            <a:r>
              <a:rPr lang="en-US" altLang="ko-KR" sz="1400" dirty="0"/>
              <a:t>, </a:t>
            </a:r>
            <a:r>
              <a:rPr lang="ko-KR" altLang="en-US" sz="1400" dirty="0"/>
              <a:t>평점</a:t>
            </a:r>
            <a:r>
              <a:rPr lang="en-US" altLang="ko-KR" sz="1400" dirty="0"/>
              <a:t>, </a:t>
            </a:r>
            <a:r>
              <a:rPr lang="ko-KR" altLang="en-US" sz="1400" dirty="0"/>
              <a:t>순위</a:t>
            </a:r>
            <a:r>
              <a:rPr lang="en-US" altLang="ko-KR" sz="1400" dirty="0"/>
              <a:t>,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, </a:t>
            </a:r>
            <a:r>
              <a:rPr lang="ko-KR" altLang="en-US" sz="1400" dirty="0"/>
              <a:t>리뷰내용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상용</a:t>
            </a:r>
            <a:r>
              <a:rPr lang="en-US" altLang="ko-KR" sz="1400" dirty="0"/>
              <a:t>: </a:t>
            </a:r>
            <a:r>
              <a:rPr lang="ko-KR" altLang="en-US" sz="1400" u="sng" dirty="0"/>
              <a:t>극장코드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상영시간</a:t>
            </a:r>
            <a:r>
              <a:rPr lang="en-US" altLang="ko-KR" sz="1400" dirty="0"/>
              <a:t>, </a:t>
            </a:r>
            <a:r>
              <a:rPr lang="ko-KR" altLang="en-US" sz="1400" dirty="0"/>
              <a:t>상영순서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94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D863C-5472-468A-B1C4-03941AB6BFAE}"/>
              </a:ext>
            </a:extLst>
          </p:cNvPr>
          <p:cNvSpPr txBox="1"/>
          <p:nvPr/>
        </p:nvSpPr>
        <p:spPr>
          <a:xfrm>
            <a:off x="119994" y="247015"/>
            <a:ext cx="280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연습문제</a:t>
            </a:r>
            <a:r>
              <a:rPr lang="en-US" altLang="ko-KR" sz="2400" b="1" dirty="0"/>
              <a:t>: ERD</a:t>
            </a:r>
            <a:endParaRPr lang="ko-KR" altLang="en-US" sz="2400" b="1" dirty="0"/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339BFD94-E794-431C-AA52-1D410307460B}"/>
              </a:ext>
            </a:extLst>
          </p:cNvPr>
          <p:cNvSpPr>
            <a:spLocks/>
          </p:cNvSpPr>
          <p:nvPr/>
        </p:nvSpPr>
        <p:spPr>
          <a:xfrm>
            <a:off x="839416" y="2348880"/>
            <a:ext cx="1141730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부서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103">
            <a:extLst>
              <a:ext uri="{FF2B5EF4-FFF2-40B4-BE49-F238E27FC236}">
                <a16:creationId xmlns:a16="http://schemas.microsoft.com/office/drawing/2014/main" id="{497159D2-0F0B-41A6-8682-65B5379B825E}"/>
              </a:ext>
            </a:extLst>
          </p:cNvPr>
          <p:cNvSpPr>
            <a:spLocks/>
          </p:cNvSpPr>
          <p:nvPr/>
        </p:nvSpPr>
        <p:spPr>
          <a:xfrm>
            <a:off x="4418748" y="2328362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직원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164">
            <a:extLst>
              <a:ext uri="{FF2B5EF4-FFF2-40B4-BE49-F238E27FC236}">
                <a16:creationId xmlns:a16="http://schemas.microsoft.com/office/drawing/2014/main" id="{6568F911-5DBC-4893-B524-908DEEE2854C}"/>
              </a:ext>
            </a:extLst>
          </p:cNvPr>
          <p:cNvSpPr>
            <a:spLocks/>
          </p:cNvSpPr>
          <p:nvPr/>
        </p:nvSpPr>
        <p:spPr>
          <a:xfrm>
            <a:off x="2413270" y="2363167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소속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130">
            <a:extLst>
              <a:ext uri="{FF2B5EF4-FFF2-40B4-BE49-F238E27FC236}">
                <a16:creationId xmlns:a16="http://schemas.microsoft.com/office/drawing/2014/main" id="{39FFE47B-612C-44D2-8316-6CBF8CB8BCCA}"/>
              </a:ext>
            </a:extLst>
          </p:cNvPr>
          <p:cNvSpPr>
            <a:spLocks/>
          </p:cNvSpPr>
          <p:nvPr/>
        </p:nvSpPr>
        <p:spPr>
          <a:xfrm>
            <a:off x="390471" y="3669334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부서번호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161">
            <a:extLst>
              <a:ext uri="{FF2B5EF4-FFF2-40B4-BE49-F238E27FC236}">
                <a16:creationId xmlns:a16="http://schemas.microsoft.com/office/drawing/2014/main" id="{C014A05E-73D2-4A5C-A87E-62BB72DF3FE5}"/>
              </a:ext>
            </a:extLst>
          </p:cNvPr>
          <p:cNvSpPr>
            <a:spLocks/>
          </p:cNvSpPr>
          <p:nvPr/>
        </p:nvSpPr>
        <p:spPr>
          <a:xfrm>
            <a:off x="1504080" y="3669334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3A70A8-14B3-4E34-85F2-03D99D40A9C2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839416" y="2943240"/>
            <a:ext cx="570865" cy="72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189E8E-257E-483A-BBAE-09E422C1A8F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410281" y="2943240"/>
            <a:ext cx="530362" cy="72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D153CC-B260-4D09-891A-A26E586AEAB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981146" y="2646060"/>
            <a:ext cx="43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A888EE-AE04-4165-A6A2-C270CA9CF39F}"/>
              </a:ext>
            </a:extLst>
          </p:cNvPr>
          <p:cNvSpPr txBox="1"/>
          <p:nvPr/>
        </p:nvSpPr>
        <p:spPr>
          <a:xfrm>
            <a:off x="1981146" y="2363167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5C7D0-9EE0-461E-AE1B-4DEA0D9519AD}"/>
              </a:ext>
            </a:extLst>
          </p:cNvPr>
          <p:cNvSpPr txBox="1"/>
          <p:nvPr/>
        </p:nvSpPr>
        <p:spPr>
          <a:xfrm>
            <a:off x="1964323" y="2658938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(1,*)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C9F261-53BD-4ABD-8016-F056A48EB2C8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695970" y="2636655"/>
            <a:ext cx="722778" cy="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92B89-2B02-4347-97C9-85BC1DBEA48C}"/>
              </a:ext>
            </a:extLst>
          </p:cNvPr>
          <p:cNvSpPr txBox="1"/>
          <p:nvPr/>
        </p:nvSpPr>
        <p:spPr>
          <a:xfrm>
            <a:off x="4093134" y="2343344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06BC9-ECBD-4147-A86F-17CB6DE569EE}"/>
              </a:ext>
            </a:extLst>
          </p:cNvPr>
          <p:cNvSpPr txBox="1"/>
          <p:nvPr/>
        </p:nvSpPr>
        <p:spPr>
          <a:xfrm>
            <a:off x="3969133" y="2658938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26" name="도형 164">
            <a:extLst>
              <a:ext uri="{FF2B5EF4-FFF2-40B4-BE49-F238E27FC236}">
                <a16:creationId xmlns:a16="http://schemas.microsoft.com/office/drawing/2014/main" id="{5895F95D-EA46-431B-A60F-43002CA62698}"/>
              </a:ext>
            </a:extLst>
          </p:cNvPr>
          <p:cNvSpPr>
            <a:spLocks/>
          </p:cNvSpPr>
          <p:nvPr/>
        </p:nvSpPr>
        <p:spPr>
          <a:xfrm>
            <a:off x="4392078" y="342900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부양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6C3102-8D5D-4F01-AAA1-CED50F1F7DF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033428" y="2944947"/>
            <a:ext cx="0" cy="48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130">
            <a:extLst>
              <a:ext uri="{FF2B5EF4-FFF2-40B4-BE49-F238E27FC236}">
                <a16:creationId xmlns:a16="http://schemas.microsoft.com/office/drawing/2014/main" id="{16151FFA-C819-4A9D-815E-12E5E4EDFE2E}"/>
              </a:ext>
            </a:extLst>
          </p:cNvPr>
          <p:cNvSpPr>
            <a:spLocks/>
          </p:cNvSpPr>
          <p:nvPr/>
        </p:nvSpPr>
        <p:spPr>
          <a:xfrm>
            <a:off x="3814627" y="5407872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33" name="도형 161">
            <a:extLst>
              <a:ext uri="{FF2B5EF4-FFF2-40B4-BE49-F238E27FC236}">
                <a16:creationId xmlns:a16="http://schemas.microsoft.com/office/drawing/2014/main" id="{D5054B61-0411-49A5-B801-E23F483F1821}"/>
              </a:ext>
            </a:extLst>
          </p:cNvPr>
          <p:cNvSpPr>
            <a:spLocks/>
          </p:cNvSpPr>
          <p:nvPr/>
        </p:nvSpPr>
        <p:spPr>
          <a:xfrm>
            <a:off x="5303912" y="5445224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나이</a:t>
            </a:r>
          </a:p>
        </p:txBody>
      </p:sp>
      <p:sp>
        <p:nvSpPr>
          <p:cNvPr id="38" name="도형 103">
            <a:extLst>
              <a:ext uri="{FF2B5EF4-FFF2-40B4-BE49-F238E27FC236}">
                <a16:creationId xmlns:a16="http://schemas.microsoft.com/office/drawing/2014/main" id="{772984EB-5177-411D-A195-1BFAC27E951E}"/>
              </a:ext>
            </a:extLst>
          </p:cNvPr>
          <p:cNvSpPr>
            <a:spLocks/>
          </p:cNvSpPr>
          <p:nvPr/>
        </p:nvSpPr>
        <p:spPr>
          <a:xfrm>
            <a:off x="4418747" y="4274079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" charset="0"/>
                <a:ea typeface="맑은 고딕" charset="0"/>
              </a:rPr>
              <a:t>부양가족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FF7312-0AE9-446C-89D4-076839C8D70F}"/>
              </a:ext>
            </a:extLst>
          </p:cNvPr>
          <p:cNvCxnSpPr>
            <a:stCxn id="26" idx="2"/>
            <a:endCxn id="38" idx="0"/>
          </p:cNvCxnSpPr>
          <p:nvPr/>
        </p:nvCxnSpPr>
        <p:spPr>
          <a:xfrm flipH="1">
            <a:off x="5033427" y="3994785"/>
            <a:ext cx="1" cy="27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26CE49D-817E-4C85-A564-7AB8E76D2C8F}"/>
              </a:ext>
            </a:extLst>
          </p:cNvPr>
          <p:cNvCxnSpPr>
            <a:stCxn id="32" idx="0"/>
            <a:endCxn id="38" idx="2"/>
          </p:cNvCxnSpPr>
          <p:nvPr/>
        </p:nvCxnSpPr>
        <p:spPr>
          <a:xfrm flipV="1">
            <a:off x="4263572" y="4890664"/>
            <a:ext cx="769855" cy="51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479505-B4EF-46C3-8037-61480CEB8D59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>
            <a:off x="5033427" y="4890664"/>
            <a:ext cx="707048" cy="55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E88099-C3DF-4B6E-91A3-4F91E5B4C2E9}"/>
              </a:ext>
            </a:extLst>
          </p:cNvPr>
          <p:cNvSpPr txBox="1"/>
          <p:nvPr/>
        </p:nvSpPr>
        <p:spPr>
          <a:xfrm>
            <a:off x="4706300" y="4024243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F99C3C-76A2-4001-B999-F5408DC5274A}"/>
              </a:ext>
            </a:extLst>
          </p:cNvPr>
          <p:cNvSpPr txBox="1"/>
          <p:nvPr/>
        </p:nvSpPr>
        <p:spPr>
          <a:xfrm>
            <a:off x="5025928" y="401842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BB44A7-F9D5-433B-9DEC-E6B25F37D921}"/>
              </a:ext>
            </a:extLst>
          </p:cNvPr>
          <p:cNvSpPr txBox="1"/>
          <p:nvPr/>
        </p:nvSpPr>
        <p:spPr>
          <a:xfrm>
            <a:off x="4583813" y="2926551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1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771305-9218-4E0B-9DE4-D024A03F78EE}"/>
              </a:ext>
            </a:extLst>
          </p:cNvPr>
          <p:cNvSpPr txBox="1"/>
          <p:nvPr/>
        </p:nvSpPr>
        <p:spPr>
          <a:xfrm>
            <a:off x="5015937" y="2935749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(0,*)</a:t>
            </a:r>
            <a:endParaRPr lang="ko-KR" altLang="en-US" sz="1200" dirty="0"/>
          </a:p>
        </p:txBody>
      </p:sp>
      <p:sp>
        <p:nvSpPr>
          <p:cNvPr id="52" name="도형 164">
            <a:extLst>
              <a:ext uri="{FF2B5EF4-FFF2-40B4-BE49-F238E27FC236}">
                <a16:creationId xmlns:a16="http://schemas.microsoft.com/office/drawing/2014/main" id="{EE7DA877-A026-4AF1-84FC-052FACAA5DA1}"/>
              </a:ext>
            </a:extLst>
          </p:cNvPr>
          <p:cNvSpPr>
            <a:spLocks/>
          </p:cNvSpPr>
          <p:nvPr/>
        </p:nvSpPr>
        <p:spPr>
          <a:xfrm>
            <a:off x="6234718" y="234888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latin typeface="맑은 고딕" charset="0"/>
                <a:ea typeface="맑은 고딕" charset="0"/>
              </a:rPr>
              <a:t>기록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526911D-8BAD-419C-B642-927FB943AC54}"/>
              </a:ext>
            </a:extLst>
          </p:cNvPr>
          <p:cNvCxnSpPr>
            <a:stCxn id="6" idx="3"/>
            <a:endCxn id="52" idx="1"/>
          </p:cNvCxnSpPr>
          <p:nvPr/>
        </p:nvCxnSpPr>
        <p:spPr>
          <a:xfrm flipV="1">
            <a:off x="5648108" y="2631773"/>
            <a:ext cx="586610" cy="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103">
            <a:extLst>
              <a:ext uri="{FF2B5EF4-FFF2-40B4-BE49-F238E27FC236}">
                <a16:creationId xmlns:a16="http://schemas.microsoft.com/office/drawing/2014/main" id="{141C7A0F-DA91-4D7A-9EF6-CAE8E0A2BE5F}"/>
              </a:ext>
            </a:extLst>
          </p:cNvPr>
          <p:cNvSpPr>
            <a:spLocks/>
          </p:cNvSpPr>
          <p:nvPr/>
        </p:nvSpPr>
        <p:spPr>
          <a:xfrm>
            <a:off x="8115310" y="2323479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" charset="0"/>
                <a:ea typeface="맑은 고딕" charset="0"/>
              </a:rPr>
              <a:t>근무기록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DFBBAB-A53C-42F1-B08C-5DCF5B1732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7517418" y="2631772"/>
            <a:ext cx="597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EF0631-FD06-4079-8F38-537705E26144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 flipH="1">
            <a:off x="8157485" y="2940064"/>
            <a:ext cx="572505" cy="5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82C5C48-3599-4E2E-9FBC-4DC4AB51416A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>
            <a:off x="8729990" y="2940064"/>
            <a:ext cx="614680" cy="5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130">
            <a:extLst>
              <a:ext uri="{FF2B5EF4-FFF2-40B4-BE49-F238E27FC236}">
                <a16:creationId xmlns:a16="http://schemas.microsoft.com/office/drawing/2014/main" id="{C3AD1777-086A-4FC5-B6D3-A8FF0EE218D7}"/>
              </a:ext>
            </a:extLst>
          </p:cNvPr>
          <p:cNvSpPr>
            <a:spLocks/>
          </p:cNvSpPr>
          <p:nvPr/>
        </p:nvSpPr>
        <p:spPr>
          <a:xfrm>
            <a:off x="7708540" y="3475355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기간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130">
            <a:extLst>
              <a:ext uri="{FF2B5EF4-FFF2-40B4-BE49-F238E27FC236}">
                <a16:creationId xmlns:a16="http://schemas.microsoft.com/office/drawing/2014/main" id="{4D1E526A-7129-40DA-B573-9E86BE64E7C7}"/>
              </a:ext>
            </a:extLst>
          </p:cNvPr>
          <p:cNvSpPr>
            <a:spLocks/>
          </p:cNvSpPr>
          <p:nvPr/>
        </p:nvSpPr>
        <p:spPr>
          <a:xfrm>
            <a:off x="8895725" y="3475355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직책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C10B7E-3DC6-43B5-8A51-A8D5E0C1E4F0}"/>
              </a:ext>
            </a:extLst>
          </p:cNvPr>
          <p:cNvSpPr txBox="1"/>
          <p:nvPr/>
        </p:nvSpPr>
        <p:spPr>
          <a:xfrm>
            <a:off x="5722580" y="2369358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A35B41-35B2-4D14-AC5C-033B1595CC6F}"/>
              </a:ext>
            </a:extLst>
          </p:cNvPr>
          <p:cNvSpPr txBox="1"/>
          <p:nvPr/>
        </p:nvSpPr>
        <p:spPr>
          <a:xfrm>
            <a:off x="5598579" y="268495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47E91-6A97-48A0-951D-35170055352D}"/>
              </a:ext>
            </a:extLst>
          </p:cNvPr>
          <p:cNvSpPr txBox="1"/>
          <p:nvPr/>
        </p:nvSpPr>
        <p:spPr>
          <a:xfrm>
            <a:off x="7827909" y="2369358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877EE9-3E53-4EF9-A81B-BC395CE270C3}"/>
              </a:ext>
            </a:extLst>
          </p:cNvPr>
          <p:cNvSpPr txBox="1"/>
          <p:nvPr/>
        </p:nvSpPr>
        <p:spPr>
          <a:xfrm>
            <a:off x="7703908" y="268495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(1,*)</a:t>
            </a:r>
            <a:endParaRPr lang="ko-KR" altLang="en-US" sz="1200" dirty="0"/>
          </a:p>
        </p:txBody>
      </p:sp>
      <p:sp>
        <p:nvSpPr>
          <p:cNvPr id="73" name="도형 130">
            <a:extLst>
              <a:ext uri="{FF2B5EF4-FFF2-40B4-BE49-F238E27FC236}">
                <a16:creationId xmlns:a16="http://schemas.microsoft.com/office/drawing/2014/main" id="{B48B45C5-4A34-4486-8329-987E077E0D87}"/>
              </a:ext>
            </a:extLst>
          </p:cNvPr>
          <p:cNvSpPr>
            <a:spLocks/>
          </p:cNvSpPr>
          <p:nvPr/>
        </p:nvSpPr>
        <p:spPr>
          <a:xfrm>
            <a:off x="3350922" y="1213689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부서번호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4" name="도형 161">
            <a:extLst>
              <a:ext uri="{FF2B5EF4-FFF2-40B4-BE49-F238E27FC236}">
                <a16:creationId xmlns:a16="http://schemas.microsoft.com/office/drawing/2014/main" id="{97347F23-BB3F-4B57-AAFF-55A9D086E930}"/>
              </a:ext>
            </a:extLst>
          </p:cNvPr>
          <p:cNvSpPr>
            <a:spLocks/>
          </p:cNvSpPr>
          <p:nvPr/>
        </p:nvSpPr>
        <p:spPr>
          <a:xfrm>
            <a:off x="4464531" y="1213689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75" name="도형 161">
            <a:extLst>
              <a:ext uri="{FF2B5EF4-FFF2-40B4-BE49-F238E27FC236}">
                <a16:creationId xmlns:a16="http://schemas.microsoft.com/office/drawing/2014/main" id="{013CB826-B92C-4D82-880D-3366DC166FF2}"/>
              </a:ext>
            </a:extLst>
          </p:cNvPr>
          <p:cNvSpPr>
            <a:spLocks/>
          </p:cNvSpPr>
          <p:nvPr/>
        </p:nvSpPr>
        <p:spPr>
          <a:xfrm>
            <a:off x="5504850" y="1190497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직책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BBDE779-C5C7-4B73-8D67-2B989FE82226}"/>
              </a:ext>
            </a:extLst>
          </p:cNvPr>
          <p:cNvCxnSpPr>
            <a:stCxn id="73" idx="4"/>
            <a:endCxn id="6" idx="0"/>
          </p:cNvCxnSpPr>
          <p:nvPr/>
        </p:nvCxnSpPr>
        <p:spPr>
          <a:xfrm>
            <a:off x="3799867" y="1733119"/>
            <a:ext cx="1233561" cy="5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2E421D3-CAF6-4257-9549-666F0C60E373}"/>
              </a:ext>
            </a:extLst>
          </p:cNvPr>
          <p:cNvCxnSpPr>
            <a:stCxn id="74" idx="4"/>
            <a:endCxn id="6" idx="0"/>
          </p:cNvCxnSpPr>
          <p:nvPr/>
        </p:nvCxnSpPr>
        <p:spPr>
          <a:xfrm>
            <a:off x="4901094" y="1733119"/>
            <a:ext cx="132334" cy="5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5B00C7-440F-4AFB-BB0E-5EF2A91335DC}"/>
              </a:ext>
            </a:extLst>
          </p:cNvPr>
          <p:cNvCxnSpPr>
            <a:stCxn id="75" idx="4"/>
            <a:endCxn id="6" idx="0"/>
          </p:cNvCxnSpPr>
          <p:nvPr/>
        </p:nvCxnSpPr>
        <p:spPr>
          <a:xfrm flipH="1">
            <a:off x="5033428" y="1709927"/>
            <a:ext cx="907985" cy="61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0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636ED-6BC2-4B4E-A019-77BF8EEED8DA}"/>
              </a:ext>
            </a:extLst>
          </p:cNvPr>
          <p:cNvSpPr txBox="1"/>
          <p:nvPr/>
        </p:nvSpPr>
        <p:spPr>
          <a:xfrm>
            <a:off x="119994" y="247015"/>
            <a:ext cx="32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연습문제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테이블정의</a:t>
            </a:r>
          </a:p>
        </p:txBody>
      </p:sp>
      <p:sp>
        <p:nvSpPr>
          <p:cNvPr id="5" name="도형 2">
            <a:extLst>
              <a:ext uri="{FF2B5EF4-FFF2-40B4-BE49-F238E27FC236}">
                <a16:creationId xmlns:a16="http://schemas.microsoft.com/office/drawing/2014/main" id="{D0EF2BB3-5C50-4A7F-B95D-261EF8B29DD5}"/>
              </a:ext>
            </a:extLst>
          </p:cNvPr>
          <p:cNvSpPr>
            <a:spLocks/>
          </p:cNvSpPr>
          <p:nvPr/>
        </p:nvSpPr>
        <p:spPr>
          <a:xfrm>
            <a:off x="603449" y="2834640"/>
            <a:ext cx="1141730" cy="5943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부서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103">
            <a:extLst>
              <a:ext uri="{FF2B5EF4-FFF2-40B4-BE49-F238E27FC236}">
                <a16:creationId xmlns:a16="http://schemas.microsoft.com/office/drawing/2014/main" id="{5B0E6BA1-E3D1-4D30-AE25-8BA8C004CE5E}"/>
              </a:ext>
            </a:extLst>
          </p:cNvPr>
          <p:cNvSpPr>
            <a:spLocks/>
          </p:cNvSpPr>
          <p:nvPr/>
        </p:nvSpPr>
        <p:spPr>
          <a:xfrm>
            <a:off x="4182781" y="2814122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직원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164">
            <a:extLst>
              <a:ext uri="{FF2B5EF4-FFF2-40B4-BE49-F238E27FC236}">
                <a16:creationId xmlns:a16="http://schemas.microsoft.com/office/drawing/2014/main" id="{4B161DAD-99A2-4A5A-A439-40BB50C739A8}"/>
              </a:ext>
            </a:extLst>
          </p:cNvPr>
          <p:cNvSpPr>
            <a:spLocks/>
          </p:cNvSpPr>
          <p:nvPr/>
        </p:nvSpPr>
        <p:spPr>
          <a:xfrm>
            <a:off x="2177303" y="2848927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소속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130">
            <a:extLst>
              <a:ext uri="{FF2B5EF4-FFF2-40B4-BE49-F238E27FC236}">
                <a16:creationId xmlns:a16="http://schemas.microsoft.com/office/drawing/2014/main" id="{E9FD308C-9172-400B-B7D4-9AD4059238C0}"/>
              </a:ext>
            </a:extLst>
          </p:cNvPr>
          <p:cNvSpPr>
            <a:spLocks/>
          </p:cNvSpPr>
          <p:nvPr/>
        </p:nvSpPr>
        <p:spPr>
          <a:xfrm>
            <a:off x="154504" y="4155094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부서번호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161">
            <a:extLst>
              <a:ext uri="{FF2B5EF4-FFF2-40B4-BE49-F238E27FC236}">
                <a16:creationId xmlns:a16="http://schemas.microsoft.com/office/drawing/2014/main" id="{505ED448-4083-462F-B429-BAA76A664C5D}"/>
              </a:ext>
            </a:extLst>
          </p:cNvPr>
          <p:cNvSpPr>
            <a:spLocks/>
          </p:cNvSpPr>
          <p:nvPr/>
        </p:nvSpPr>
        <p:spPr>
          <a:xfrm>
            <a:off x="1268113" y="4155094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E6CFC1-2D09-4CB3-9043-15AEAADB6FC0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3449" y="3429000"/>
            <a:ext cx="570865" cy="72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3546B3-E00F-437B-9059-DFE887FCAB1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174314" y="3429000"/>
            <a:ext cx="530362" cy="72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5D08D1-52A0-4616-8707-7CC1D36557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745179" y="3131820"/>
            <a:ext cx="43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41AA82-E086-488D-A8E2-F05638DE2F86}"/>
              </a:ext>
            </a:extLst>
          </p:cNvPr>
          <p:cNvSpPr txBox="1"/>
          <p:nvPr/>
        </p:nvSpPr>
        <p:spPr>
          <a:xfrm>
            <a:off x="1745179" y="2848927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7F45C-D6B2-4F7B-B779-6B331E6C0F4A}"/>
              </a:ext>
            </a:extLst>
          </p:cNvPr>
          <p:cNvSpPr txBox="1"/>
          <p:nvPr/>
        </p:nvSpPr>
        <p:spPr>
          <a:xfrm>
            <a:off x="1728356" y="3144698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(1,*)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CC91E2-ACA3-4238-B502-D0D62B01D7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0003" y="3122415"/>
            <a:ext cx="722778" cy="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92CF78-F2DA-42F9-893F-923963CF1232}"/>
              </a:ext>
            </a:extLst>
          </p:cNvPr>
          <p:cNvSpPr txBox="1"/>
          <p:nvPr/>
        </p:nvSpPr>
        <p:spPr>
          <a:xfrm>
            <a:off x="3857167" y="2829104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9D48B-ECAC-44BA-8CB2-7930EDEA9F3F}"/>
              </a:ext>
            </a:extLst>
          </p:cNvPr>
          <p:cNvSpPr txBox="1"/>
          <p:nvPr/>
        </p:nvSpPr>
        <p:spPr>
          <a:xfrm>
            <a:off x="3733166" y="3144698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18" name="도형 164">
            <a:extLst>
              <a:ext uri="{FF2B5EF4-FFF2-40B4-BE49-F238E27FC236}">
                <a16:creationId xmlns:a16="http://schemas.microsoft.com/office/drawing/2014/main" id="{BDC9EE1F-B88D-4116-9E6E-FEC98ECE0121}"/>
              </a:ext>
            </a:extLst>
          </p:cNvPr>
          <p:cNvSpPr>
            <a:spLocks/>
          </p:cNvSpPr>
          <p:nvPr/>
        </p:nvSpPr>
        <p:spPr>
          <a:xfrm>
            <a:off x="4156111" y="391476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부양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A04BB5-F37C-4EB9-AA74-EEA94FF285E8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4797461" y="3430707"/>
            <a:ext cx="0" cy="48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30">
            <a:extLst>
              <a:ext uri="{FF2B5EF4-FFF2-40B4-BE49-F238E27FC236}">
                <a16:creationId xmlns:a16="http://schemas.microsoft.com/office/drawing/2014/main" id="{328A5874-EA4F-4BDB-B3E4-2281C50F6FB7}"/>
              </a:ext>
            </a:extLst>
          </p:cNvPr>
          <p:cNvSpPr>
            <a:spLocks/>
          </p:cNvSpPr>
          <p:nvPr/>
        </p:nvSpPr>
        <p:spPr>
          <a:xfrm>
            <a:off x="3578660" y="5893632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21" name="도형 161">
            <a:extLst>
              <a:ext uri="{FF2B5EF4-FFF2-40B4-BE49-F238E27FC236}">
                <a16:creationId xmlns:a16="http://schemas.microsoft.com/office/drawing/2014/main" id="{E93A980C-DF29-4C37-B930-027FA1875811}"/>
              </a:ext>
            </a:extLst>
          </p:cNvPr>
          <p:cNvSpPr>
            <a:spLocks/>
          </p:cNvSpPr>
          <p:nvPr/>
        </p:nvSpPr>
        <p:spPr>
          <a:xfrm>
            <a:off x="5067945" y="5930984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나이</a:t>
            </a:r>
          </a:p>
        </p:txBody>
      </p:sp>
      <p:sp>
        <p:nvSpPr>
          <p:cNvPr id="22" name="도형 103">
            <a:extLst>
              <a:ext uri="{FF2B5EF4-FFF2-40B4-BE49-F238E27FC236}">
                <a16:creationId xmlns:a16="http://schemas.microsoft.com/office/drawing/2014/main" id="{D779A4BA-E988-47B2-B0FF-81CA69F043E4}"/>
              </a:ext>
            </a:extLst>
          </p:cNvPr>
          <p:cNvSpPr>
            <a:spLocks/>
          </p:cNvSpPr>
          <p:nvPr/>
        </p:nvSpPr>
        <p:spPr>
          <a:xfrm>
            <a:off x="4182780" y="4759839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" charset="0"/>
                <a:ea typeface="맑은 고딕" charset="0"/>
              </a:rPr>
              <a:t>부양가족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F2749C-3106-418D-B652-1852237314F2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4797460" y="4480545"/>
            <a:ext cx="1" cy="27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B282D0F-67F7-4AD8-8E01-CE57A8BD368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4027605" y="5376424"/>
            <a:ext cx="769855" cy="51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0C7A90-C669-4B90-8C84-A86BDA4E6FF5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4797460" y="5376424"/>
            <a:ext cx="707048" cy="55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F443A4-7CB9-4C8E-99AB-C747848A612B}"/>
              </a:ext>
            </a:extLst>
          </p:cNvPr>
          <p:cNvSpPr txBox="1"/>
          <p:nvPr/>
        </p:nvSpPr>
        <p:spPr>
          <a:xfrm>
            <a:off x="4470333" y="4510003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16334-544F-4C79-B7C2-B601899D2498}"/>
              </a:ext>
            </a:extLst>
          </p:cNvPr>
          <p:cNvSpPr txBox="1"/>
          <p:nvPr/>
        </p:nvSpPr>
        <p:spPr>
          <a:xfrm>
            <a:off x="4789961" y="450418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C8138-DA93-4676-B379-ADACC9A48AC4}"/>
              </a:ext>
            </a:extLst>
          </p:cNvPr>
          <p:cNvSpPr txBox="1"/>
          <p:nvPr/>
        </p:nvSpPr>
        <p:spPr>
          <a:xfrm>
            <a:off x="4347846" y="3412311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1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2FC8F-7FB0-4DFD-B25B-B249A9964C7E}"/>
              </a:ext>
            </a:extLst>
          </p:cNvPr>
          <p:cNvSpPr txBox="1"/>
          <p:nvPr/>
        </p:nvSpPr>
        <p:spPr>
          <a:xfrm>
            <a:off x="4779970" y="3421509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(0,*)</a:t>
            </a:r>
            <a:endParaRPr lang="ko-KR" altLang="en-US" sz="1200" dirty="0"/>
          </a:p>
        </p:txBody>
      </p:sp>
      <p:sp>
        <p:nvSpPr>
          <p:cNvPr id="30" name="도형 164">
            <a:extLst>
              <a:ext uri="{FF2B5EF4-FFF2-40B4-BE49-F238E27FC236}">
                <a16:creationId xmlns:a16="http://schemas.microsoft.com/office/drawing/2014/main" id="{C06D1D7C-76AA-45EC-B97B-F0675DD61A5A}"/>
              </a:ext>
            </a:extLst>
          </p:cNvPr>
          <p:cNvSpPr>
            <a:spLocks/>
          </p:cNvSpPr>
          <p:nvPr/>
        </p:nvSpPr>
        <p:spPr>
          <a:xfrm>
            <a:off x="5998751" y="2834640"/>
            <a:ext cx="1282700" cy="565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latin typeface="맑은 고딕" charset="0"/>
                <a:ea typeface="맑은 고딕" charset="0"/>
              </a:rPr>
              <a:t>기록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F533FE-5963-4243-9EC9-7A2BF4150AE7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5412141" y="3117533"/>
            <a:ext cx="586610" cy="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103">
            <a:extLst>
              <a:ext uri="{FF2B5EF4-FFF2-40B4-BE49-F238E27FC236}">
                <a16:creationId xmlns:a16="http://schemas.microsoft.com/office/drawing/2014/main" id="{E69960C6-D756-4AC6-8D4F-B9E7BB4BB9F4}"/>
              </a:ext>
            </a:extLst>
          </p:cNvPr>
          <p:cNvSpPr>
            <a:spLocks/>
          </p:cNvSpPr>
          <p:nvPr/>
        </p:nvSpPr>
        <p:spPr>
          <a:xfrm>
            <a:off x="7879343" y="2809239"/>
            <a:ext cx="1229360" cy="616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맑은 고딕" charset="0"/>
                <a:ea typeface="맑은 고딕" charset="0"/>
              </a:rPr>
              <a:t>근무기록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32E849-6D37-45D3-9B68-11933C1232B0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281451" y="3117532"/>
            <a:ext cx="597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A56322-29B3-4A15-9833-3312BAF2DE7B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7921518" y="3425824"/>
            <a:ext cx="572505" cy="5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13BC42-4443-4894-9062-09975D61C58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494023" y="3425824"/>
            <a:ext cx="614680" cy="5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30">
            <a:extLst>
              <a:ext uri="{FF2B5EF4-FFF2-40B4-BE49-F238E27FC236}">
                <a16:creationId xmlns:a16="http://schemas.microsoft.com/office/drawing/2014/main" id="{E290E6A2-FD64-4FB6-96C1-DB1BD3E1227D}"/>
              </a:ext>
            </a:extLst>
          </p:cNvPr>
          <p:cNvSpPr>
            <a:spLocks/>
          </p:cNvSpPr>
          <p:nvPr/>
        </p:nvSpPr>
        <p:spPr>
          <a:xfrm>
            <a:off x="7472573" y="3961115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기간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130">
            <a:extLst>
              <a:ext uri="{FF2B5EF4-FFF2-40B4-BE49-F238E27FC236}">
                <a16:creationId xmlns:a16="http://schemas.microsoft.com/office/drawing/2014/main" id="{301792A9-B488-4C9F-B706-90FB65D0E08F}"/>
              </a:ext>
            </a:extLst>
          </p:cNvPr>
          <p:cNvSpPr>
            <a:spLocks/>
          </p:cNvSpPr>
          <p:nvPr/>
        </p:nvSpPr>
        <p:spPr>
          <a:xfrm>
            <a:off x="8659758" y="3961115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직책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56D61-F397-4ED0-895F-2FCE2BA36346}"/>
              </a:ext>
            </a:extLst>
          </p:cNvPr>
          <p:cNvSpPr txBox="1"/>
          <p:nvPr/>
        </p:nvSpPr>
        <p:spPr>
          <a:xfrm>
            <a:off x="5486613" y="2855118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3A88B6-3BBA-407A-A10D-C68BF56F9175}"/>
              </a:ext>
            </a:extLst>
          </p:cNvPr>
          <p:cNvSpPr txBox="1"/>
          <p:nvPr/>
        </p:nvSpPr>
        <p:spPr>
          <a:xfrm>
            <a:off x="5362612" y="317071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(1,1)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A83DC-D2CF-44CB-8908-2666645F03C9}"/>
              </a:ext>
            </a:extLst>
          </p:cNvPr>
          <p:cNvSpPr txBox="1"/>
          <p:nvPr/>
        </p:nvSpPr>
        <p:spPr>
          <a:xfrm>
            <a:off x="7591942" y="2855118"/>
            <a:ext cx="29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08E888-2A71-4D5D-A67A-C2022EFC8596}"/>
              </a:ext>
            </a:extLst>
          </p:cNvPr>
          <p:cNvSpPr txBox="1"/>
          <p:nvPr/>
        </p:nvSpPr>
        <p:spPr>
          <a:xfrm>
            <a:off x="7467941" y="3170712"/>
            <a:ext cx="44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(1,*)</a:t>
            </a:r>
            <a:endParaRPr lang="ko-KR" altLang="en-US" sz="1200" dirty="0"/>
          </a:p>
        </p:txBody>
      </p:sp>
      <p:sp>
        <p:nvSpPr>
          <p:cNvPr id="42" name="도형 130">
            <a:extLst>
              <a:ext uri="{FF2B5EF4-FFF2-40B4-BE49-F238E27FC236}">
                <a16:creationId xmlns:a16="http://schemas.microsoft.com/office/drawing/2014/main" id="{2CAAF62E-FAA3-4BD4-831A-401BF2CF3BAB}"/>
              </a:ext>
            </a:extLst>
          </p:cNvPr>
          <p:cNvSpPr>
            <a:spLocks/>
          </p:cNvSpPr>
          <p:nvPr/>
        </p:nvSpPr>
        <p:spPr>
          <a:xfrm>
            <a:off x="3114955" y="1699449"/>
            <a:ext cx="897890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부서번호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3" name="도형 161">
            <a:extLst>
              <a:ext uri="{FF2B5EF4-FFF2-40B4-BE49-F238E27FC236}">
                <a16:creationId xmlns:a16="http://schemas.microsoft.com/office/drawing/2014/main" id="{DC923B09-D86D-45C2-92DE-9D0A67A30139}"/>
              </a:ext>
            </a:extLst>
          </p:cNvPr>
          <p:cNvSpPr>
            <a:spLocks/>
          </p:cNvSpPr>
          <p:nvPr/>
        </p:nvSpPr>
        <p:spPr>
          <a:xfrm>
            <a:off x="4228564" y="1699449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latin typeface="맑은 고딕" charset="0"/>
                <a:ea typeface="맑은 고딕" charset="0"/>
              </a:rPr>
              <a:t>부서</a:t>
            </a: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44" name="도형 161">
            <a:extLst>
              <a:ext uri="{FF2B5EF4-FFF2-40B4-BE49-F238E27FC236}">
                <a16:creationId xmlns:a16="http://schemas.microsoft.com/office/drawing/2014/main" id="{5DBF9190-53D4-42FE-B6F0-E2A67998E6AD}"/>
              </a:ext>
            </a:extLst>
          </p:cNvPr>
          <p:cNvSpPr>
            <a:spLocks/>
          </p:cNvSpPr>
          <p:nvPr/>
        </p:nvSpPr>
        <p:spPr>
          <a:xfrm>
            <a:off x="5268883" y="1676257"/>
            <a:ext cx="873125" cy="5194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latin typeface="맑은 고딕" charset="0"/>
                <a:ea typeface="맑은 고딕" charset="0"/>
              </a:rPr>
              <a:t>직책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7CF6C4-88A5-4E33-9A1A-70F3C5DF998E}"/>
              </a:ext>
            </a:extLst>
          </p:cNvPr>
          <p:cNvCxnSpPr>
            <a:stCxn id="42" idx="4"/>
            <a:endCxn id="6" idx="0"/>
          </p:cNvCxnSpPr>
          <p:nvPr/>
        </p:nvCxnSpPr>
        <p:spPr>
          <a:xfrm>
            <a:off x="3563900" y="2218879"/>
            <a:ext cx="1233561" cy="5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7A9923A-4DAF-4B05-8870-51EF9018A16B}"/>
              </a:ext>
            </a:extLst>
          </p:cNvPr>
          <p:cNvCxnSpPr>
            <a:stCxn id="43" idx="4"/>
            <a:endCxn id="6" idx="0"/>
          </p:cNvCxnSpPr>
          <p:nvPr/>
        </p:nvCxnSpPr>
        <p:spPr>
          <a:xfrm>
            <a:off x="4665127" y="2218879"/>
            <a:ext cx="132334" cy="5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8201E04-D9C5-4963-BAFF-661736ADE7E0}"/>
              </a:ext>
            </a:extLst>
          </p:cNvPr>
          <p:cNvCxnSpPr>
            <a:stCxn id="44" idx="4"/>
            <a:endCxn id="6" idx="0"/>
          </p:cNvCxnSpPr>
          <p:nvPr/>
        </p:nvCxnSpPr>
        <p:spPr>
          <a:xfrm flipH="1">
            <a:off x="4797461" y="2195687"/>
            <a:ext cx="907985" cy="61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9">
            <a:extLst>
              <a:ext uri="{FF2B5EF4-FFF2-40B4-BE49-F238E27FC236}">
                <a16:creationId xmlns:a16="http://schemas.microsoft.com/office/drawing/2014/main" id="{2A59CBC9-477D-42F0-BAEC-128E36623020}"/>
              </a:ext>
            </a:extLst>
          </p:cNvPr>
          <p:cNvSpPr txBox="1">
            <a:spLocks/>
          </p:cNvSpPr>
          <p:nvPr/>
        </p:nvSpPr>
        <p:spPr>
          <a:xfrm>
            <a:off x="4654288" y="326012"/>
            <a:ext cx="7251700" cy="120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부서		( </a:t>
            </a:r>
            <a:r>
              <a:rPr lang="en-US" altLang="ko-KR" sz="1400" b="0" u="sng" strike="noStrike" cap="none" dirty="0">
                <a:latin typeface="맑은 고딕" charset="0"/>
                <a:ea typeface="맑은 고딕" charset="0"/>
              </a:rPr>
              <a:t>부서번호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, 부서이름 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직원		( </a:t>
            </a:r>
            <a:r>
              <a:rPr lang="en-US" altLang="ko-KR" sz="1400" b="0" u="sng" strike="noStrike" cap="none" dirty="0">
                <a:latin typeface="맑은 고딕" charset="0"/>
                <a:ea typeface="맑은 고딕" charset="0"/>
              </a:rPr>
              <a:t>직원번호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, 직원이름, </a:t>
            </a: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직책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부서번호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기록코드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근부기록	( </a:t>
            </a:r>
            <a:r>
              <a:rPr lang="en-US" altLang="ko-KR" sz="1400" b="0" u="sng" strike="noStrike" cap="none" dirty="0">
                <a:latin typeface="맑은 고딕" charset="0"/>
                <a:ea typeface="맑은 고딕" charset="0"/>
              </a:rPr>
              <a:t>기록코드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, 기간, 직책  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latin typeface="맑은 고딕" charset="0"/>
                <a:ea typeface="맑은 고딕" charset="0"/>
              </a:rPr>
              <a:t>부양가족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    (</a:t>
            </a:r>
            <a:r>
              <a:rPr lang="ko-KR" altLang="en-US" sz="1400" b="0" u="sng" strike="noStrike" cap="none" dirty="0">
                <a:latin typeface="맑은 고딕" charset="0"/>
                <a:ea typeface="맑은 고딕" charset="0"/>
              </a:rPr>
              <a:t>직원번호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400" b="0" u="sng" strike="noStrike" cap="none" dirty="0">
                <a:latin typeface="맑은 고딕" charset="0"/>
                <a:ea typeface="맑은 고딕" charset="0"/>
              </a:rPr>
              <a:t>이름</a:t>
            </a: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 , 나이 )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97286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Pages>2</Pages>
  <Words>318</Words>
  <Characters>0</Characters>
  <Application>Microsoft Office PowerPoint</Application>
  <DocSecurity>0</DocSecurity>
  <PresentationFormat>와이드스크린</PresentationFormat>
  <Lines>0</Lines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±¼¸²</vt:lpstr>
      <vt:lpstr>맑은 고딕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 쩜</dc:creator>
  <cp:lastModifiedBy>bit-user</cp:lastModifiedBy>
  <cp:revision>14</cp:revision>
  <dcterms:modified xsi:type="dcterms:W3CDTF">2018-03-29T09:36:23Z</dcterms:modified>
</cp:coreProperties>
</file>