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0" r:id="rId4"/>
    <p:sldId id="257" r:id="rId5"/>
    <p:sldId id="258" r:id="rId6"/>
    <p:sldId id="265" r:id="rId7"/>
    <p:sldId id="266" r:id="rId8"/>
    <p:sldId id="267" r:id="rId9"/>
    <p:sldId id="262" r:id="rId10"/>
    <p:sldId id="263" r:id="rId11"/>
    <p:sldId id="264" r:id="rId12"/>
    <p:sldId id="268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7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282400" y="4333800"/>
            <a:ext cx="2293200" cy="12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 아이콘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BA02DF-B089-4E5B-BECA-2D4EA32C6394}"/>
              </a:ext>
            </a:extLst>
          </p:cNvPr>
          <p:cNvSpPr/>
          <p:nvPr/>
        </p:nvSpPr>
        <p:spPr>
          <a:xfrm>
            <a:off x="2000250" y="2812276"/>
            <a:ext cx="2189785" cy="49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검색 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C7EB-4F26-4367-A2C8-A1B027EB3F5E}"/>
              </a:ext>
            </a:extLst>
          </p:cNvPr>
          <p:cNvSpPr/>
          <p:nvPr/>
        </p:nvSpPr>
        <p:spPr>
          <a:xfrm>
            <a:off x="1809000" y="1627825"/>
            <a:ext cx="3240000" cy="57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 내려요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CDE685-29DE-49A4-A662-9DD9997F4FF3}"/>
              </a:ext>
            </a:extLst>
          </p:cNvPr>
          <p:cNvSpPr/>
          <p:nvPr/>
        </p:nvSpPr>
        <p:spPr>
          <a:xfrm>
            <a:off x="4282633" y="2812276"/>
            <a:ext cx="546585" cy="49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/>
              <a:t>길찾기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4001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E8025-0AA6-4455-9AEA-0E9E8B077EBE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FC29FA-5B4D-416E-A9DC-8C82DF2D6B7C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예약된 정류장</a:t>
            </a:r>
            <a:endParaRPr lang="en-US" altLang="ko-KR" dirty="0"/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제일 병원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7E5ED9-7BBA-4FCA-BCCC-EDB83F150B97}"/>
              </a:ext>
            </a:extLst>
          </p:cNvPr>
          <p:cNvGrpSpPr/>
          <p:nvPr/>
        </p:nvGrpSpPr>
        <p:grpSpPr>
          <a:xfrm>
            <a:off x="2379516" y="4953000"/>
            <a:ext cx="2098968" cy="1715364"/>
            <a:chOff x="2379512" y="5102312"/>
            <a:chExt cx="2098968" cy="171536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E36D49-1354-46F5-8FEA-9E99C3B39D7F}"/>
                </a:ext>
              </a:extLst>
            </p:cNvPr>
            <p:cNvSpPr/>
            <p:nvPr/>
          </p:nvSpPr>
          <p:spPr>
            <a:xfrm>
              <a:off x="2379518" y="5102312"/>
              <a:ext cx="2098962" cy="1263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제일병원</a:t>
              </a:r>
              <a:r>
                <a:rPr lang="en-US" altLang="ko-KR" dirty="0"/>
                <a:t>”</a:t>
              </a:r>
            </a:p>
            <a:p>
              <a:pPr algn="ctr"/>
              <a:r>
                <a:rPr lang="ko-KR" altLang="en-US" dirty="0"/>
                <a:t>예약 취소하시겠습니까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BFEE654-EA67-41DE-8377-E05060579FCB}"/>
                </a:ext>
              </a:extLst>
            </p:cNvPr>
            <p:cNvSpPr/>
            <p:nvPr/>
          </p:nvSpPr>
          <p:spPr>
            <a:xfrm>
              <a:off x="2379512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7714E7-0A49-4966-8659-E28F0A36DE85}"/>
                </a:ext>
              </a:extLst>
            </p:cNvPr>
            <p:cNvSpPr/>
            <p:nvPr/>
          </p:nvSpPr>
          <p:spPr>
            <a:xfrm>
              <a:off x="3428996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42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예약이 취소되었습니다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E8025-0AA6-4455-9AEA-0E9E8B077EBE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36894D9-1350-429D-A732-BD36DFFC871E}"/>
              </a:ext>
            </a:extLst>
          </p:cNvPr>
          <p:cNvSpPr/>
          <p:nvPr/>
        </p:nvSpPr>
        <p:spPr>
          <a:xfrm>
            <a:off x="3940200" y="4663200"/>
            <a:ext cx="792000" cy="57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40037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미리 알림 서비스란</a:t>
            </a:r>
            <a:r>
              <a:rPr lang="en-US" altLang="ko-KR" dirty="0"/>
              <a:t>?</a:t>
            </a:r>
          </a:p>
          <a:p>
            <a:r>
              <a:rPr lang="ko-KR" altLang="en-US" sz="1400" dirty="0"/>
              <a:t>예약한 정류장의 이전 정거장에서 휴대폰에 진동 및 알림을 설정하는 서비스</a:t>
            </a:r>
            <a:r>
              <a:rPr lang="en-US" altLang="ko-KR" sz="1400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E8025-0AA6-4455-9AEA-0E9E8B077EBE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A23D9E1-8D80-4622-BFD9-7DAC7B4546B8}"/>
              </a:ext>
            </a:extLst>
          </p:cNvPr>
          <p:cNvSpPr/>
          <p:nvPr/>
        </p:nvSpPr>
        <p:spPr>
          <a:xfrm>
            <a:off x="30726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r>
              <a:rPr lang="ko-KR" altLang="en-US" dirty="0"/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65930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07977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0596ED-2214-40C0-9F3F-1077A9CF35D9}"/>
              </a:ext>
            </a:extLst>
          </p:cNvPr>
          <p:cNvGrpSpPr/>
          <p:nvPr/>
        </p:nvGrpSpPr>
        <p:grpSpPr>
          <a:xfrm>
            <a:off x="313493" y="2307000"/>
            <a:ext cx="2828968" cy="496800"/>
            <a:chOff x="2086331" y="2307000"/>
            <a:chExt cx="2828968" cy="496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ABA02DF-B089-4E5B-BECA-2D4EA32C6394}"/>
                </a:ext>
              </a:extLst>
            </p:cNvPr>
            <p:cNvSpPr/>
            <p:nvPr/>
          </p:nvSpPr>
          <p:spPr>
            <a:xfrm>
              <a:off x="2086331" y="2307000"/>
              <a:ext cx="21897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검색 </a:t>
              </a:r>
              <a:r>
                <a:rPr lang="en-US" altLang="ko-KR" dirty="0"/>
                <a:t>: 35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DCDE685-29DE-49A4-A662-9DD9997F4FF3}"/>
                </a:ext>
              </a:extLst>
            </p:cNvPr>
            <p:cNvSpPr/>
            <p:nvPr/>
          </p:nvSpPr>
          <p:spPr>
            <a:xfrm>
              <a:off x="4368714" y="2307000"/>
              <a:ext cx="5465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/>
                <a:t>길찾기</a:t>
              </a:r>
              <a:endParaRPr lang="ko-KR" altLang="en-US" sz="10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DA83C0-C3F4-45B0-9F02-611C24201DDE}"/>
              </a:ext>
            </a:extLst>
          </p:cNvPr>
          <p:cNvSpPr/>
          <p:nvPr/>
        </p:nvSpPr>
        <p:spPr>
          <a:xfrm>
            <a:off x="382420" y="3766614"/>
            <a:ext cx="2691113" cy="427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347160-1DB7-42C7-8B72-DAF78C22F3BA}"/>
              </a:ext>
            </a:extLst>
          </p:cNvPr>
          <p:cNvSpPr/>
          <p:nvPr/>
        </p:nvSpPr>
        <p:spPr>
          <a:xfrm>
            <a:off x="382420" y="3174600"/>
            <a:ext cx="2691113" cy="47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/>
              <a:t>버스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46F504-EB44-49D5-B344-C2617039F252}"/>
              </a:ext>
            </a:extLst>
          </p:cNvPr>
          <p:cNvSpPr>
            <a:spLocks noChangeAspect="1"/>
          </p:cNvSpPr>
          <p:nvPr/>
        </p:nvSpPr>
        <p:spPr>
          <a:xfrm>
            <a:off x="3440575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A172D5E-668D-4D5E-9BAB-4AA4F9F63308}"/>
              </a:ext>
            </a:extLst>
          </p:cNvPr>
          <p:cNvGrpSpPr/>
          <p:nvPr/>
        </p:nvGrpSpPr>
        <p:grpSpPr>
          <a:xfrm>
            <a:off x="3646091" y="2307000"/>
            <a:ext cx="2828968" cy="496800"/>
            <a:chOff x="2086331" y="2307000"/>
            <a:chExt cx="2828968" cy="4968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4F3BDD4-893D-4FE8-847E-1DECA8B1C940}"/>
                </a:ext>
              </a:extLst>
            </p:cNvPr>
            <p:cNvSpPr/>
            <p:nvPr/>
          </p:nvSpPr>
          <p:spPr>
            <a:xfrm>
              <a:off x="2086331" y="2307000"/>
              <a:ext cx="21897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검색 </a:t>
              </a:r>
              <a:r>
                <a:rPr lang="en-US" altLang="ko-KR" dirty="0"/>
                <a:t>: 35</a:t>
              </a:r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90A2510-B0D0-45DB-AD04-6E76160786F5}"/>
                </a:ext>
              </a:extLst>
            </p:cNvPr>
            <p:cNvSpPr/>
            <p:nvPr/>
          </p:nvSpPr>
          <p:spPr>
            <a:xfrm>
              <a:off x="4368714" y="2307000"/>
              <a:ext cx="5465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/>
                <a:t>길찾기</a:t>
              </a:r>
              <a:endParaRPr lang="ko-KR" altLang="en-US" sz="10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D7C20D-9340-4824-B36E-19119090F8CE}"/>
              </a:ext>
            </a:extLst>
          </p:cNvPr>
          <p:cNvSpPr/>
          <p:nvPr/>
        </p:nvSpPr>
        <p:spPr>
          <a:xfrm>
            <a:off x="3715018" y="3766614"/>
            <a:ext cx="2691113" cy="427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7D1A13-E7B8-4DAC-B74A-76027689497A}"/>
              </a:ext>
            </a:extLst>
          </p:cNvPr>
          <p:cNvSpPr/>
          <p:nvPr/>
        </p:nvSpPr>
        <p:spPr>
          <a:xfrm>
            <a:off x="3715018" y="3174600"/>
            <a:ext cx="2691113" cy="47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/>
              <a:t>정류장</a:t>
            </a: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03D3901B-BFA6-4CDF-AEEA-23C5FAAA649F}"/>
              </a:ext>
            </a:extLst>
          </p:cNvPr>
          <p:cNvSpPr/>
          <p:nvPr/>
        </p:nvSpPr>
        <p:spPr>
          <a:xfrm>
            <a:off x="1068219" y="612832"/>
            <a:ext cx="100877" cy="947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FB313E81-121D-4591-B095-FAE0E7D4723C}"/>
              </a:ext>
            </a:extLst>
          </p:cNvPr>
          <p:cNvSpPr/>
          <p:nvPr/>
        </p:nvSpPr>
        <p:spPr>
          <a:xfrm>
            <a:off x="1313216" y="471199"/>
            <a:ext cx="100877" cy="94708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BE1737-9059-49F7-A970-0AEE833058AB}"/>
              </a:ext>
            </a:extLst>
          </p:cNvPr>
          <p:cNvGrpSpPr/>
          <p:nvPr/>
        </p:nvGrpSpPr>
        <p:grpSpPr>
          <a:xfrm>
            <a:off x="1601337" y="2954321"/>
            <a:ext cx="253277" cy="96637"/>
            <a:chOff x="1880376" y="765232"/>
            <a:chExt cx="253277" cy="96637"/>
          </a:xfrm>
        </p:grpSpPr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C96B8E66-A272-4537-92CA-CD5CC60B40F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5E86D471-DB78-4D2F-A21A-1C988FBECF13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7D07D70-3276-41B1-9CA7-952FE943642F}"/>
              </a:ext>
            </a:extLst>
          </p:cNvPr>
          <p:cNvGrpSpPr/>
          <p:nvPr/>
        </p:nvGrpSpPr>
        <p:grpSpPr>
          <a:xfrm rot="10800000">
            <a:off x="4933935" y="2954321"/>
            <a:ext cx="253277" cy="96637"/>
            <a:chOff x="1880376" y="765232"/>
            <a:chExt cx="253277" cy="96637"/>
          </a:xfrm>
        </p:grpSpPr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670D23D2-2840-4CAC-911B-C79AC77074A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id="{BC42986B-90D5-4893-90A5-BCABE7C0E421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77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0596ED-2214-40C0-9F3F-1077A9CF35D9}"/>
              </a:ext>
            </a:extLst>
          </p:cNvPr>
          <p:cNvGrpSpPr/>
          <p:nvPr/>
        </p:nvGrpSpPr>
        <p:grpSpPr>
          <a:xfrm>
            <a:off x="2014516" y="2307000"/>
            <a:ext cx="2828968" cy="496800"/>
            <a:chOff x="2086331" y="2307000"/>
            <a:chExt cx="2828968" cy="496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ABA02DF-B089-4E5B-BECA-2D4EA32C6394}"/>
                </a:ext>
              </a:extLst>
            </p:cNvPr>
            <p:cNvSpPr/>
            <p:nvPr/>
          </p:nvSpPr>
          <p:spPr>
            <a:xfrm>
              <a:off x="2086331" y="2307000"/>
              <a:ext cx="21897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검색 </a:t>
              </a:r>
              <a:r>
                <a:rPr lang="en-US" altLang="ko-KR" dirty="0"/>
                <a:t>: 35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DCDE685-29DE-49A4-A662-9DD9997F4FF3}"/>
                </a:ext>
              </a:extLst>
            </p:cNvPr>
            <p:cNvSpPr/>
            <p:nvPr/>
          </p:nvSpPr>
          <p:spPr>
            <a:xfrm>
              <a:off x="4368714" y="2307000"/>
              <a:ext cx="5465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/>
                <a:t>길찾기</a:t>
              </a:r>
              <a:endParaRPr lang="ko-KR" altLang="en-US" sz="10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DA83C0-C3F4-45B0-9F02-611C24201DDE}"/>
              </a:ext>
            </a:extLst>
          </p:cNvPr>
          <p:cNvSpPr/>
          <p:nvPr/>
        </p:nvSpPr>
        <p:spPr>
          <a:xfrm>
            <a:off x="2083443" y="3766614"/>
            <a:ext cx="2691113" cy="427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347160-1DB7-42C7-8B72-DAF78C22F3BA}"/>
              </a:ext>
            </a:extLst>
          </p:cNvPr>
          <p:cNvSpPr/>
          <p:nvPr/>
        </p:nvSpPr>
        <p:spPr>
          <a:xfrm>
            <a:off x="2083443" y="3174600"/>
            <a:ext cx="2691113" cy="47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/>
              <a:t>정류장</a:t>
            </a:r>
          </a:p>
        </p:txBody>
      </p:sp>
    </p:spTree>
    <p:extLst>
      <p:ext uri="{BB962C8B-B14F-4D97-AF65-F5344CB8AC3E}">
        <p14:creationId xmlns:p14="http://schemas.microsoft.com/office/powerpoint/2010/main" val="29288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242800" y="2580600"/>
            <a:ext cx="2372400" cy="23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와이파이</a:t>
            </a:r>
            <a:endParaRPr lang="en-US" altLang="ko-KR" dirty="0"/>
          </a:p>
          <a:p>
            <a:pPr algn="ctr"/>
            <a:r>
              <a:rPr lang="ko-KR" altLang="en-US" dirty="0"/>
              <a:t>버스 그림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FA500-C41C-408C-8220-BCA730684C7D}"/>
              </a:ext>
            </a:extLst>
          </p:cNvPr>
          <p:cNvSpPr/>
          <p:nvPr/>
        </p:nvSpPr>
        <p:spPr>
          <a:xfrm>
            <a:off x="2086200" y="5243331"/>
            <a:ext cx="2685600" cy="162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스마트폰 뒷면을 </a:t>
            </a:r>
            <a:endParaRPr lang="en-US" altLang="ko-KR" dirty="0"/>
          </a:p>
          <a:p>
            <a:pPr algn="ctr"/>
            <a:r>
              <a:rPr lang="ko-KR" altLang="en-US" dirty="0"/>
              <a:t>가까이 대주세요</a:t>
            </a:r>
            <a:r>
              <a:rPr lang="en-US" altLang="ko-KR" dirty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33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083443" y="2294461"/>
            <a:ext cx="946800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39394" y="2294461"/>
            <a:ext cx="1635163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120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sz="1600" dirty="0"/>
              <a:t>경남 </a:t>
            </a:r>
            <a:r>
              <a:rPr lang="en-US" altLang="ko-KR" sz="1600" dirty="0"/>
              <a:t>41</a:t>
            </a:r>
            <a:r>
              <a:rPr lang="ko-KR" altLang="en-US" sz="1600" dirty="0"/>
              <a:t>바 </a:t>
            </a:r>
            <a:r>
              <a:rPr lang="en-US" altLang="ko-KR" sz="1600" dirty="0"/>
              <a:t>1235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5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 표</a:t>
            </a:r>
          </a:p>
        </p:txBody>
      </p:sp>
    </p:spTree>
    <p:extLst>
      <p:ext uri="{BB962C8B-B14F-4D97-AF65-F5344CB8AC3E}">
        <p14:creationId xmlns:p14="http://schemas.microsoft.com/office/powerpoint/2010/main" val="215863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083443" y="2294461"/>
            <a:ext cx="946800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39394" y="2294461"/>
            <a:ext cx="1635163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120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sz="1600" dirty="0"/>
              <a:t>경남 </a:t>
            </a:r>
            <a:r>
              <a:rPr lang="en-US" altLang="ko-KR" sz="1600" dirty="0"/>
              <a:t>41</a:t>
            </a:r>
            <a:r>
              <a:rPr lang="ko-KR" altLang="en-US" sz="1600" dirty="0"/>
              <a:t>바 </a:t>
            </a:r>
            <a:r>
              <a:rPr lang="en-US" altLang="ko-KR" sz="1600" dirty="0"/>
              <a:t>1234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5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E7367C-E370-4058-9FA6-4C5F3B77AC35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제일병원</a:t>
            </a:r>
            <a:r>
              <a:rPr lang="en-US" altLang="ko-KR" dirty="0"/>
              <a:t>”</a:t>
            </a:r>
          </a:p>
          <a:p>
            <a:pPr algn="ctr"/>
            <a:r>
              <a:rPr lang="ko-KR" altLang="en-US" dirty="0"/>
              <a:t>예약하시겠습니까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991DE0-D069-4C8B-98A1-B47FC2A4F051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FB2A67-2978-4537-84AE-25D0F33E873C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19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5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9A5EE1-E849-4E91-BF4E-403D90176C71}"/>
              </a:ext>
            </a:extLst>
          </p:cNvPr>
          <p:cNvSpPr/>
          <p:nvPr/>
        </p:nvSpPr>
        <p:spPr>
          <a:xfrm>
            <a:off x="2083443" y="2294461"/>
            <a:ext cx="946800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8462D6-515A-4737-ABC8-A8C5F5B70A9E}"/>
              </a:ext>
            </a:extLst>
          </p:cNvPr>
          <p:cNvSpPr/>
          <p:nvPr/>
        </p:nvSpPr>
        <p:spPr>
          <a:xfrm>
            <a:off x="3139394" y="2294461"/>
            <a:ext cx="1635163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120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sz="1600" dirty="0"/>
              <a:t>경남 </a:t>
            </a:r>
            <a:r>
              <a:rPr lang="en-US" altLang="ko-KR" sz="1600" dirty="0"/>
              <a:t>41</a:t>
            </a:r>
            <a:r>
              <a:rPr lang="ko-KR" altLang="en-US" sz="1600" dirty="0"/>
              <a:t>바 </a:t>
            </a:r>
            <a:r>
              <a:rPr lang="en-US" altLang="ko-KR" sz="1600" dirty="0"/>
              <a:t>1234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2EB7E-C4A3-449C-86F3-D82E4B8A0542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예약이 완료되었습니다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sz="1600" dirty="0"/>
              <a:t>미리 알림을 받으시겠습니까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18B1E9-7725-4E9C-8DF6-718144BC6D68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6151B4-4C7C-4CA6-A5D6-F319C72248E3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4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1C4C7C-2DEF-48FD-898C-A7C66F0629B1}"/>
              </a:ext>
            </a:extLst>
          </p:cNvPr>
          <p:cNvSpPr/>
          <p:nvPr/>
        </p:nvSpPr>
        <p:spPr>
          <a:xfrm>
            <a:off x="2083443" y="2294461"/>
            <a:ext cx="946800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97BDC-1A9F-4B4C-8E46-ACE83BD65064}"/>
              </a:ext>
            </a:extLst>
          </p:cNvPr>
          <p:cNvSpPr/>
          <p:nvPr/>
        </p:nvSpPr>
        <p:spPr>
          <a:xfrm>
            <a:off x="3139394" y="2294461"/>
            <a:ext cx="1635163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120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sz="1600" dirty="0"/>
              <a:t>경남 </a:t>
            </a:r>
            <a:r>
              <a:rPr lang="en-US" altLang="ko-KR" sz="1600" dirty="0"/>
              <a:t>41</a:t>
            </a:r>
            <a:r>
              <a:rPr lang="ko-KR" altLang="en-US" sz="1600" dirty="0"/>
              <a:t>바 </a:t>
            </a:r>
            <a:r>
              <a:rPr lang="en-US" altLang="ko-KR" sz="1600" dirty="0"/>
              <a:t>1235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3134D1-D466-40F9-8910-59507F6B5579}"/>
              </a:ext>
            </a:extLst>
          </p:cNvPr>
          <p:cNvSpPr/>
          <p:nvPr/>
        </p:nvSpPr>
        <p:spPr>
          <a:xfrm>
            <a:off x="2083443" y="3289286"/>
            <a:ext cx="2691113" cy="475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 표 </a:t>
            </a:r>
            <a:r>
              <a:rPr lang="en-US" altLang="ko-KR" dirty="0"/>
              <a:t>(</a:t>
            </a:r>
            <a:r>
              <a:rPr lang="ko-KR" altLang="en-US" dirty="0"/>
              <a:t>예약한 정류장 표시됨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2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예약된 정류장</a:t>
            </a:r>
            <a:endParaRPr lang="en-US" altLang="ko-KR" dirty="0"/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제일 병원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E8025-0AA6-4455-9AEA-0E9E8B077EBE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4694C9-567F-41B2-B304-7B714B43B22A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8CB0F0-9854-4A24-8558-5B13EDA542D9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 알림</a:t>
            </a:r>
          </a:p>
        </p:txBody>
      </p:sp>
    </p:spTree>
    <p:extLst>
      <p:ext uri="{BB962C8B-B14F-4D97-AF65-F5344CB8AC3E}">
        <p14:creationId xmlns:p14="http://schemas.microsoft.com/office/powerpoint/2010/main" val="10788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A4 용지(210x297mm)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지윤</dc:creator>
  <cp:lastModifiedBy>이 지윤</cp:lastModifiedBy>
  <cp:revision>15</cp:revision>
  <dcterms:created xsi:type="dcterms:W3CDTF">2020-07-20T06:32:20Z</dcterms:created>
  <dcterms:modified xsi:type="dcterms:W3CDTF">2020-07-20T08:48:35Z</dcterms:modified>
</cp:coreProperties>
</file>