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57" r:id="rId5"/>
    <p:sldId id="258" r:id="rId6"/>
    <p:sldId id="265" r:id="rId7"/>
    <p:sldId id="266" r:id="rId8"/>
    <p:sldId id="267" r:id="rId9"/>
    <p:sldId id="262" r:id="rId10"/>
    <p:sldId id="263" r:id="rId11"/>
    <p:sldId id="264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>
        <p:scale>
          <a:sx n="66" d="100"/>
          <a:sy n="66" d="100"/>
        </p:scale>
        <p:origin x="238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0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55F1-C6CC-43FC-9513-4BD75A40736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B03C-7808-4429-8577-8036918D6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282400" y="4333800"/>
            <a:ext cx="2293200" cy="12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 아이콘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BA02DF-B089-4E5B-BECA-2D4EA32C6394}"/>
              </a:ext>
            </a:extLst>
          </p:cNvPr>
          <p:cNvSpPr/>
          <p:nvPr/>
        </p:nvSpPr>
        <p:spPr>
          <a:xfrm>
            <a:off x="2000250" y="2812276"/>
            <a:ext cx="2189785" cy="4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검색 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C3C7EB-4F26-4367-A2C8-A1B027EB3F5E}"/>
              </a:ext>
            </a:extLst>
          </p:cNvPr>
          <p:cNvSpPr/>
          <p:nvPr/>
        </p:nvSpPr>
        <p:spPr>
          <a:xfrm>
            <a:off x="1809000" y="1627825"/>
            <a:ext cx="3240000" cy="57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내려요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CDE685-29DE-49A4-A662-9DD9997F4FF3}"/>
              </a:ext>
            </a:extLst>
          </p:cNvPr>
          <p:cNvSpPr/>
          <p:nvPr/>
        </p:nvSpPr>
        <p:spPr>
          <a:xfrm>
            <a:off x="4282633" y="2812276"/>
            <a:ext cx="546585" cy="49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길찾기</a:t>
            </a:r>
            <a:endParaRPr lang="ko-KR" altLang="en-US" sz="1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E7DE560-FAD1-4136-86F6-874C9B4578B9}"/>
              </a:ext>
            </a:extLst>
          </p:cNvPr>
          <p:cNvCxnSpPr/>
          <p:nvPr/>
        </p:nvCxnSpPr>
        <p:spPr>
          <a:xfrm>
            <a:off x="5135880" y="1623000"/>
            <a:ext cx="0" cy="584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D731A7-0538-4538-ADF8-23D06FB4C0E4}"/>
              </a:ext>
            </a:extLst>
          </p:cNvPr>
          <p:cNvCxnSpPr/>
          <p:nvPr/>
        </p:nvCxnSpPr>
        <p:spPr>
          <a:xfrm>
            <a:off x="3970020" y="2207425"/>
            <a:ext cx="0" cy="6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398524-E43E-4555-93A0-2DFF3632C5D9}"/>
              </a:ext>
            </a:extLst>
          </p:cNvPr>
          <p:cNvCxnSpPr/>
          <p:nvPr/>
        </p:nvCxnSpPr>
        <p:spPr>
          <a:xfrm>
            <a:off x="5135880" y="2812276"/>
            <a:ext cx="0" cy="49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07B729-09E2-482A-B1DD-C4FCAACFD0C7}"/>
              </a:ext>
            </a:extLst>
          </p:cNvPr>
          <p:cNvCxnSpPr/>
          <p:nvPr/>
        </p:nvCxnSpPr>
        <p:spPr>
          <a:xfrm>
            <a:off x="3962400" y="3309076"/>
            <a:ext cx="0" cy="1024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1FE162-0A24-4C7E-8540-2AB6E582F19A}"/>
              </a:ext>
            </a:extLst>
          </p:cNvPr>
          <p:cNvCxnSpPr>
            <a:cxnSpLocks/>
          </p:cNvCxnSpPr>
          <p:nvPr/>
        </p:nvCxnSpPr>
        <p:spPr>
          <a:xfrm>
            <a:off x="3455043" y="1066600"/>
            <a:ext cx="0" cy="7772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774BDD-DBDE-46E7-A21E-9DA9168662A8}"/>
              </a:ext>
            </a:extLst>
          </p:cNvPr>
          <p:cNvCxnSpPr/>
          <p:nvPr/>
        </p:nvCxnSpPr>
        <p:spPr>
          <a:xfrm>
            <a:off x="448519" y="4964574"/>
            <a:ext cx="596096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9A2D07-68B4-4F5E-863D-A23D808EDDE0}"/>
              </a:ext>
            </a:extLst>
          </p:cNvPr>
          <p:cNvCxnSpPr/>
          <p:nvPr/>
        </p:nvCxnSpPr>
        <p:spPr>
          <a:xfrm>
            <a:off x="4699322" y="4333800"/>
            <a:ext cx="0" cy="1238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9808CA-4EAF-4F22-A77B-84590F7195DF}"/>
              </a:ext>
            </a:extLst>
          </p:cNvPr>
          <p:cNvSpPr txBox="1"/>
          <p:nvPr/>
        </p:nvSpPr>
        <p:spPr>
          <a:xfrm>
            <a:off x="5135880" y="1793555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A98A3-8B32-4990-97B9-1E846B3DFF7A}"/>
              </a:ext>
            </a:extLst>
          </p:cNvPr>
          <p:cNvSpPr txBox="1"/>
          <p:nvPr/>
        </p:nvSpPr>
        <p:spPr>
          <a:xfrm>
            <a:off x="5135880" y="2857742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D42707-397E-4AB0-8758-ED463E6425BD}"/>
              </a:ext>
            </a:extLst>
          </p:cNvPr>
          <p:cNvSpPr txBox="1"/>
          <p:nvPr/>
        </p:nvSpPr>
        <p:spPr>
          <a:xfrm>
            <a:off x="3956516" y="2330641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CC611-6033-4704-A6FC-A825DAF81054}"/>
              </a:ext>
            </a:extLst>
          </p:cNvPr>
          <p:cNvSpPr txBox="1"/>
          <p:nvPr/>
        </p:nvSpPr>
        <p:spPr>
          <a:xfrm>
            <a:off x="3970020" y="3630466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4C609-0F0D-482C-9D0B-C45B9F6BCB2F}"/>
              </a:ext>
            </a:extLst>
          </p:cNvPr>
          <p:cNvSpPr txBox="1"/>
          <p:nvPr/>
        </p:nvSpPr>
        <p:spPr>
          <a:xfrm>
            <a:off x="4675240" y="4582630"/>
            <a:ext cx="740778" cy="3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01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FC29FA-5B4D-416E-A9DC-8C82DF2D6B7C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예약된 정류장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제일 병원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7E5ED9-7BBA-4FCA-BCCC-EDB83F150B97}"/>
              </a:ext>
            </a:extLst>
          </p:cNvPr>
          <p:cNvGrpSpPr/>
          <p:nvPr/>
        </p:nvGrpSpPr>
        <p:grpSpPr>
          <a:xfrm>
            <a:off x="2379516" y="4953000"/>
            <a:ext cx="2098968" cy="1715364"/>
            <a:chOff x="2379512" y="5102312"/>
            <a:chExt cx="2098968" cy="17153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E36D49-1354-46F5-8FEA-9E99C3B39D7F}"/>
                </a:ext>
              </a:extLst>
            </p:cNvPr>
            <p:cNvSpPr/>
            <p:nvPr/>
          </p:nvSpPr>
          <p:spPr>
            <a:xfrm>
              <a:off x="2379518" y="5102312"/>
              <a:ext cx="2098962" cy="1263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ko-KR" altLang="en-US" dirty="0"/>
                <a:t>제일병원</a:t>
              </a:r>
              <a:r>
                <a:rPr lang="en-US" altLang="ko-KR" dirty="0"/>
                <a:t>”</a:t>
              </a:r>
            </a:p>
            <a:p>
              <a:pPr algn="ctr"/>
              <a:r>
                <a:rPr lang="ko-KR" altLang="en-US" dirty="0"/>
                <a:t>예약 취소하시겠습니까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FEE654-EA67-41DE-8377-E05060579FCB}"/>
                </a:ext>
              </a:extLst>
            </p:cNvPr>
            <p:cNvSpPr/>
            <p:nvPr/>
          </p:nvSpPr>
          <p:spPr>
            <a:xfrm>
              <a:off x="2379512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7714E7-0A49-4966-8659-E28F0A36DE85}"/>
                </a:ext>
              </a:extLst>
            </p:cNvPr>
            <p:cNvSpPr/>
            <p:nvPr/>
          </p:nvSpPr>
          <p:spPr>
            <a:xfrm>
              <a:off x="3428996" y="6238076"/>
              <a:ext cx="1049484" cy="579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342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예약이 취소되었습니다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36894D9-1350-429D-A732-BD36DFFC871E}"/>
              </a:ext>
            </a:extLst>
          </p:cNvPr>
          <p:cNvSpPr/>
          <p:nvPr/>
        </p:nvSpPr>
        <p:spPr>
          <a:xfrm>
            <a:off x="3940200" y="4663200"/>
            <a:ext cx="792000" cy="57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0037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미리 알림 서비스란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예약한 정류장의 이전 정거장에서 휴대폰에 진동 및 알림을 설정하는 서비스</a:t>
            </a:r>
            <a:r>
              <a:rPr lang="en-US" altLang="ko-KR" sz="1400" dirty="0"/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A23D9E1-8D80-4622-BFD9-7DAC7B4546B8}"/>
              </a:ext>
            </a:extLst>
          </p:cNvPr>
          <p:cNvSpPr/>
          <p:nvPr/>
        </p:nvSpPr>
        <p:spPr>
          <a:xfrm>
            <a:off x="30726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On/off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6593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07977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0596ED-2214-40C0-9F3F-1077A9CF35D9}"/>
              </a:ext>
            </a:extLst>
          </p:cNvPr>
          <p:cNvGrpSpPr/>
          <p:nvPr/>
        </p:nvGrpSpPr>
        <p:grpSpPr>
          <a:xfrm>
            <a:off x="313493" y="2307000"/>
            <a:ext cx="2828968" cy="496800"/>
            <a:chOff x="2086331" y="2307000"/>
            <a:chExt cx="2828968" cy="49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ABA02DF-B089-4E5B-BECA-2D4EA32C6394}"/>
                </a:ext>
              </a:extLst>
            </p:cNvPr>
            <p:cNvSpPr/>
            <p:nvPr/>
          </p:nvSpPr>
          <p:spPr>
            <a:xfrm>
              <a:off x="2086331" y="2307000"/>
              <a:ext cx="21897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 </a:t>
              </a:r>
              <a:r>
                <a:rPr lang="en-US" altLang="ko-KR" dirty="0"/>
                <a:t>: 35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DCDE685-29DE-49A4-A662-9DD9997F4FF3}"/>
                </a:ext>
              </a:extLst>
            </p:cNvPr>
            <p:cNvSpPr/>
            <p:nvPr/>
          </p:nvSpPr>
          <p:spPr>
            <a:xfrm>
              <a:off x="4368714" y="2307000"/>
              <a:ext cx="5465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/>
                <a:t>길찾기</a:t>
              </a:r>
              <a:endParaRPr lang="ko-KR" altLang="en-US" sz="1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382420" y="3766614"/>
            <a:ext cx="2691113" cy="42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382420" y="3174600"/>
            <a:ext cx="2691113" cy="47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버스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6F504-EB44-49D5-B344-C2617039F252}"/>
              </a:ext>
            </a:extLst>
          </p:cNvPr>
          <p:cNvSpPr>
            <a:spLocks noChangeAspect="1"/>
          </p:cNvSpPr>
          <p:nvPr/>
        </p:nvSpPr>
        <p:spPr>
          <a:xfrm>
            <a:off x="3440575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A172D5E-668D-4D5E-9BAB-4AA4F9F63308}"/>
              </a:ext>
            </a:extLst>
          </p:cNvPr>
          <p:cNvGrpSpPr/>
          <p:nvPr/>
        </p:nvGrpSpPr>
        <p:grpSpPr>
          <a:xfrm>
            <a:off x="3646091" y="2307000"/>
            <a:ext cx="2828968" cy="496800"/>
            <a:chOff x="2086331" y="2307000"/>
            <a:chExt cx="2828968" cy="4968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4F3BDD4-893D-4FE8-847E-1DECA8B1C940}"/>
                </a:ext>
              </a:extLst>
            </p:cNvPr>
            <p:cNvSpPr/>
            <p:nvPr/>
          </p:nvSpPr>
          <p:spPr>
            <a:xfrm>
              <a:off x="2086331" y="2307000"/>
              <a:ext cx="21897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 </a:t>
              </a:r>
              <a:r>
                <a:rPr lang="en-US" altLang="ko-KR" dirty="0"/>
                <a:t>: 35</a:t>
              </a:r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90A2510-B0D0-45DB-AD04-6E76160786F5}"/>
                </a:ext>
              </a:extLst>
            </p:cNvPr>
            <p:cNvSpPr/>
            <p:nvPr/>
          </p:nvSpPr>
          <p:spPr>
            <a:xfrm>
              <a:off x="4368714" y="2307000"/>
              <a:ext cx="5465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/>
                <a:t>길찾기</a:t>
              </a:r>
              <a:endParaRPr lang="ko-KR" altLang="en-US" sz="1000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D7C20D-9340-4824-B36E-19119090F8CE}"/>
              </a:ext>
            </a:extLst>
          </p:cNvPr>
          <p:cNvSpPr/>
          <p:nvPr/>
        </p:nvSpPr>
        <p:spPr>
          <a:xfrm>
            <a:off x="3715018" y="3766614"/>
            <a:ext cx="2691113" cy="42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7D1A13-E7B8-4DAC-B74A-76027689497A}"/>
              </a:ext>
            </a:extLst>
          </p:cNvPr>
          <p:cNvSpPr/>
          <p:nvPr/>
        </p:nvSpPr>
        <p:spPr>
          <a:xfrm>
            <a:off x="3715018" y="3174600"/>
            <a:ext cx="2691113" cy="47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정류장</a:t>
            </a: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03D3901B-BFA6-4CDF-AEEA-23C5FAAA649F}"/>
              </a:ext>
            </a:extLst>
          </p:cNvPr>
          <p:cNvSpPr/>
          <p:nvPr/>
        </p:nvSpPr>
        <p:spPr>
          <a:xfrm>
            <a:off x="1068219" y="612832"/>
            <a:ext cx="100877" cy="947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FB313E81-121D-4591-B095-FAE0E7D4723C}"/>
              </a:ext>
            </a:extLst>
          </p:cNvPr>
          <p:cNvSpPr/>
          <p:nvPr/>
        </p:nvSpPr>
        <p:spPr>
          <a:xfrm>
            <a:off x="1313216" y="471199"/>
            <a:ext cx="100877" cy="94708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BE1737-9059-49F7-A970-0AEE833058AB}"/>
              </a:ext>
            </a:extLst>
          </p:cNvPr>
          <p:cNvGrpSpPr/>
          <p:nvPr/>
        </p:nvGrpSpPr>
        <p:grpSpPr>
          <a:xfrm>
            <a:off x="1601337" y="2954321"/>
            <a:ext cx="253277" cy="96637"/>
            <a:chOff x="1880376" y="765232"/>
            <a:chExt cx="253277" cy="96637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C96B8E66-A272-4537-92CA-CD5CC60B40F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>
              <a:extLst>
                <a:ext uri="{FF2B5EF4-FFF2-40B4-BE49-F238E27FC236}">
                  <a16:creationId xmlns:a16="http://schemas.microsoft.com/office/drawing/2014/main" id="{5E86D471-DB78-4D2F-A21A-1C988FBECF13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7D07D70-3276-41B1-9CA7-952FE943642F}"/>
              </a:ext>
            </a:extLst>
          </p:cNvPr>
          <p:cNvGrpSpPr/>
          <p:nvPr/>
        </p:nvGrpSpPr>
        <p:grpSpPr>
          <a:xfrm rot="10800000">
            <a:off x="4933935" y="2954321"/>
            <a:ext cx="253277" cy="96637"/>
            <a:chOff x="1880376" y="765232"/>
            <a:chExt cx="253277" cy="96637"/>
          </a:xfrm>
        </p:grpSpPr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670D23D2-2840-4CAC-911B-C79AC77074AF}"/>
                </a:ext>
              </a:extLst>
            </p:cNvPr>
            <p:cNvSpPr/>
            <p:nvPr/>
          </p:nvSpPr>
          <p:spPr>
            <a:xfrm>
              <a:off x="1880376" y="765232"/>
              <a:ext cx="100877" cy="9470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>
              <a:extLst>
                <a:ext uri="{FF2B5EF4-FFF2-40B4-BE49-F238E27FC236}">
                  <a16:creationId xmlns:a16="http://schemas.microsoft.com/office/drawing/2014/main" id="{BC42986B-90D5-4893-90A5-BCABE7C0E421}"/>
                </a:ext>
              </a:extLst>
            </p:cNvPr>
            <p:cNvSpPr/>
            <p:nvPr/>
          </p:nvSpPr>
          <p:spPr>
            <a:xfrm>
              <a:off x="2032776" y="767161"/>
              <a:ext cx="100877" cy="94708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7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0596ED-2214-40C0-9F3F-1077A9CF35D9}"/>
              </a:ext>
            </a:extLst>
          </p:cNvPr>
          <p:cNvGrpSpPr/>
          <p:nvPr/>
        </p:nvGrpSpPr>
        <p:grpSpPr>
          <a:xfrm>
            <a:off x="2014516" y="2307000"/>
            <a:ext cx="2828968" cy="496800"/>
            <a:chOff x="2086331" y="2307000"/>
            <a:chExt cx="2828968" cy="49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ABA02DF-B089-4E5B-BECA-2D4EA32C6394}"/>
                </a:ext>
              </a:extLst>
            </p:cNvPr>
            <p:cNvSpPr/>
            <p:nvPr/>
          </p:nvSpPr>
          <p:spPr>
            <a:xfrm>
              <a:off x="2086331" y="2307000"/>
              <a:ext cx="21897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검색 </a:t>
              </a:r>
              <a:r>
                <a:rPr lang="en-US" altLang="ko-KR" dirty="0"/>
                <a:t>: 35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DCDE685-29DE-49A4-A662-9DD9997F4FF3}"/>
                </a:ext>
              </a:extLst>
            </p:cNvPr>
            <p:cNvSpPr/>
            <p:nvPr/>
          </p:nvSpPr>
          <p:spPr>
            <a:xfrm>
              <a:off x="4368714" y="2307000"/>
              <a:ext cx="546585" cy="49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/>
                <a:t>길찾기</a:t>
              </a:r>
              <a:endParaRPr lang="ko-KR" altLang="en-US" sz="1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DA83C0-C3F4-45B0-9F02-611C24201DDE}"/>
              </a:ext>
            </a:extLst>
          </p:cNvPr>
          <p:cNvSpPr/>
          <p:nvPr/>
        </p:nvSpPr>
        <p:spPr>
          <a:xfrm>
            <a:off x="2083443" y="3766614"/>
            <a:ext cx="2691113" cy="427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347160-1DB7-42C7-8B72-DAF78C22F3BA}"/>
              </a:ext>
            </a:extLst>
          </p:cNvPr>
          <p:cNvSpPr/>
          <p:nvPr/>
        </p:nvSpPr>
        <p:spPr>
          <a:xfrm>
            <a:off x="2083443" y="3174600"/>
            <a:ext cx="2691113" cy="47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/>
              <a:t>정류장</a:t>
            </a:r>
          </a:p>
        </p:txBody>
      </p:sp>
    </p:spTree>
    <p:extLst>
      <p:ext uri="{BB962C8B-B14F-4D97-AF65-F5344CB8AC3E}">
        <p14:creationId xmlns:p14="http://schemas.microsoft.com/office/powerpoint/2010/main" val="29288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242800" y="2580600"/>
            <a:ext cx="2372400" cy="23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와이파이</a:t>
            </a:r>
            <a:endParaRPr lang="en-US" altLang="ko-KR" dirty="0"/>
          </a:p>
          <a:p>
            <a:pPr algn="ctr"/>
            <a:r>
              <a:rPr lang="ko-KR" altLang="en-US" dirty="0"/>
              <a:t>버스 그림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FA500-C41C-408C-8220-BCA730684C7D}"/>
              </a:ext>
            </a:extLst>
          </p:cNvPr>
          <p:cNvSpPr/>
          <p:nvPr/>
        </p:nvSpPr>
        <p:spPr>
          <a:xfrm>
            <a:off x="2086200" y="5243331"/>
            <a:ext cx="2685600" cy="162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스마트폰 뒷면을 </a:t>
            </a:r>
            <a:endParaRPr lang="en-US" altLang="ko-KR" dirty="0"/>
          </a:p>
          <a:p>
            <a:pPr algn="ctr"/>
            <a:r>
              <a:rPr lang="ko-KR" altLang="en-US" dirty="0"/>
              <a:t>가까이 대주세요</a:t>
            </a:r>
            <a:r>
              <a:rPr lang="en-US" altLang="ko-KR" dirty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33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1235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 표</a:t>
            </a:r>
          </a:p>
        </p:txBody>
      </p:sp>
    </p:spTree>
    <p:extLst>
      <p:ext uri="{BB962C8B-B14F-4D97-AF65-F5344CB8AC3E}">
        <p14:creationId xmlns:p14="http://schemas.microsoft.com/office/powerpoint/2010/main" val="215863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44B617-9598-494B-8A3D-E1F260C749D6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E7367C-E370-4058-9FA6-4C5F3B77AC35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제일병원</a:t>
            </a:r>
            <a:r>
              <a:rPr lang="en-US" altLang="ko-KR" dirty="0"/>
              <a:t>”</a:t>
            </a:r>
          </a:p>
          <a:p>
            <a:pPr algn="ctr"/>
            <a:r>
              <a:rPr lang="ko-KR" altLang="en-US" dirty="0"/>
              <a:t>예약하시겠습니까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991DE0-D069-4C8B-98A1-B47FC2A4F051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FB2A67-2978-4537-84AE-25D0F33E873C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19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7DF9C-2828-4252-B7B9-13C289DED9F3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9A5EE1-E849-4E91-BF4E-403D90176C71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462D6-515A-4737-ABC8-A8C5F5B70A9E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1234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2EB7E-C4A3-449C-86F3-D82E4B8A0542}"/>
              </a:ext>
            </a:extLst>
          </p:cNvPr>
          <p:cNvSpPr/>
          <p:nvPr/>
        </p:nvSpPr>
        <p:spPr>
          <a:xfrm>
            <a:off x="2379518" y="4095318"/>
            <a:ext cx="2098962" cy="1263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예약이 완료되었습니다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sz="1600" dirty="0"/>
              <a:t>미리 알림을 받으시겠습니까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18B1E9-7725-4E9C-8DF6-718144BC6D68}"/>
              </a:ext>
            </a:extLst>
          </p:cNvPr>
          <p:cNvSpPr/>
          <p:nvPr/>
        </p:nvSpPr>
        <p:spPr>
          <a:xfrm>
            <a:off x="2379512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6151B4-4C7C-4CA6-A5D6-F319C72248E3}"/>
              </a:ext>
            </a:extLst>
          </p:cNvPr>
          <p:cNvSpPr/>
          <p:nvPr/>
        </p:nvSpPr>
        <p:spPr>
          <a:xfrm>
            <a:off x="3428996" y="5231082"/>
            <a:ext cx="1049484" cy="57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4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ABF6C9-D7B0-4538-855F-C83A2AC4BDF6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1C4C7C-2DEF-48FD-898C-A7C66F0629B1}"/>
              </a:ext>
            </a:extLst>
          </p:cNvPr>
          <p:cNvSpPr/>
          <p:nvPr/>
        </p:nvSpPr>
        <p:spPr>
          <a:xfrm>
            <a:off x="2083443" y="2294461"/>
            <a:ext cx="946800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버스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97BDC-1A9F-4B4C-8E46-ACE83BD65064}"/>
              </a:ext>
            </a:extLst>
          </p:cNvPr>
          <p:cNvSpPr/>
          <p:nvPr/>
        </p:nvSpPr>
        <p:spPr>
          <a:xfrm>
            <a:off x="3139394" y="2294461"/>
            <a:ext cx="1635163" cy="74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sz="1600" dirty="0"/>
              <a:t>경남 </a:t>
            </a:r>
            <a:r>
              <a:rPr lang="en-US" altLang="ko-KR" sz="1600" dirty="0"/>
              <a:t>41</a:t>
            </a:r>
            <a:r>
              <a:rPr lang="ko-KR" altLang="en-US" sz="1600" dirty="0"/>
              <a:t>바 </a:t>
            </a:r>
            <a:r>
              <a:rPr lang="en-US" altLang="ko-KR" sz="1600" dirty="0"/>
              <a:t>1235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3134D1-D466-40F9-8910-59507F6B5579}"/>
              </a:ext>
            </a:extLst>
          </p:cNvPr>
          <p:cNvSpPr/>
          <p:nvPr/>
        </p:nvSpPr>
        <p:spPr>
          <a:xfrm>
            <a:off x="2083443" y="3289286"/>
            <a:ext cx="2691113" cy="475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노선 표 </a:t>
            </a:r>
            <a:r>
              <a:rPr lang="en-US" altLang="ko-KR" dirty="0"/>
              <a:t>(</a:t>
            </a:r>
            <a:r>
              <a:rPr lang="ko-KR" altLang="en-US" dirty="0"/>
              <a:t>예약한 정류장 표시됨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2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B5C4-8DCC-4D00-AA16-9A50335AE134}"/>
              </a:ext>
            </a:extLst>
          </p:cNvPr>
          <p:cNvSpPr>
            <a:spLocks noChangeAspect="1"/>
          </p:cNvSpPr>
          <p:nvPr/>
        </p:nvSpPr>
        <p:spPr>
          <a:xfrm>
            <a:off x="1809000" y="1623000"/>
            <a:ext cx="3240000" cy="66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6BBA3-1D1F-4ECA-9080-361486692A5D}"/>
              </a:ext>
            </a:extLst>
          </p:cNvPr>
          <p:cNvSpPr/>
          <p:nvPr/>
        </p:nvSpPr>
        <p:spPr>
          <a:xfrm>
            <a:off x="2125800" y="2307000"/>
            <a:ext cx="2606400" cy="206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예약된 정류장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제일 병원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E8025-0AA6-4455-9AEA-0E9E8B077EBE}"/>
              </a:ext>
            </a:extLst>
          </p:cNvPr>
          <p:cNvSpPr/>
          <p:nvPr/>
        </p:nvSpPr>
        <p:spPr>
          <a:xfrm>
            <a:off x="4331851" y="8041195"/>
            <a:ext cx="712800" cy="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4694C9-567F-41B2-B304-7B714B43B22A}"/>
              </a:ext>
            </a:extLst>
          </p:cNvPr>
          <p:cNvSpPr/>
          <p:nvPr/>
        </p:nvSpPr>
        <p:spPr>
          <a:xfrm>
            <a:off x="2125800" y="4953000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예약 취소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8CB0F0-9854-4A24-8558-5B13EDA542D9}"/>
              </a:ext>
            </a:extLst>
          </p:cNvPr>
          <p:cNvSpPr/>
          <p:nvPr/>
        </p:nvSpPr>
        <p:spPr>
          <a:xfrm>
            <a:off x="2125800" y="5913595"/>
            <a:ext cx="1659600" cy="668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 알림</a:t>
            </a:r>
          </a:p>
        </p:txBody>
      </p:sp>
    </p:spTree>
    <p:extLst>
      <p:ext uri="{BB962C8B-B14F-4D97-AF65-F5344CB8AC3E}">
        <p14:creationId xmlns:p14="http://schemas.microsoft.com/office/powerpoint/2010/main" val="1078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</Words>
  <Application>Microsoft Office PowerPoint</Application>
  <PresentationFormat>A4 용지(210x297mm)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지윤</dc:creator>
  <cp:lastModifiedBy>이 지윤</cp:lastModifiedBy>
  <cp:revision>16</cp:revision>
  <dcterms:created xsi:type="dcterms:W3CDTF">2020-07-20T06:32:20Z</dcterms:created>
  <dcterms:modified xsi:type="dcterms:W3CDTF">2020-07-20T09:01:54Z</dcterms:modified>
</cp:coreProperties>
</file>