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1" r:id="rId2"/>
    <p:sldId id="256" r:id="rId3"/>
    <p:sldId id="257" r:id="rId4"/>
    <p:sldId id="272" r:id="rId5"/>
    <p:sldId id="265" r:id="rId6"/>
    <p:sldId id="273" r:id="rId7"/>
    <p:sldId id="274" r:id="rId8"/>
    <p:sldId id="262" r:id="rId9"/>
    <p:sldId id="263" r:id="rId10"/>
    <p:sldId id="264" r:id="rId11"/>
    <p:sldId id="268" r:id="rId12"/>
    <p:sldId id="269" r:id="rId13"/>
    <p:sldId id="275" r:id="rId14"/>
    <p:sldId id="276" r:id="rId1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99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6" autoAdjust="0"/>
    <p:restoredTop sz="94660"/>
  </p:normalViewPr>
  <p:slideViewPr>
    <p:cSldViewPr snapToGrid="0">
      <p:cViewPr>
        <p:scale>
          <a:sx n="75" d="100"/>
          <a:sy n="75" d="100"/>
        </p:scale>
        <p:origin x="1544" y="-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55F1-C6CC-43FC-9513-4BD75A407366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90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55F1-C6CC-43FC-9513-4BD75A407366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10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55F1-C6CC-43FC-9513-4BD75A407366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248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55F1-C6CC-43FC-9513-4BD75A407366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160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55F1-C6CC-43FC-9513-4BD75A407366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039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55F1-C6CC-43FC-9513-4BD75A407366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378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55F1-C6CC-43FC-9513-4BD75A407366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73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55F1-C6CC-43FC-9513-4BD75A407366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12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55F1-C6CC-43FC-9513-4BD75A407366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942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55F1-C6CC-43FC-9513-4BD75A407366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987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55F1-C6CC-43FC-9513-4BD75A407366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761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155F1-C6CC-43FC-9513-4BD75A407366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76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809000" y="1623000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/>
          <p:cNvGrpSpPr/>
          <p:nvPr/>
        </p:nvGrpSpPr>
        <p:grpSpPr>
          <a:xfrm>
            <a:off x="435618" y="1078174"/>
            <a:ext cx="5960962" cy="7772799"/>
            <a:chOff x="448519" y="1066600"/>
            <a:chExt cx="5960962" cy="7772799"/>
          </a:xfrm>
        </p:grpSpPr>
        <p:cxnSp>
          <p:nvCxnSpPr>
            <p:cNvPr id="18" name="직선 연결선 17">
              <a:extLst>
                <a:ext uri="{FF2B5EF4-FFF2-40B4-BE49-F238E27FC236}">
                  <a16:creationId xmlns="" xmlns:a16="http://schemas.microsoft.com/office/drawing/2014/main" id="{081FE162-0A24-4C7E-8540-2AB6E582F19A}"/>
                </a:ext>
              </a:extLst>
            </p:cNvPr>
            <p:cNvCxnSpPr>
              <a:cxnSpLocks/>
            </p:cNvCxnSpPr>
            <p:nvPr/>
          </p:nvCxnSpPr>
          <p:spPr>
            <a:xfrm>
              <a:off x="3455043" y="1066600"/>
              <a:ext cx="0" cy="777279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="" xmlns:a16="http://schemas.microsoft.com/office/drawing/2014/main" id="{9E774BDD-DBDE-46E7-A21E-9DA9168662A8}"/>
                </a:ext>
              </a:extLst>
            </p:cNvPr>
            <p:cNvCxnSpPr/>
            <p:nvPr/>
          </p:nvCxnSpPr>
          <p:spPr>
            <a:xfrm>
              <a:off x="448519" y="4964574"/>
              <a:ext cx="596096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4675240" y="4345374"/>
            <a:ext cx="740778" cy="1238400"/>
            <a:chOff x="4675240" y="4345374"/>
            <a:chExt cx="740778" cy="1238400"/>
          </a:xfrm>
        </p:grpSpPr>
        <p:cxnSp>
          <p:nvCxnSpPr>
            <p:cNvPr id="23" name="직선 화살표 연결선 22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>
              <a:off x="4675240" y="4582630"/>
              <a:ext cx="740778" cy="381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150</a:t>
              </a:r>
              <a:endParaRPr lang="ko-KR" altLang="en-US" dirty="0"/>
            </a:p>
          </p:txBody>
        </p:sp>
      </p:grpSp>
      <p:sp>
        <p:nvSpPr>
          <p:cNvPr id="2" name="AutoShape 2" descr="버스 - 무료 교통개 아이콘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2" b="15666"/>
          <a:stretch/>
        </p:blipFill>
        <p:spPr>
          <a:xfrm>
            <a:off x="2325665" y="4308400"/>
            <a:ext cx="2230260" cy="1320800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2377509" y="5721786"/>
            <a:ext cx="2128164" cy="381944"/>
            <a:chOff x="2377509" y="5721786"/>
            <a:chExt cx="2128164" cy="381944"/>
          </a:xfrm>
        </p:grpSpPr>
        <p:cxnSp>
          <p:nvCxnSpPr>
            <p:cNvPr id="32" name="직선 화살표 연결선 31">
              <a:extLst>
                <a:ext uri="{FF2B5EF4-FFF2-40B4-BE49-F238E27FC236}">
                  <a16:creationId xmlns="" xmlns:a16="http://schemas.microsoft.com/office/drawing/2014/main" id="{9D07B729-09E2-482A-B1DD-C4FCAACFD0C7}"/>
                </a:ext>
              </a:extLst>
            </p:cNvPr>
            <p:cNvCxnSpPr/>
            <p:nvPr/>
          </p:nvCxnSpPr>
          <p:spPr>
            <a:xfrm flipV="1">
              <a:off x="2377509" y="5775158"/>
              <a:ext cx="2128164" cy="192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386CC611-6033-4704-A6FC-A825DAF81054}"/>
                </a:ext>
              </a:extLst>
            </p:cNvPr>
            <p:cNvSpPr txBox="1"/>
            <p:nvPr/>
          </p:nvSpPr>
          <p:spPr>
            <a:xfrm>
              <a:off x="3197905" y="5721786"/>
              <a:ext cx="740778" cy="381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290</a:t>
              </a:r>
              <a:endParaRPr lang="ko-KR" altLang="en-US" dirty="0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996216" y="2366109"/>
            <a:ext cx="31441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5400" dirty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나 내려요</a:t>
            </a:r>
            <a:endParaRPr lang="ko-KR" altLang="en-US" sz="5400" dirty="0"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373920" y="3295341"/>
            <a:ext cx="6084358" cy="846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/>
          <p:cNvGrpSpPr/>
          <p:nvPr/>
        </p:nvGrpSpPr>
        <p:grpSpPr>
          <a:xfrm>
            <a:off x="4982342" y="2366109"/>
            <a:ext cx="2366269" cy="1247695"/>
            <a:chOff x="4675240" y="4345374"/>
            <a:chExt cx="2366269" cy="1649687"/>
          </a:xfrm>
        </p:grpSpPr>
        <p:cxnSp>
          <p:nvCxnSpPr>
            <p:cNvPr id="60" name="직선 화살표 연결선 59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>
              <a:off x="4675240" y="4582630"/>
              <a:ext cx="740778" cy="488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100</a:t>
              </a:r>
              <a:endParaRPr lang="ko-KR" alt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>
              <a:off x="5045629" y="4774246"/>
              <a:ext cx="1995880" cy="1220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Kcc</a:t>
              </a:r>
              <a:r>
                <a:rPr lang="ko-KR" altLang="en-US" dirty="0"/>
                <a:t>도담도담</a:t>
              </a:r>
              <a:endParaRPr lang="en-US" altLang="ko-KR" dirty="0"/>
            </a:p>
            <a:p>
              <a:r>
                <a:rPr lang="en-US" altLang="ko-KR" dirty="0" smtClean="0"/>
                <a:t>54, </a:t>
              </a:r>
              <a:r>
                <a:rPr lang="ko-KR" altLang="en-US" dirty="0"/>
                <a:t>가운데 정렬</a:t>
              </a:r>
            </a:p>
            <a:p>
              <a:endParaRPr lang="ko-KR" altLang="en-US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55574" y="269507"/>
            <a:ext cx="165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0(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로딩 화면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0702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809000" y="1623000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C566BBA3-1D1F-4ECA-9080-361486692A5D}"/>
              </a:ext>
            </a:extLst>
          </p:cNvPr>
          <p:cNvSpPr/>
          <p:nvPr/>
        </p:nvSpPr>
        <p:spPr>
          <a:xfrm>
            <a:off x="2125800" y="2307000"/>
            <a:ext cx="2606400" cy="206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예약이 취소되었습니다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A36894D9-1350-429D-A732-BD36DFFC871E}"/>
              </a:ext>
            </a:extLst>
          </p:cNvPr>
          <p:cNvSpPr/>
          <p:nvPr/>
        </p:nvSpPr>
        <p:spPr>
          <a:xfrm>
            <a:off x="3940200" y="4663200"/>
            <a:ext cx="792000" cy="57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grpSp>
        <p:nvGrpSpPr>
          <p:cNvPr id="70" name="그룹 69"/>
          <p:cNvGrpSpPr/>
          <p:nvPr/>
        </p:nvGrpSpPr>
        <p:grpSpPr>
          <a:xfrm>
            <a:off x="448519" y="1066600"/>
            <a:ext cx="5960962" cy="7772799"/>
            <a:chOff x="448519" y="1066600"/>
            <a:chExt cx="5960962" cy="7772799"/>
          </a:xfrm>
        </p:grpSpPr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47888" y="1837102"/>
              <a:ext cx="190500" cy="319088"/>
            </a:xfrm>
            <a:prstGeom prst="rect">
              <a:avLst/>
            </a:prstGeom>
          </p:spPr>
        </p:pic>
        <p:sp>
          <p:nvSpPr>
            <p:cNvPr id="72" name="직사각형 71">
              <a:extLst>
                <a:ext uri="{FF2B5EF4-FFF2-40B4-BE49-F238E27FC236}">
                  <a16:creationId xmlns="" xmlns:a16="http://schemas.microsoft.com/office/drawing/2014/main" id="{1526B5C4-8DCC-4D00-AA16-9A50335AE1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9000" y="1623000"/>
              <a:ext cx="3240000" cy="666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448519" y="1066600"/>
              <a:ext cx="5960962" cy="7772799"/>
              <a:chOff x="448519" y="1066600"/>
              <a:chExt cx="5960962" cy="7772799"/>
            </a:xfrm>
          </p:grpSpPr>
          <p:cxnSp>
            <p:nvCxnSpPr>
              <p:cNvPr id="98" name="직선 연결선 97">
                <a:extLst>
                  <a:ext uri="{FF2B5EF4-FFF2-40B4-BE49-F238E27FC236}">
                    <a16:creationId xmlns="" xmlns:a16="http://schemas.microsoft.com/office/drawing/2014/main" id="{081FE162-0A24-4C7E-8540-2AB6E582F1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5043" y="1066600"/>
                <a:ext cx="0" cy="7772799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>
                <a:extLst>
                  <a:ext uri="{FF2B5EF4-FFF2-40B4-BE49-F238E27FC236}">
                    <a16:creationId xmlns="" xmlns:a16="http://schemas.microsoft.com/office/drawing/2014/main" id="{9E774BDD-DBDE-46E7-A21E-9DA9168662A8}"/>
                  </a:ext>
                </a:extLst>
              </p:cNvPr>
              <p:cNvCxnSpPr/>
              <p:nvPr/>
            </p:nvCxnSpPr>
            <p:spPr>
              <a:xfrm>
                <a:off x="448519" y="4964574"/>
                <a:ext cx="5960962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74" name="직사각형 73">
              <a:extLst>
                <a:ext uri="{FF2B5EF4-FFF2-40B4-BE49-F238E27FC236}">
                  <a16:creationId xmlns="" xmlns:a16="http://schemas.microsoft.com/office/drawing/2014/main" id="{ABABF6C9-D7B0-4538-855F-C83A2AC4BDF6}"/>
                </a:ext>
              </a:extLst>
            </p:cNvPr>
            <p:cNvSpPr/>
            <p:nvPr/>
          </p:nvSpPr>
          <p:spPr>
            <a:xfrm>
              <a:off x="4331851" y="8041195"/>
              <a:ext cx="712800" cy="24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4528486" y="1846726"/>
              <a:ext cx="245784" cy="319088"/>
              <a:chOff x="4444368" y="1811626"/>
              <a:chExt cx="239886" cy="344564"/>
            </a:xfrm>
          </p:grpSpPr>
          <p:sp>
            <p:nvSpPr>
              <p:cNvPr id="95" name="타원 94"/>
              <p:cNvSpPr/>
              <p:nvPr/>
            </p:nvSpPr>
            <p:spPr>
              <a:xfrm>
                <a:off x="4444368" y="1811626"/>
                <a:ext cx="224460" cy="242623"/>
              </a:xfrm>
              <a:prstGeom prst="ellipse">
                <a:avLst/>
              </a:prstGeom>
              <a:solidFill>
                <a:srgbClr val="6099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타원 95"/>
              <p:cNvSpPr/>
              <p:nvPr/>
            </p:nvSpPr>
            <p:spPr>
              <a:xfrm>
                <a:off x="4475497" y="1842807"/>
                <a:ext cx="162201" cy="18026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모서리가 둥근 직사각형 96"/>
              <p:cNvSpPr/>
              <p:nvPr/>
            </p:nvSpPr>
            <p:spPr>
              <a:xfrm rot="19140000">
                <a:off x="4653125" y="1977081"/>
                <a:ext cx="31129" cy="179109"/>
              </a:xfrm>
              <a:prstGeom prst="roundRect">
                <a:avLst/>
              </a:prstGeom>
              <a:solidFill>
                <a:srgbClr val="6099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6" name="TextBox 75"/>
            <p:cNvSpPr txBox="1"/>
            <p:nvPr/>
          </p:nvSpPr>
          <p:spPr>
            <a:xfrm>
              <a:off x="4270546" y="7970611"/>
              <a:ext cx="9547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ㄴㄴㄹㅇ</a:t>
              </a:r>
              <a:endParaRPr lang="ko-KR" altLang="en-US" dirty="0"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  <a:p>
              <a:endParaRPr lang="ko-KR" altLang="en-US" dirty="0"/>
            </a:p>
          </p:txBody>
        </p:sp>
        <p:grpSp>
          <p:nvGrpSpPr>
            <p:cNvPr id="77" name="그룹 76"/>
            <p:cNvGrpSpPr/>
            <p:nvPr/>
          </p:nvGrpSpPr>
          <p:grpSpPr>
            <a:xfrm rot="16200000">
              <a:off x="4503658" y="7426365"/>
              <a:ext cx="369332" cy="712945"/>
              <a:chOff x="4660927" y="4345374"/>
              <a:chExt cx="248485" cy="1238400"/>
            </a:xfrm>
          </p:grpSpPr>
          <p:cxnSp>
            <p:nvCxnSpPr>
              <p:cNvPr id="93" name="직선 화살표 연결선 92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97294" y="434537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TextBox 93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 rot="5400000">
                <a:off x="4353416" y="4901424"/>
                <a:ext cx="863508" cy="248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90</a:t>
                </a:r>
                <a:endParaRPr lang="ko-KR" altLang="en-US" dirty="0"/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5110305" y="7967503"/>
              <a:ext cx="740778" cy="322091"/>
              <a:chOff x="4660016" y="4549617"/>
              <a:chExt cx="740778" cy="1523307"/>
            </a:xfrm>
          </p:grpSpPr>
          <p:cxnSp>
            <p:nvCxnSpPr>
              <p:cNvPr id="91" name="직선 화살표 연결선 90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660016" y="4549617"/>
                <a:ext cx="740778" cy="1323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3068973" y="1768506"/>
              <a:ext cx="740778" cy="391667"/>
              <a:chOff x="4298445" y="4304528"/>
              <a:chExt cx="740778" cy="1852362"/>
            </a:xfrm>
          </p:grpSpPr>
          <p:cxnSp>
            <p:nvCxnSpPr>
              <p:cNvPr id="89" name="직선 화살표 연결선 88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 flipH="1">
                <a:off x="4684434" y="4501315"/>
                <a:ext cx="6850" cy="165557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298445" y="4304528"/>
                <a:ext cx="740778" cy="1746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35</a:t>
                </a:r>
                <a:endParaRPr lang="ko-KR" altLang="en-US" dirty="0"/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 rot="5400000">
              <a:off x="1934131" y="1791192"/>
              <a:ext cx="325300" cy="740778"/>
              <a:chOff x="4687134" y="3123654"/>
              <a:chExt cx="325300" cy="3292050"/>
            </a:xfrm>
          </p:grpSpPr>
          <p:cxnSp>
            <p:nvCxnSpPr>
              <p:cNvPr id="87" name="직선 화살표 연결선 86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87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 rot="16200000">
                <a:off x="3217523" y="4620793"/>
                <a:ext cx="3292050" cy="297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3430811" y="1576915"/>
              <a:ext cx="740778" cy="322091"/>
              <a:chOff x="4660016" y="4549617"/>
              <a:chExt cx="740778" cy="1523307"/>
            </a:xfrm>
          </p:grpSpPr>
          <p:cxnSp>
            <p:nvCxnSpPr>
              <p:cNvPr id="85" name="직선 화살표 연결선 84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660016" y="4549617"/>
                <a:ext cx="740778" cy="1323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 rot="5400000">
              <a:off x="4930450" y="1747214"/>
              <a:ext cx="325300" cy="740778"/>
              <a:chOff x="4687134" y="3123654"/>
              <a:chExt cx="325300" cy="3292050"/>
            </a:xfrm>
          </p:grpSpPr>
          <p:cxnSp>
            <p:nvCxnSpPr>
              <p:cNvPr id="83" name="직선 화살표 연결선 82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 rot="16200000">
                <a:off x="3217523" y="4620793"/>
                <a:ext cx="3292050" cy="297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0370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C566BBA3-1D1F-4ECA-9080-361486692A5D}"/>
              </a:ext>
            </a:extLst>
          </p:cNvPr>
          <p:cNvSpPr/>
          <p:nvPr/>
        </p:nvSpPr>
        <p:spPr>
          <a:xfrm>
            <a:off x="2125800" y="2307000"/>
            <a:ext cx="2606400" cy="206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미리 알림 서비스란</a:t>
            </a:r>
            <a:r>
              <a:rPr lang="en-US" altLang="ko-KR" dirty="0"/>
              <a:t>?</a:t>
            </a:r>
          </a:p>
          <a:p>
            <a:r>
              <a:rPr lang="ko-KR" altLang="en-US" sz="1400" dirty="0"/>
              <a:t>예약한 정류장의 이전 정거장에서 휴대폰에 진동 및 알림을 설정하는 서비스</a:t>
            </a:r>
            <a:r>
              <a:rPr lang="en-US" altLang="ko-KR" sz="1400" dirty="0"/>
              <a:t>.</a:t>
            </a:r>
          </a:p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="" xmlns:a16="http://schemas.microsoft.com/office/drawing/2014/main" id="{4A23D9E1-8D80-4622-BFD9-7DAC7B4546B8}"/>
              </a:ext>
            </a:extLst>
          </p:cNvPr>
          <p:cNvSpPr/>
          <p:nvPr/>
        </p:nvSpPr>
        <p:spPr>
          <a:xfrm>
            <a:off x="3072600" y="4953000"/>
            <a:ext cx="1659600" cy="668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On/off</a:t>
            </a:r>
            <a:r>
              <a:rPr lang="ko-KR" altLang="en-US" dirty="0"/>
              <a:t> 스위치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448519" y="1058133"/>
            <a:ext cx="5960962" cy="7772799"/>
            <a:chOff x="448519" y="1066600"/>
            <a:chExt cx="5960962" cy="7772799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47888" y="1837102"/>
              <a:ext cx="190500" cy="319088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1526B5C4-8DCC-4D00-AA16-9A50335AE1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9000" y="1623000"/>
              <a:ext cx="3240000" cy="666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448519" y="1066600"/>
              <a:ext cx="5960962" cy="7772799"/>
              <a:chOff x="448519" y="1066600"/>
              <a:chExt cx="5960962" cy="7772799"/>
            </a:xfrm>
          </p:grpSpPr>
          <p:cxnSp>
            <p:nvCxnSpPr>
              <p:cNvPr id="38" name="직선 연결선 37">
                <a:extLst>
                  <a:ext uri="{FF2B5EF4-FFF2-40B4-BE49-F238E27FC236}">
                    <a16:creationId xmlns="" xmlns:a16="http://schemas.microsoft.com/office/drawing/2014/main" id="{081FE162-0A24-4C7E-8540-2AB6E582F1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5043" y="1066600"/>
                <a:ext cx="0" cy="7772799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="" xmlns:a16="http://schemas.microsoft.com/office/drawing/2014/main" id="{9E774BDD-DBDE-46E7-A21E-9DA9168662A8}"/>
                  </a:ext>
                </a:extLst>
              </p:cNvPr>
              <p:cNvCxnSpPr/>
              <p:nvPr/>
            </p:nvCxnSpPr>
            <p:spPr>
              <a:xfrm>
                <a:off x="448519" y="4964574"/>
                <a:ext cx="5960962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ABABF6C9-D7B0-4538-855F-C83A2AC4BDF6}"/>
                </a:ext>
              </a:extLst>
            </p:cNvPr>
            <p:cNvSpPr/>
            <p:nvPr/>
          </p:nvSpPr>
          <p:spPr>
            <a:xfrm>
              <a:off x="4331851" y="8041195"/>
              <a:ext cx="712800" cy="24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4528486" y="1846726"/>
              <a:ext cx="245784" cy="319088"/>
              <a:chOff x="4444368" y="1811626"/>
              <a:chExt cx="239886" cy="34456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4444368" y="1811626"/>
                <a:ext cx="224460" cy="242623"/>
              </a:xfrm>
              <a:prstGeom prst="ellipse">
                <a:avLst/>
              </a:prstGeom>
              <a:solidFill>
                <a:srgbClr val="6099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4475497" y="1842807"/>
                <a:ext cx="162201" cy="18026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 rot="19140000">
                <a:off x="4653125" y="1977081"/>
                <a:ext cx="31129" cy="179109"/>
              </a:xfrm>
              <a:prstGeom prst="roundRect">
                <a:avLst/>
              </a:prstGeom>
              <a:solidFill>
                <a:srgbClr val="6099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4270546" y="7970611"/>
              <a:ext cx="9547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ㄴㄴㄹㅇ</a:t>
              </a:r>
              <a:endParaRPr lang="ko-KR" altLang="en-US" dirty="0"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  <a:p>
              <a:endParaRPr lang="ko-KR" altLang="en-US" dirty="0"/>
            </a:p>
          </p:txBody>
        </p:sp>
        <p:grpSp>
          <p:nvGrpSpPr>
            <p:cNvPr id="17" name="그룹 16"/>
            <p:cNvGrpSpPr/>
            <p:nvPr/>
          </p:nvGrpSpPr>
          <p:grpSpPr>
            <a:xfrm rot="16200000">
              <a:off x="4503658" y="7426365"/>
              <a:ext cx="369332" cy="712945"/>
              <a:chOff x="4660927" y="4345374"/>
              <a:chExt cx="248485" cy="1238400"/>
            </a:xfrm>
          </p:grpSpPr>
          <p:cxnSp>
            <p:nvCxnSpPr>
              <p:cNvPr id="33" name="직선 화살표 연결선 32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97294" y="434537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 rot="5400000">
                <a:off x="4353416" y="4901424"/>
                <a:ext cx="863508" cy="248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90</a:t>
                </a:r>
                <a:endParaRPr lang="ko-KR" altLang="en-US" dirty="0"/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5110305" y="7967503"/>
              <a:ext cx="740778" cy="322091"/>
              <a:chOff x="4660016" y="4549617"/>
              <a:chExt cx="740778" cy="1523307"/>
            </a:xfrm>
          </p:grpSpPr>
          <p:cxnSp>
            <p:nvCxnSpPr>
              <p:cNvPr id="31" name="직선 화살표 연결선 30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660016" y="4549617"/>
                <a:ext cx="740778" cy="1323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3068973" y="1768506"/>
              <a:ext cx="740778" cy="391667"/>
              <a:chOff x="4298445" y="4304528"/>
              <a:chExt cx="740778" cy="1852362"/>
            </a:xfrm>
          </p:grpSpPr>
          <p:cxnSp>
            <p:nvCxnSpPr>
              <p:cNvPr id="29" name="직선 화살표 연결선 28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 flipH="1">
                <a:off x="4684434" y="4501315"/>
                <a:ext cx="6850" cy="165557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298445" y="4304528"/>
                <a:ext cx="740778" cy="1746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35</a:t>
                </a:r>
                <a:endParaRPr lang="ko-KR" altLang="en-US" dirty="0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5400000">
              <a:off x="1934131" y="1791192"/>
              <a:ext cx="325300" cy="740778"/>
              <a:chOff x="4687134" y="3123654"/>
              <a:chExt cx="325300" cy="3292050"/>
            </a:xfrm>
          </p:grpSpPr>
          <p:cxnSp>
            <p:nvCxnSpPr>
              <p:cNvPr id="27" name="직선 화살표 연결선 26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 rot="16200000">
                <a:off x="3217523" y="4620793"/>
                <a:ext cx="3292050" cy="297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3430811" y="1576915"/>
              <a:ext cx="740778" cy="322091"/>
              <a:chOff x="4660016" y="4549617"/>
              <a:chExt cx="740778" cy="1523307"/>
            </a:xfrm>
          </p:grpSpPr>
          <p:cxnSp>
            <p:nvCxnSpPr>
              <p:cNvPr id="25" name="직선 화살표 연결선 24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660016" y="4549617"/>
                <a:ext cx="740778" cy="1323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 rot="5400000">
              <a:off x="4930450" y="1747214"/>
              <a:ext cx="325300" cy="740778"/>
              <a:chOff x="4687134" y="3123654"/>
              <a:chExt cx="325300" cy="3292050"/>
            </a:xfrm>
          </p:grpSpPr>
          <p:cxnSp>
            <p:nvCxnSpPr>
              <p:cNvPr id="23" name="직선 화살표 연결선 22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 rot="16200000">
                <a:off x="3217523" y="4620793"/>
                <a:ext cx="3292050" cy="297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9303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07977" y="1623000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F7DA83C0-C3F4-45B0-9F02-611C24201DDE}"/>
              </a:ext>
            </a:extLst>
          </p:cNvPr>
          <p:cNvSpPr/>
          <p:nvPr/>
        </p:nvSpPr>
        <p:spPr>
          <a:xfrm>
            <a:off x="382420" y="3766614"/>
            <a:ext cx="2691113" cy="4274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A6347160-1DB7-42C7-8B72-DAF78C22F3BA}"/>
              </a:ext>
            </a:extLst>
          </p:cNvPr>
          <p:cNvSpPr/>
          <p:nvPr/>
        </p:nvSpPr>
        <p:spPr>
          <a:xfrm>
            <a:off x="382420" y="3174600"/>
            <a:ext cx="2691113" cy="4797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tx1"/>
                </a:solidFill>
              </a:rPr>
              <a:t>버스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0446F504-EB44-49D5-B344-C2617039F252}"/>
              </a:ext>
            </a:extLst>
          </p:cNvPr>
          <p:cNvSpPr>
            <a:spLocks noChangeAspect="1"/>
          </p:cNvSpPr>
          <p:nvPr/>
        </p:nvSpPr>
        <p:spPr>
          <a:xfrm>
            <a:off x="3440575" y="1623000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C0D7C20D-9340-4824-B36E-19119090F8CE}"/>
              </a:ext>
            </a:extLst>
          </p:cNvPr>
          <p:cNvSpPr/>
          <p:nvPr/>
        </p:nvSpPr>
        <p:spPr>
          <a:xfrm>
            <a:off x="3715018" y="3766614"/>
            <a:ext cx="2691113" cy="4274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807D1A13-E7B8-4DAC-B74A-76027689497A}"/>
              </a:ext>
            </a:extLst>
          </p:cNvPr>
          <p:cNvSpPr/>
          <p:nvPr/>
        </p:nvSpPr>
        <p:spPr>
          <a:xfrm>
            <a:off x="3715018" y="3174600"/>
            <a:ext cx="2691113" cy="4797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tx1"/>
                </a:solidFill>
              </a:rPr>
              <a:t>정류장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96BE1737-9059-49F7-A970-0AEE833058AB}"/>
              </a:ext>
            </a:extLst>
          </p:cNvPr>
          <p:cNvGrpSpPr/>
          <p:nvPr/>
        </p:nvGrpSpPr>
        <p:grpSpPr>
          <a:xfrm>
            <a:off x="1601337" y="2954321"/>
            <a:ext cx="253277" cy="96637"/>
            <a:chOff x="1880376" y="765232"/>
            <a:chExt cx="253277" cy="96637"/>
          </a:xfrm>
        </p:grpSpPr>
        <p:sp>
          <p:nvSpPr>
            <p:cNvPr id="38" name="순서도: 연결자 37">
              <a:extLst>
                <a:ext uri="{FF2B5EF4-FFF2-40B4-BE49-F238E27FC236}">
                  <a16:creationId xmlns="" xmlns:a16="http://schemas.microsoft.com/office/drawing/2014/main" id="{C96B8E66-A272-4537-92CA-CD5CC60B40FF}"/>
                </a:ext>
              </a:extLst>
            </p:cNvPr>
            <p:cNvSpPr/>
            <p:nvPr/>
          </p:nvSpPr>
          <p:spPr>
            <a:xfrm>
              <a:off x="1880376" y="765232"/>
              <a:ext cx="100877" cy="9470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순서도: 연결자 38">
              <a:extLst>
                <a:ext uri="{FF2B5EF4-FFF2-40B4-BE49-F238E27FC236}">
                  <a16:creationId xmlns="" xmlns:a16="http://schemas.microsoft.com/office/drawing/2014/main" id="{5E86D471-DB78-4D2F-A21A-1C988FBECF13}"/>
                </a:ext>
              </a:extLst>
            </p:cNvPr>
            <p:cNvSpPr/>
            <p:nvPr/>
          </p:nvSpPr>
          <p:spPr>
            <a:xfrm>
              <a:off x="2032776" y="767161"/>
              <a:ext cx="100877" cy="94708"/>
            </a:xfrm>
            <a:prstGeom prst="flowChartConnec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="" xmlns:a16="http://schemas.microsoft.com/office/drawing/2014/main" id="{67D07D70-3276-41B1-9CA7-952FE943642F}"/>
              </a:ext>
            </a:extLst>
          </p:cNvPr>
          <p:cNvGrpSpPr/>
          <p:nvPr/>
        </p:nvGrpSpPr>
        <p:grpSpPr>
          <a:xfrm rot="10800000">
            <a:off x="4933935" y="2954321"/>
            <a:ext cx="253277" cy="96637"/>
            <a:chOff x="1880376" y="765232"/>
            <a:chExt cx="253277" cy="96637"/>
          </a:xfrm>
        </p:grpSpPr>
        <p:sp>
          <p:nvSpPr>
            <p:cNvPr id="42" name="순서도: 연결자 41">
              <a:extLst>
                <a:ext uri="{FF2B5EF4-FFF2-40B4-BE49-F238E27FC236}">
                  <a16:creationId xmlns="" xmlns:a16="http://schemas.microsoft.com/office/drawing/2014/main" id="{670D23D2-2840-4CAC-911B-C79AC77074AF}"/>
                </a:ext>
              </a:extLst>
            </p:cNvPr>
            <p:cNvSpPr/>
            <p:nvPr/>
          </p:nvSpPr>
          <p:spPr>
            <a:xfrm>
              <a:off x="1880376" y="765232"/>
              <a:ext cx="100877" cy="9470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순서도: 연결자 42">
              <a:extLst>
                <a:ext uri="{FF2B5EF4-FFF2-40B4-BE49-F238E27FC236}">
                  <a16:creationId xmlns="" xmlns:a16="http://schemas.microsoft.com/office/drawing/2014/main" id="{BC42986B-90D5-4893-90A5-BCABE7C0E421}"/>
                </a:ext>
              </a:extLst>
            </p:cNvPr>
            <p:cNvSpPr/>
            <p:nvPr/>
          </p:nvSpPr>
          <p:spPr>
            <a:xfrm>
              <a:off x="2032776" y="767161"/>
              <a:ext cx="100877" cy="94708"/>
            </a:xfrm>
            <a:prstGeom prst="flowChartConnec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3679623" y="2297091"/>
            <a:ext cx="2761902" cy="496800"/>
            <a:chOff x="2022272" y="2602311"/>
            <a:chExt cx="2761902" cy="496800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 rotWithShape="1">
            <a:blip r:embed="rId2"/>
            <a:srcRect l="88602" t="9935" r="2261" b="32564"/>
            <a:stretch/>
          </p:blipFill>
          <p:spPr>
            <a:xfrm>
              <a:off x="4343744" y="2630431"/>
              <a:ext cx="440430" cy="408647"/>
            </a:xfrm>
            <a:prstGeom prst="rect">
              <a:avLst/>
            </a:prstGeom>
            <a:noFill/>
            <a:ln w="88900" cap="sq">
              <a:noFill/>
              <a:miter lim="800000"/>
            </a:ln>
            <a:effectLst>
              <a:outerShdw sx="1000" sy="1000" algn="tl" rotWithShape="0">
                <a:schemeClr val="bg1"/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contourClr>
                <a:srgbClr val="FFFFFF"/>
              </a:contourClr>
            </a:sp3d>
          </p:spPr>
        </p:pic>
        <p:grpSp>
          <p:nvGrpSpPr>
            <p:cNvPr id="46" name="그룹 45"/>
            <p:cNvGrpSpPr/>
            <p:nvPr/>
          </p:nvGrpSpPr>
          <p:grpSpPr>
            <a:xfrm>
              <a:off x="2022272" y="2602311"/>
              <a:ext cx="2761902" cy="496800"/>
              <a:chOff x="2022272" y="2602311"/>
              <a:chExt cx="2761902" cy="496800"/>
            </a:xfrm>
          </p:grpSpPr>
          <p:sp>
            <p:nvSpPr>
              <p:cNvPr id="47" name="사각형: 둥근 모서리 8">
                <a:extLst>
                  <a:ext uri="{FF2B5EF4-FFF2-40B4-BE49-F238E27FC236}">
                    <a16:creationId xmlns="" xmlns:a16="http://schemas.microsoft.com/office/drawing/2014/main" id="{0ABA02DF-B089-4E5B-BECA-2D4EA32C6394}"/>
                  </a:ext>
                </a:extLst>
              </p:cNvPr>
              <p:cNvSpPr/>
              <p:nvPr/>
            </p:nvSpPr>
            <p:spPr>
              <a:xfrm>
                <a:off x="2022272" y="2602311"/>
                <a:ext cx="2761902" cy="4968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/>
                  <a:t>검색 창</a:t>
                </a:r>
              </a:p>
            </p:txBody>
          </p:sp>
          <p:grpSp>
            <p:nvGrpSpPr>
              <p:cNvPr id="48" name="그룹 47"/>
              <p:cNvGrpSpPr/>
              <p:nvPr/>
            </p:nvGrpSpPr>
            <p:grpSpPr>
              <a:xfrm>
                <a:off x="2116500" y="2669671"/>
                <a:ext cx="259564" cy="369407"/>
                <a:chOff x="1809000" y="749300"/>
                <a:chExt cx="414772" cy="550099"/>
              </a:xfrm>
            </p:grpSpPr>
            <p:sp>
              <p:nvSpPr>
                <p:cNvPr id="49" name="타원 48"/>
                <p:cNvSpPr/>
                <p:nvPr/>
              </p:nvSpPr>
              <p:spPr>
                <a:xfrm>
                  <a:off x="1809000" y="749300"/>
                  <a:ext cx="388100" cy="387350"/>
                </a:xfrm>
                <a:prstGeom prst="ellipse">
                  <a:avLst/>
                </a:prstGeom>
                <a:solidFill>
                  <a:srgbClr val="6099E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타원 49"/>
                <p:cNvSpPr/>
                <p:nvPr/>
              </p:nvSpPr>
              <p:spPr>
                <a:xfrm>
                  <a:off x="1862823" y="799080"/>
                  <a:ext cx="280453" cy="28778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모서리가 둥근 직사각형 50"/>
                <p:cNvSpPr/>
                <p:nvPr/>
              </p:nvSpPr>
              <p:spPr>
                <a:xfrm rot="-2460000">
                  <a:off x="2169948" y="1013449"/>
                  <a:ext cx="53824" cy="285950"/>
                </a:xfrm>
                <a:prstGeom prst="roundRect">
                  <a:avLst/>
                </a:prstGeom>
                <a:solidFill>
                  <a:srgbClr val="6099E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29" y="1824031"/>
            <a:ext cx="190500" cy="319088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347025" y="1940707"/>
            <a:ext cx="3833450" cy="1374882"/>
            <a:chOff x="2043208" y="2427933"/>
            <a:chExt cx="3833450" cy="1374882"/>
          </a:xfrm>
        </p:grpSpPr>
        <p:grpSp>
          <p:nvGrpSpPr>
            <p:cNvPr id="53" name="그룹 52"/>
            <p:cNvGrpSpPr/>
            <p:nvPr/>
          </p:nvGrpSpPr>
          <p:grpSpPr>
            <a:xfrm>
              <a:off x="5135880" y="2812276"/>
              <a:ext cx="740778" cy="496800"/>
              <a:chOff x="5135880" y="2812276"/>
              <a:chExt cx="740778" cy="496800"/>
            </a:xfrm>
          </p:grpSpPr>
          <p:cxnSp>
            <p:nvCxnSpPr>
              <p:cNvPr id="77" name="직선 화살표 연결선 76">
                <a:extLst>
                  <a:ext uri="{FF2B5EF4-FFF2-40B4-BE49-F238E27FC236}">
                    <a16:creationId xmlns="" xmlns:a16="http://schemas.microsoft.com/office/drawing/2014/main" id="{54398524-E43E-4555-93A0-2DFF3632C5D9}"/>
                  </a:ext>
                </a:extLst>
              </p:cNvPr>
              <p:cNvCxnSpPr/>
              <p:nvPr/>
            </p:nvCxnSpPr>
            <p:spPr>
              <a:xfrm>
                <a:off x="5135880" y="2812276"/>
                <a:ext cx="0" cy="4968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>
                <a:extLst>
                  <a:ext uri="{FF2B5EF4-FFF2-40B4-BE49-F238E27FC236}">
                    <a16:creationId xmlns="" xmlns:a16="http://schemas.microsoft.com/office/drawing/2014/main" id="{3ECA98A3-8B32-4990-97B9-1E846B3DFF7A}"/>
                  </a:ext>
                </a:extLst>
              </p:cNvPr>
              <p:cNvSpPr txBox="1"/>
              <p:nvPr/>
            </p:nvSpPr>
            <p:spPr>
              <a:xfrm>
                <a:off x="5135880" y="2857742"/>
                <a:ext cx="740778" cy="381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60</a:t>
                </a:r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043208" y="2802980"/>
              <a:ext cx="2792786" cy="496800"/>
              <a:chOff x="1991388" y="2593015"/>
              <a:chExt cx="2792786" cy="496800"/>
            </a:xfrm>
          </p:grpSpPr>
          <p:pic>
            <p:nvPicPr>
              <p:cNvPr id="70" name="그림 69"/>
              <p:cNvPicPr>
                <a:picLocks noChangeAspect="1"/>
              </p:cNvPicPr>
              <p:nvPr/>
            </p:nvPicPr>
            <p:blipFill rotWithShape="1">
              <a:blip r:embed="rId2"/>
              <a:srcRect l="88602" t="9935" r="2261" b="32564"/>
              <a:stretch/>
            </p:blipFill>
            <p:spPr>
              <a:xfrm>
                <a:off x="4343744" y="2630431"/>
                <a:ext cx="440430" cy="408647"/>
              </a:xfrm>
              <a:prstGeom prst="rect">
                <a:avLst/>
              </a:prstGeom>
              <a:noFill/>
              <a:ln w="88900" cap="sq">
                <a:noFill/>
                <a:miter lim="800000"/>
              </a:ln>
              <a:effectLst>
                <a:outerShdw sx="1000" sy="1000" algn="tl" rotWithShape="0">
                  <a:schemeClr val="bg1"/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contourClr>
                  <a:srgbClr val="FFFFFF"/>
                </a:contourClr>
              </a:sp3d>
            </p:spPr>
          </p:pic>
          <p:grpSp>
            <p:nvGrpSpPr>
              <p:cNvPr id="71" name="그룹 70"/>
              <p:cNvGrpSpPr/>
              <p:nvPr/>
            </p:nvGrpSpPr>
            <p:grpSpPr>
              <a:xfrm>
                <a:off x="1991388" y="2593015"/>
                <a:ext cx="2761902" cy="496800"/>
                <a:chOff x="1991388" y="2593015"/>
                <a:chExt cx="2761902" cy="496800"/>
              </a:xfrm>
            </p:grpSpPr>
            <p:sp>
              <p:nvSpPr>
                <p:cNvPr id="72" name="사각형: 둥근 모서리 8">
                  <a:extLst>
                    <a:ext uri="{FF2B5EF4-FFF2-40B4-BE49-F238E27FC236}">
                      <a16:creationId xmlns="" xmlns:a16="http://schemas.microsoft.com/office/drawing/2014/main" id="{0ABA02DF-B089-4E5B-BECA-2D4EA32C6394}"/>
                    </a:ext>
                  </a:extLst>
                </p:cNvPr>
                <p:cNvSpPr/>
                <p:nvPr/>
              </p:nvSpPr>
              <p:spPr>
                <a:xfrm>
                  <a:off x="1991388" y="2593015"/>
                  <a:ext cx="2761902" cy="4968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dirty="0"/>
                    <a:t>검색 창</a:t>
                  </a:r>
                </a:p>
              </p:txBody>
            </p:sp>
            <p:grpSp>
              <p:nvGrpSpPr>
                <p:cNvPr id="73" name="그룹 72"/>
                <p:cNvGrpSpPr/>
                <p:nvPr/>
              </p:nvGrpSpPr>
              <p:grpSpPr>
                <a:xfrm>
                  <a:off x="2116500" y="2669671"/>
                  <a:ext cx="259564" cy="369407"/>
                  <a:chOff x="1809000" y="749300"/>
                  <a:chExt cx="414772" cy="550099"/>
                </a:xfrm>
              </p:grpSpPr>
              <p:sp>
                <p:nvSpPr>
                  <p:cNvPr id="74" name="타원 73"/>
                  <p:cNvSpPr/>
                  <p:nvPr/>
                </p:nvSpPr>
                <p:spPr>
                  <a:xfrm>
                    <a:off x="1809000" y="749300"/>
                    <a:ext cx="388100" cy="387350"/>
                  </a:xfrm>
                  <a:prstGeom prst="ellipse">
                    <a:avLst/>
                  </a:prstGeom>
                  <a:solidFill>
                    <a:srgbClr val="6099E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5" name="타원 74"/>
                  <p:cNvSpPr/>
                  <p:nvPr/>
                </p:nvSpPr>
                <p:spPr>
                  <a:xfrm>
                    <a:off x="1862823" y="799080"/>
                    <a:ext cx="280453" cy="28778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6" name="모서리가 둥근 직사각형 75"/>
                  <p:cNvSpPr/>
                  <p:nvPr/>
                </p:nvSpPr>
                <p:spPr>
                  <a:xfrm rot="-2460000">
                    <a:off x="2169948" y="1013449"/>
                    <a:ext cx="53824" cy="285950"/>
                  </a:xfrm>
                  <a:prstGeom prst="roundRect">
                    <a:avLst/>
                  </a:prstGeom>
                  <a:solidFill>
                    <a:srgbClr val="6099E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grpSp>
          <p:nvGrpSpPr>
            <p:cNvPr id="55" name="그룹 54"/>
            <p:cNvGrpSpPr/>
            <p:nvPr/>
          </p:nvGrpSpPr>
          <p:grpSpPr>
            <a:xfrm>
              <a:off x="2074092" y="3433483"/>
              <a:ext cx="2761902" cy="369332"/>
              <a:chOff x="2377509" y="5721786"/>
              <a:chExt cx="2128164" cy="339846"/>
            </a:xfrm>
          </p:grpSpPr>
          <p:cxnSp>
            <p:nvCxnSpPr>
              <p:cNvPr id="68" name="직선 화살표 연결선 67">
                <a:extLst>
                  <a:ext uri="{FF2B5EF4-FFF2-40B4-BE49-F238E27FC236}">
                    <a16:creationId xmlns="" xmlns:a16="http://schemas.microsoft.com/office/drawing/2014/main" id="{9D07B729-09E2-482A-B1DD-C4FCAACFD0C7}"/>
                  </a:ext>
                </a:extLst>
              </p:cNvPr>
              <p:cNvCxnSpPr/>
              <p:nvPr/>
            </p:nvCxnSpPr>
            <p:spPr>
              <a:xfrm flipV="1">
                <a:off x="2377509" y="5775158"/>
                <a:ext cx="2128164" cy="1925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>
                <a:extLst>
                  <a:ext uri="{FF2B5EF4-FFF2-40B4-BE49-F238E27FC236}">
                    <a16:creationId xmlns="" xmlns:a16="http://schemas.microsoft.com/office/drawing/2014/main" id="{386CC611-6033-4704-A6FC-A825DAF81054}"/>
                  </a:ext>
                </a:extLst>
              </p:cNvPr>
              <p:cNvSpPr txBox="1"/>
              <p:nvPr/>
            </p:nvSpPr>
            <p:spPr>
              <a:xfrm>
                <a:off x="3197905" y="5721786"/>
                <a:ext cx="740778" cy="339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365</a:t>
                </a:r>
                <a:endParaRPr lang="ko-KR" altLang="en-US" dirty="0"/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3792144" y="2854565"/>
              <a:ext cx="740778" cy="432001"/>
              <a:chOff x="4602960" y="2812276"/>
              <a:chExt cx="740778" cy="496800"/>
            </a:xfrm>
          </p:grpSpPr>
          <p:cxnSp>
            <p:nvCxnSpPr>
              <p:cNvPr id="66" name="직선 화살표 연결선 65">
                <a:extLst>
                  <a:ext uri="{FF2B5EF4-FFF2-40B4-BE49-F238E27FC236}">
                    <a16:creationId xmlns="" xmlns:a16="http://schemas.microsoft.com/office/drawing/2014/main" id="{54398524-E43E-4555-93A0-2DFF3632C5D9}"/>
                  </a:ext>
                </a:extLst>
              </p:cNvPr>
              <p:cNvCxnSpPr/>
              <p:nvPr/>
            </p:nvCxnSpPr>
            <p:spPr>
              <a:xfrm>
                <a:off x="5135880" y="2812276"/>
                <a:ext cx="0" cy="4968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>
                <a:extLst>
                  <a:ext uri="{FF2B5EF4-FFF2-40B4-BE49-F238E27FC236}">
                    <a16:creationId xmlns="" xmlns:a16="http://schemas.microsoft.com/office/drawing/2014/main" id="{3ECA98A3-8B32-4990-97B9-1E846B3DFF7A}"/>
                  </a:ext>
                </a:extLst>
              </p:cNvPr>
              <p:cNvSpPr txBox="1"/>
              <p:nvPr/>
            </p:nvSpPr>
            <p:spPr>
              <a:xfrm>
                <a:off x="4602960" y="2858331"/>
                <a:ext cx="740778" cy="381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40</a:t>
                </a:r>
                <a:endParaRPr lang="ko-KR" altLang="en-US" dirty="0"/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 rot="5400000">
              <a:off x="4600518" y="2237041"/>
              <a:ext cx="339491" cy="757214"/>
              <a:chOff x="4796389" y="2438282"/>
              <a:chExt cx="339491" cy="870794"/>
            </a:xfrm>
          </p:grpSpPr>
          <p:cxnSp>
            <p:nvCxnSpPr>
              <p:cNvPr id="64" name="직선 화살표 연결선 63">
                <a:extLst>
                  <a:ext uri="{FF2B5EF4-FFF2-40B4-BE49-F238E27FC236}">
                    <a16:creationId xmlns="" xmlns:a16="http://schemas.microsoft.com/office/drawing/2014/main" id="{54398524-E43E-4555-93A0-2DFF3632C5D9}"/>
                  </a:ext>
                </a:extLst>
              </p:cNvPr>
              <p:cNvCxnSpPr/>
              <p:nvPr/>
            </p:nvCxnSpPr>
            <p:spPr>
              <a:xfrm>
                <a:off x="5135880" y="2812276"/>
                <a:ext cx="0" cy="4968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>
                <a:extLst>
                  <a:ext uri="{FF2B5EF4-FFF2-40B4-BE49-F238E27FC236}">
                    <a16:creationId xmlns="" xmlns:a16="http://schemas.microsoft.com/office/drawing/2014/main" id="{3ECA98A3-8B32-4990-97B9-1E846B3DFF7A}"/>
                  </a:ext>
                </a:extLst>
              </p:cNvPr>
              <p:cNvSpPr txBox="1"/>
              <p:nvPr/>
            </p:nvSpPr>
            <p:spPr>
              <a:xfrm rot="16200000">
                <a:off x="4536505" y="2698166"/>
                <a:ext cx="851893" cy="332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40</a:t>
                </a:r>
                <a:endParaRPr lang="ko-KR" altLang="en-US" dirty="0"/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 rot="5400000">
              <a:off x="2270595" y="2219072"/>
              <a:ext cx="339491" cy="757214"/>
              <a:chOff x="4796389" y="2438282"/>
              <a:chExt cx="339491" cy="870794"/>
            </a:xfrm>
          </p:grpSpPr>
          <p:cxnSp>
            <p:nvCxnSpPr>
              <p:cNvPr id="62" name="직선 화살표 연결선 61">
                <a:extLst>
                  <a:ext uri="{FF2B5EF4-FFF2-40B4-BE49-F238E27FC236}">
                    <a16:creationId xmlns="" xmlns:a16="http://schemas.microsoft.com/office/drawing/2014/main" id="{54398524-E43E-4555-93A0-2DFF3632C5D9}"/>
                  </a:ext>
                </a:extLst>
              </p:cNvPr>
              <p:cNvCxnSpPr/>
              <p:nvPr/>
            </p:nvCxnSpPr>
            <p:spPr>
              <a:xfrm>
                <a:off x="5135880" y="2812276"/>
                <a:ext cx="0" cy="4968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="" xmlns:a16="http://schemas.microsoft.com/office/drawing/2014/main" id="{3ECA98A3-8B32-4990-97B9-1E846B3DFF7A}"/>
                  </a:ext>
                </a:extLst>
              </p:cNvPr>
              <p:cNvSpPr txBox="1"/>
              <p:nvPr/>
            </p:nvSpPr>
            <p:spPr>
              <a:xfrm rot="16200000">
                <a:off x="4536505" y="2698166"/>
                <a:ext cx="851893" cy="332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40</a:t>
                </a:r>
                <a:endParaRPr lang="ko-KR" altLang="en-US" dirty="0"/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2493735" y="2817042"/>
              <a:ext cx="803182" cy="432001"/>
              <a:chOff x="5539181" y="2817757"/>
              <a:chExt cx="803182" cy="496800"/>
            </a:xfrm>
          </p:grpSpPr>
          <p:cxnSp>
            <p:nvCxnSpPr>
              <p:cNvPr id="60" name="직선 화살표 연결선 59">
                <a:extLst>
                  <a:ext uri="{FF2B5EF4-FFF2-40B4-BE49-F238E27FC236}">
                    <a16:creationId xmlns="" xmlns:a16="http://schemas.microsoft.com/office/drawing/2014/main" id="{54398524-E43E-4555-93A0-2DFF3632C5D9}"/>
                  </a:ext>
                </a:extLst>
              </p:cNvPr>
              <p:cNvCxnSpPr/>
              <p:nvPr/>
            </p:nvCxnSpPr>
            <p:spPr>
              <a:xfrm>
                <a:off x="5539181" y="2817757"/>
                <a:ext cx="0" cy="4968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="" xmlns:a16="http://schemas.microsoft.com/office/drawing/2014/main" id="{3ECA98A3-8B32-4990-97B9-1E846B3DFF7A}"/>
                  </a:ext>
                </a:extLst>
              </p:cNvPr>
              <p:cNvSpPr txBox="1"/>
              <p:nvPr/>
            </p:nvSpPr>
            <p:spPr>
              <a:xfrm>
                <a:off x="5601585" y="2887855"/>
                <a:ext cx="740778" cy="381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40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88772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3944B617-9598-494B-8A3D-E1F260C749D6}"/>
              </a:ext>
            </a:extLst>
          </p:cNvPr>
          <p:cNvSpPr/>
          <p:nvPr/>
        </p:nvSpPr>
        <p:spPr>
          <a:xfrm>
            <a:off x="3238344" y="2705971"/>
            <a:ext cx="1673432" cy="599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120</a:t>
            </a:r>
            <a:r>
              <a:rPr lang="ko-KR" altLang="en-US" sz="4000" dirty="0" smtClean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번</a:t>
            </a:r>
          </a:p>
          <a:p>
            <a:r>
              <a:rPr lang="ko-KR" altLang="en-US" sz="2000" dirty="0"/>
              <a:t>경남 </a:t>
            </a:r>
            <a:r>
              <a:rPr lang="en-US" altLang="ko-KR" sz="2000" dirty="0"/>
              <a:t>41</a:t>
            </a:r>
            <a:r>
              <a:rPr lang="ko-KR" altLang="en-US" sz="2000" dirty="0"/>
              <a:t>바 </a:t>
            </a:r>
            <a:r>
              <a:rPr lang="en-US" altLang="ko-KR" sz="2000" dirty="0"/>
              <a:t>1234</a:t>
            </a:r>
            <a:endParaRPr lang="ko-KR" altLang="en-US" sz="2000" dirty="0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6857DF9C-2828-4252-B7B9-13C289DED9F3}"/>
              </a:ext>
            </a:extLst>
          </p:cNvPr>
          <p:cNvSpPr/>
          <p:nvPr/>
        </p:nvSpPr>
        <p:spPr>
          <a:xfrm>
            <a:off x="2083443" y="3289286"/>
            <a:ext cx="2691113" cy="4727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2" b="15666"/>
          <a:stretch/>
        </p:blipFill>
        <p:spPr>
          <a:xfrm>
            <a:off x="2048011" y="2368048"/>
            <a:ext cx="1060174" cy="627854"/>
          </a:xfrm>
          <a:prstGeom prst="rect">
            <a:avLst/>
          </a:prstGeom>
        </p:spPr>
      </p:pic>
      <p:grpSp>
        <p:nvGrpSpPr>
          <p:cNvPr id="45" name="그룹 44"/>
          <p:cNvGrpSpPr/>
          <p:nvPr/>
        </p:nvGrpSpPr>
        <p:grpSpPr>
          <a:xfrm>
            <a:off x="448515" y="1061004"/>
            <a:ext cx="5960962" cy="7772799"/>
            <a:chOff x="448519" y="1066600"/>
            <a:chExt cx="5960962" cy="7772799"/>
          </a:xfrm>
        </p:grpSpPr>
        <p:sp>
          <p:nvSpPr>
            <p:cNvPr id="46" name="직사각형 45">
              <a:extLst>
                <a:ext uri="{FF2B5EF4-FFF2-40B4-BE49-F238E27FC236}">
                  <a16:creationId xmlns="" xmlns:a16="http://schemas.microsoft.com/office/drawing/2014/main" id="{1526B5C4-8DCC-4D00-AA16-9A50335AE1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9000" y="1623000"/>
              <a:ext cx="3240000" cy="666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448519" y="1066600"/>
              <a:ext cx="5960962" cy="7772799"/>
              <a:chOff x="448519" y="1066600"/>
              <a:chExt cx="5960962" cy="7772799"/>
            </a:xfrm>
          </p:grpSpPr>
          <p:cxnSp>
            <p:nvCxnSpPr>
              <p:cNvPr id="72" name="직선 연결선 71">
                <a:extLst>
                  <a:ext uri="{FF2B5EF4-FFF2-40B4-BE49-F238E27FC236}">
                    <a16:creationId xmlns="" xmlns:a16="http://schemas.microsoft.com/office/drawing/2014/main" id="{081FE162-0A24-4C7E-8540-2AB6E582F1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5043" y="1066600"/>
                <a:ext cx="0" cy="7772799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>
                <a:extLst>
                  <a:ext uri="{FF2B5EF4-FFF2-40B4-BE49-F238E27FC236}">
                    <a16:creationId xmlns="" xmlns:a16="http://schemas.microsoft.com/office/drawing/2014/main" id="{9E774BDD-DBDE-46E7-A21E-9DA9168662A8}"/>
                  </a:ext>
                </a:extLst>
              </p:cNvPr>
              <p:cNvCxnSpPr/>
              <p:nvPr/>
            </p:nvCxnSpPr>
            <p:spPr>
              <a:xfrm>
                <a:off x="448519" y="4964574"/>
                <a:ext cx="5960962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48" name="직사각형 47">
              <a:extLst>
                <a:ext uri="{FF2B5EF4-FFF2-40B4-BE49-F238E27FC236}">
                  <a16:creationId xmlns="" xmlns:a16="http://schemas.microsoft.com/office/drawing/2014/main" id="{ABABF6C9-D7B0-4538-855F-C83A2AC4BDF6}"/>
                </a:ext>
              </a:extLst>
            </p:cNvPr>
            <p:cNvSpPr/>
            <p:nvPr/>
          </p:nvSpPr>
          <p:spPr>
            <a:xfrm>
              <a:off x="4335125" y="8033238"/>
              <a:ext cx="712800" cy="24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4528486" y="1846726"/>
              <a:ext cx="245784" cy="319088"/>
              <a:chOff x="4444368" y="1811626"/>
              <a:chExt cx="239886" cy="344564"/>
            </a:xfrm>
          </p:grpSpPr>
          <p:sp>
            <p:nvSpPr>
              <p:cNvPr id="69" name="타원 68"/>
              <p:cNvSpPr/>
              <p:nvPr/>
            </p:nvSpPr>
            <p:spPr>
              <a:xfrm>
                <a:off x="4444368" y="1811626"/>
                <a:ext cx="224460" cy="242623"/>
              </a:xfrm>
              <a:prstGeom prst="ellipse">
                <a:avLst/>
              </a:prstGeom>
              <a:solidFill>
                <a:srgbClr val="6099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4475497" y="1842807"/>
                <a:ext cx="162201" cy="18026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모서리가 둥근 직사각형 70"/>
              <p:cNvSpPr/>
              <p:nvPr/>
            </p:nvSpPr>
            <p:spPr>
              <a:xfrm rot="19140000">
                <a:off x="4653125" y="1977081"/>
                <a:ext cx="31129" cy="179109"/>
              </a:xfrm>
              <a:prstGeom prst="roundRect">
                <a:avLst/>
              </a:prstGeom>
              <a:solidFill>
                <a:srgbClr val="6099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4258242" y="7980978"/>
              <a:ext cx="9547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ㄴㄴㄹㅇ</a:t>
              </a:r>
              <a:endParaRPr lang="ko-KR" altLang="en-US" dirty="0"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  <a:p>
              <a:endParaRPr lang="ko-KR" altLang="en-US" dirty="0"/>
            </a:p>
          </p:txBody>
        </p:sp>
        <p:grpSp>
          <p:nvGrpSpPr>
            <p:cNvPr id="51" name="그룹 50"/>
            <p:cNvGrpSpPr/>
            <p:nvPr/>
          </p:nvGrpSpPr>
          <p:grpSpPr>
            <a:xfrm rot="16200000">
              <a:off x="4503658" y="7426365"/>
              <a:ext cx="369332" cy="712945"/>
              <a:chOff x="4660927" y="4345374"/>
              <a:chExt cx="248485" cy="1238400"/>
            </a:xfrm>
          </p:grpSpPr>
          <p:cxnSp>
            <p:nvCxnSpPr>
              <p:cNvPr id="67" name="직선 화살표 연결선 66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97294" y="434537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 rot="5400000">
                <a:off x="4353416" y="4901424"/>
                <a:ext cx="863508" cy="248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90</a:t>
                </a:r>
                <a:endParaRPr lang="ko-KR" altLang="en-US" dirty="0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5110305" y="7967503"/>
              <a:ext cx="740778" cy="322091"/>
              <a:chOff x="4660016" y="4549617"/>
              <a:chExt cx="740778" cy="1523307"/>
            </a:xfrm>
          </p:grpSpPr>
          <p:cxnSp>
            <p:nvCxnSpPr>
              <p:cNvPr id="65" name="직선 화살표 연결선 64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660016" y="4549617"/>
                <a:ext cx="740778" cy="1323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3068973" y="1768506"/>
              <a:ext cx="740778" cy="391667"/>
              <a:chOff x="4298445" y="4304528"/>
              <a:chExt cx="740778" cy="1852362"/>
            </a:xfrm>
          </p:grpSpPr>
          <p:cxnSp>
            <p:nvCxnSpPr>
              <p:cNvPr id="63" name="직선 화살표 연결선 62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 flipH="1">
                <a:off x="4684434" y="4501315"/>
                <a:ext cx="6850" cy="165557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298445" y="4304528"/>
                <a:ext cx="740778" cy="1746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35</a:t>
                </a:r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 rot="5400000">
              <a:off x="1951988" y="1850481"/>
              <a:ext cx="1001640" cy="1298562"/>
              <a:chOff x="4687134" y="302048"/>
              <a:chExt cx="1001640" cy="5770876"/>
            </a:xfrm>
          </p:grpSpPr>
          <p:cxnSp>
            <p:nvCxnSpPr>
              <p:cNvPr id="61" name="직선 화살표 연결선 60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화살표 연결선 75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 rot="16200000" flipH="1">
                <a:off x="3360147" y="2630674"/>
                <a:ext cx="4657253" cy="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그룹 54"/>
            <p:cNvGrpSpPr/>
            <p:nvPr/>
          </p:nvGrpSpPr>
          <p:grpSpPr>
            <a:xfrm>
              <a:off x="3430811" y="1576915"/>
              <a:ext cx="740778" cy="322091"/>
              <a:chOff x="4660016" y="4549617"/>
              <a:chExt cx="740778" cy="1523307"/>
            </a:xfrm>
          </p:grpSpPr>
          <p:cxnSp>
            <p:nvCxnSpPr>
              <p:cNvPr id="59" name="직선 화살표 연결선 58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660016" y="4549617"/>
                <a:ext cx="740778" cy="1323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5400000">
              <a:off x="4930450" y="1747214"/>
              <a:ext cx="325300" cy="740778"/>
              <a:chOff x="4687134" y="3123654"/>
              <a:chExt cx="325300" cy="3292050"/>
            </a:xfrm>
          </p:grpSpPr>
          <p:cxnSp>
            <p:nvCxnSpPr>
              <p:cNvPr id="57" name="직선 화살표 연결선 56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 rot="16200000">
                <a:off x="3217523" y="4620793"/>
                <a:ext cx="3292050" cy="297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</p:grpSp>
      <p:pic>
        <p:nvPicPr>
          <p:cNvPr id="75" name="그림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88" y="1837102"/>
            <a:ext cx="190500" cy="319088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8654C609-0F0D-482C-9D0B-C45B9F6BCB2F}"/>
              </a:ext>
            </a:extLst>
          </p:cNvPr>
          <p:cNvSpPr txBox="1"/>
          <p:nvPr/>
        </p:nvSpPr>
        <p:spPr>
          <a:xfrm>
            <a:off x="1726392" y="2026459"/>
            <a:ext cx="740778" cy="297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30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8654C609-0F0D-482C-9D0B-C45B9F6BCB2F}"/>
              </a:ext>
            </a:extLst>
          </p:cNvPr>
          <p:cNvSpPr txBox="1"/>
          <p:nvPr/>
        </p:nvSpPr>
        <p:spPr>
          <a:xfrm>
            <a:off x="2327491" y="2979452"/>
            <a:ext cx="7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120</a:t>
            </a:r>
            <a:endParaRPr lang="ko-KR" altLang="en-US" dirty="0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="" xmlns:a16="http://schemas.microsoft.com/office/drawing/2014/main" id="{54398524-E43E-4555-93A0-2DFF3632C5D9}"/>
              </a:ext>
            </a:extLst>
          </p:cNvPr>
          <p:cNvCxnSpPr/>
          <p:nvPr/>
        </p:nvCxnSpPr>
        <p:spPr>
          <a:xfrm>
            <a:off x="4887184" y="2320742"/>
            <a:ext cx="0" cy="6742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3ECA98A3-8B32-4990-97B9-1E846B3DFF7A}"/>
              </a:ext>
            </a:extLst>
          </p:cNvPr>
          <p:cNvSpPr txBox="1"/>
          <p:nvPr/>
        </p:nvSpPr>
        <p:spPr>
          <a:xfrm>
            <a:off x="4875378" y="2534184"/>
            <a:ext cx="1807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</a:t>
            </a:r>
            <a:r>
              <a:rPr lang="en-US" altLang="ko-KR" dirty="0" smtClean="0"/>
              <a:t>0</a:t>
            </a:r>
          </a:p>
          <a:p>
            <a:r>
              <a:rPr lang="ko-KR" altLang="en-US" dirty="0" smtClean="0"/>
              <a:t>  가운데 정렬 </a:t>
            </a:r>
            <a:r>
              <a:rPr lang="en-US" altLang="ko-KR" dirty="0" smtClean="0"/>
              <a:t>40</a:t>
            </a:r>
          </a:p>
          <a:p>
            <a:endParaRPr lang="ko-KR" altLang="en-US" dirty="0"/>
          </a:p>
        </p:txBody>
      </p:sp>
      <p:grpSp>
        <p:nvGrpSpPr>
          <p:cNvPr id="124" name="그룹 123"/>
          <p:cNvGrpSpPr/>
          <p:nvPr/>
        </p:nvGrpSpPr>
        <p:grpSpPr>
          <a:xfrm rot="16200000">
            <a:off x="3936061" y="2492328"/>
            <a:ext cx="369332" cy="1331534"/>
            <a:chOff x="4388770" y="4354794"/>
            <a:chExt cx="369332" cy="1238400"/>
          </a:xfrm>
        </p:grpSpPr>
        <p:cxnSp>
          <p:nvCxnSpPr>
            <p:cNvPr id="125" name="직선 화살표 연결선 124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736245" y="435479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309499" y="4793157"/>
              <a:ext cx="527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120</a:t>
              </a:r>
              <a:endParaRPr lang="ko-KR" altLang="en-US" dirty="0"/>
            </a:p>
          </p:txBody>
        </p:sp>
      </p:grpSp>
      <p:grpSp>
        <p:nvGrpSpPr>
          <p:cNvPr id="74" name="그룹 73"/>
          <p:cNvGrpSpPr/>
          <p:nvPr/>
        </p:nvGrpSpPr>
        <p:grpSpPr>
          <a:xfrm rot="16200000">
            <a:off x="3248527" y="3930577"/>
            <a:ext cx="369332" cy="2706602"/>
            <a:chOff x="4618812" y="4345374"/>
            <a:chExt cx="369332" cy="1238400"/>
          </a:xfrm>
        </p:grpSpPr>
        <p:cxnSp>
          <p:nvCxnSpPr>
            <p:cNvPr id="77" name="직선 화살표 연결선 76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611303" y="4825553"/>
              <a:ext cx="384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300</a:t>
              </a:r>
              <a:endParaRPr lang="ko-KR" altLang="en-US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096782" y="4254565"/>
            <a:ext cx="294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해당 버스 노선 삽입 예정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grpSp>
        <p:nvGrpSpPr>
          <p:cNvPr id="62" name="그룹 61"/>
          <p:cNvGrpSpPr/>
          <p:nvPr/>
        </p:nvGrpSpPr>
        <p:grpSpPr>
          <a:xfrm rot="16200000">
            <a:off x="3128981" y="2650444"/>
            <a:ext cx="372410" cy="452623"/>
            <a:chOff x="4363835" y="4350756"/>
            <a:chExt cx="372410" cy="1408605"/>
          </a:xfrm>
        </p:grpSpPr>
        <p:cxnSp>
          <p:nvCxnSpPr>
            <p:cNvPr id="79" name="직선 화살표 연결선 78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736245" y="435479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3844198" y="4870393"/>
              <a:ext cx="1408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6</a:t>
              </a:r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06705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3944B617-9598-494B-8A3D-E1F260C749D6}"/>
              </a:ext>
            </a:extLst>
          </p:cNvPr>
          <p:cNvSpPr/>
          <p:nvPr/>
        </p:nvSpPr>
        <p:spPr>
          <a:xfrm>
            <a:off x="3261661" y="2605077"/>
            <a:ext cx="1840161" cy="599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제일병원</a:t>
            </a:r>
            <a:r>
              <a:rPr lang="ko-KR" altLang="en-US" sz="2000" dirty="0" smtClean="0"/>
              <a:t>경남 </a:t>
            </a:r>
            <a:r>
              <a:rPr lang="en-US" altLang="ko-KR" sz="2000" dirty="0"/>
              <a:t>41</a:t>
            </a:r>
            <a:r>
              <a:rPr lang="ko-KR" altLang="en-US" sz="2000" dirty="0"/>
              <a:t>바 </a:t>
            </a:r>
            <a:r>
              <a:rPr lang="en-US" altLang="ko-KR" sz="2000" dirty="0"/>
              <a:t>1234</a:t>
            </a:r>
            <a:endParaRPr lang="ko-KR" altLang="en-US" sz="2000" dirty="0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6857DF9C-2828-4252-B7B9-13C289DED9F3}"/>
              </a:ext>
            </a:extLst>
          </p:cNvPr>
          <p:cNvSpPr/>
          <p:nvPr/>
        </p:nvSpPr>
        <p:spPr>
          <a:xfrm>
            <a:off x="2083443" y="3289286"/>
            <a:ext cx="2691113" cy="4727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2" b="15666"/>
          <a:stretch/>
        </p:blipFill>
        <p:spPr>
          <a:xfrm>
            <a:off x="2048011" y="2368048"/>
            <a:ext cx="1060174" cy="627854"/>
          </a:xfrm>
          <a:prstGeom prst="rect">
            <a:avLst/>
          </a:prstGeom>
        </p:spPr>
      </p:pic>
      <p:grpSp>
        <p:nvGrpSpPr>
          <p:cNvPr id="45" name="그룹 44"/>
          <p:cNvGrpSpPr/>
          <p:nvPr/>
        </p:nvGrpSpPr>
        <p:grpSpPr>
          <a:xfrm>
            <a:off x="448515" y="1061004"/>
            <a:ext cx="5960962" cy="7772799"/>
            <a:chOff x="448519" y="1066600"/>
            <a:chExt cx="5960962" cy="7772799"/>
          </a:xfrm>
        </p:grpSpPr>
        <p:sp>
          <p:nvSpPr>
            <p:cNvPr id="46" name="직사각형 45">
              <a:extLst>
                <a:ext uri="{FF2B5EF4-FFF2-40B4-BE49-F238E27FC236}">
                  <a16:creationId xmlns="" xmlns:a16="http://schemas.microsoft.com/office/drawing/2014/main" id="{1526B5C4-8DCC-4D00-AA16-9A50335AE1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9000" y="1623000"/>
              <a:ext cx="3240000" cy="666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448519" y="1066600"/>
              <a:ext cx="5960962" cy="7772799"/>
              <a:chOff x="448519" y="1066600"/>
              <a:chExt cx="5960962" cy="7772799"/>
            </a:xfrm>
          </p:grpSpPr>
          <p:cxnSp>
            <p:nvCxnSpPr>
              <p:cNvPr id="72" name="직선 연결선 71">
                <a:extLst>
                  <a:ext uri="{FF2B5EF4-FFF2-40B4-BE49-F238E27FC236}">
                    <a16:creationId xmlns="" xmlns:a16="http://schemas.microsoft.com/office/drawing/2014/main" id="{081FE162-0A24-4C7E-8540-2AB6E582F1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5043" y="1066600"/>
                <a:ext cx="0" cy="7772799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>
                <a:extLst>
                  <a:ext uri="{FF2B5EF4-FFF2-40B4-BE49-F238E27FC236}">
                    <a16:creationId xmlns="" xmlns:a16="http://schemas.microsoft.com/office/drawing/2014/main" id="{9E774BDD-DBDE-46E7-A21E-9DA9168662A8}"/>
                  </a:ext>
                </a:extLst>
              </p:cNvPr>
              <p:cNvCxnSpPr/>
              <p:nvPr/>
            </p:nvCxnSpPr>
            <p:spPr>
              <a:xfrm>
                <a:off x="448519" y="4964574"/>
                <a:ext cx="5960962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48" name="직사각형 47">
              <a:extLst>
                <a:ext uri="{FF2B5EF4-FFF2-40B4-BE49-F238E27FC236}">
                  <a16:creationId xmlns="" xmlns:a16="http://schemas.microsoft.com/office/drawing/2014/main" id="{ABABF6C9-D7B0-4538-855F-C83A2AC4BDF6}"/>
                </a:ext>
              </a:extLst>
            </p:cNvPr>
            <p:cNvSpPr/>
            <p:nvPr/>
          </p:nvSpPr>
          <p:spPr>
            <a:xfrm>
              <a:off x="4335125" y="8033238"/>
              <a:ext cx="712800" cy="24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4528486" y="1846726"/>
              <a:ext cx="245784" cy="319088"/>
              <a:chOff x="4444368" y="1811626"/>
              <a:chExt cx="239886" cy="344564"/>
            </a:xfrm>
          </p:grpSpPr>
          <p:sp>
            <p:nvSpPr>
              <p:cNvPr id="69" name="타원 68"/>
              <p:cNvSpPr/>
              <p:nvPr/>
            </p:nvSpPr>
            <p:spPr>
              <a:xfrm>
                <a:off x="4444368" y="1811626"/>
                <a:ext cx="224460" cy="242623"/>
              </a:xfrm>
              <a:prstGeom prst="ellipse">
                <a:avLst/>
              </a:prstGeom>
              <a:solidFill>
                <a:srgbClr val="6099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4475497" y="1842807"/>
                <a:ext cx="162201" cy="18026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모서리가 둥근 직사각형 70"/>
              <p:cNvSpPr/>
              <p:nvPr/>
            </p:nvSpPr>
            <p:spPr>
              <a:xfrm rot="19140000">
                <a:off x="4653125" y="1977081"/>
                <a:ext cx="31129" cy="179109"/>
              </a:xfrm>
              <a:prstGeom prst="roundRect">
                <a:avLst/>
              </a:prstGeom>
              <a:solidFill>
                <a:srgbClr val="6099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4258242" y="7980978"/>
              <a:ext cx="9547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ㄴㄴㄹㅇ</a:t>
              </a:r>
              <a:endParaRPr lang="ko-KR" altLang="en-US" dirty="0"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  <a:p>
              <a:endParaRPr lang="ko-KR" altLang="en-US" dirty="0"/>
            </a:p>
          </p:txBody>
        </p:sp>
        <p:grpSp>
          <p:nvGrpSpPr>
            <p:cNvPr id="51" name="그룹 50"/>
            <p:cNvGrpSpPr/>
            <p:nvPr/>
          </p:nvGrpSpPr>
          <p:grpSpPr>
            <a:xfrm rot="16200000">
              <a:off x="4503658" y="7426365"/>
              <a:ext cx="369332" cy="712945"/>
              <a:chOff x="4660927" y="4345374"/>
              <a:chExt cx="248485" cy="1238400"/>
            </a:xfrm>
          </p:grpSpPr>
          <p:cxnSp>
            <p:nvCxnSpPr>
              <p:cNvPr id="67" name="직선 화살표 연결선 66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97294" y="434537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 rot="5400000">
                <a:off x="4353416" y="4901424"/>
                <a:ext cx="863508" cy="248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90</a:t>
                </a:r>
                <a:endParaRPr lang="ko-KR" altLang="en-US" dirty="0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5110305" y="7967503"/>
              <a:ext cx="740778" cy="322091"/>
              <a:chOff x="4660016" y="4549617"/>
              <a:chExt cx="740778" cy="1523307"/>
            </a:xfrm>
          </p:grpSpPr>
          <p:cxnSp>
            <p:nvCxnSpPr>
              <p:cNvPr id="65" name="직선 화살표 연결선 64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660016" y="4549617"/>
                <a:ext cx="740778" cy="1323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3068973" y="1768506"/>
              <a:ext cx="740778" cy="391667"/>
              <a:chOff x="4298445" y="4304528"/>
              <a:chExt cx="740778" cy="1852362"/>
            </a:xfrm>
          </p:grpSpPr>
          <p:cxnSp>
            <p:nvCxnSpPr>
              <p:cNvPr id="63" name="직선 화살표 연결선 62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 flipH="1">
                <a:off x="4684434" y="4501315"/>
                <a:ext cx="6850" cy="165557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298445" y="4304528"/>
                <a:ext cx="740778" cy="1746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35</a:t>
                </a:r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 rot="5400000">
              <a:off x="1951988" y="1850481"/>
              <a:ext cx="1001640" cy="1298562"/>
              <a:chOff x="4687134" y="302048"/>
              <a:chExt cx="1001640" cy="5770876"/>
            </a:xfrm>
          </p:grpSpPr>
          <p:cxnSp>
            <p:nvCxnSpPr>
              <p:cNvPr id="61" name="직선 화살표 연결선 60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화살표 연결선 75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 rot="16200000" flipH="1">
                <a:off x="3360147" y="2630674"/>
                <a:ext cx="4657253" cy="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그룹 54"/>
            <p:cNvGrpSpPr/>
            <p:nvPr/>
          </p:nvGrpSpPr>
          <p:grpSpPr>
            <a:xfrm>
              <a:off x="3430811" y="1576915"/>
              <a:ext cx="740778" cy="322091"/>
              <a:chOff x="4660016" y="4549617"/>
              <a:chExt cx="740778" cy="1523307"/>
            </a:xfrm>
          </p:grpSpPr>
          <p:cxnSp>
            <p:nvCxnSpPr>
              <p:cNvPr id="59" name="직선 화살표 연결선 58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660016" y="4549617"/>
                <a:ext cx="740778" cy="1323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5400000">
              <a:off x="4930450" y="1747214"/>
              <a:ext cx="325300" cy="740778"/>
              <a:chOff x="4687134" y="3123654"/>
              <a:chExt cx="325300" cy="3292050"/>
            </a:xfrm>
          </p:grpSpPr>
          <p:cxnSp>
            <p:nvCxnSpPr>
              <p:cNvPr id="57" name="직선 화살표 연결선 56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 rot="16200000">
                <a:off x="3217523" y="4620793"/>
                <a:ext cx="3292050" cy="297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</p:grpSp>
      <p:pic>
        <p:nvPicPr>
          <p:cNvPr id="75" name="그림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88" y="1837102"/>
            <a:ext cx="190500" cy="319088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8654C609-0F0D-482C-9D0B-C45B9F6BCB2F}"/>
              </a:ext>
            </a:extLst>
          </p:cNvPr>
          <p:cNvSpPr txBox="1"/>
          <p:nvPr/>
        </p:nvSpPr>
        <p:spPr>
          <a:xfrm>
            <a:off x="1726392" y="2026459"/>
            <a:ext cx="740778" cy="297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30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8654C609-0F0D-482C-9D0B-C45B9F6BCB2F}"/>
              </a:ext>
            </a:extLst>
          </p:cNvPr>
          <p:cNvSpPr txBox="1"/>
          <p:nvPr/>
        </p:nvSpPr>
        <p:spPr>
          <a:xfrm>
            <a:off x="2327491" y="2979452"/>
            <a:ext cx="7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120</a:t>
            </a:r>
            <a:endParaRPr lang="ko-KR" altLang="en-US" dirty="0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="" xmlns:a16="http://schemas.microsoft.com/office/drawing/2014/main" id="{54398524-E43E-4555-93A0-2DFF3632C5D9}"/>
              </a:ext>
            </a:extLst>
          </p:cNvPr>
          <p:cNvCxnSpPr/>
          <p:nvPr/>
        </p:nvCxnSpPr>
        <p:spPr>
          <a:xfrm>
            <a:off x="4887184" y="2320742"/>
            <a:ext cx="0" cy="6742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3ECA98A3-8B32-4990-97B9-1E846B3DFF7A}"/>
              </a:ext>
            </a:extLst>
          </p:cNvPr>
          <p:cNvSpPr txBox="1"/>
          <p:nvPr/>
        </p:nvSpPr>
        <p:spPr>
          <a:xfrm>
            <a:off x="4875378" y="2534184"/>
            <a:ext cx="1807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</a:t>
            </a:r>
            <a:r>
              <a:rPr lang="en-US" altLang="ko-KR" dirty="0" smtClean="0"/>
              <a:t>0</a:t>
            </a:r>
          </a:p>
          <a:p>
            <a:r>
              <a:rPr lang="ko-KR" altLang="en-US" dirty="0" smtClean="0"/>
              <a:t>  가운데 정렬 </a:t>
            </a:r>
            <a:r>
              <a:rPr lang="en-US" altLang="ko-KR" dirty="0" smtClean="0"/>
              <a:t>40</a:t>
            </a:r>
          </a:p>
          <a:p>
            <a:endParaRPr lang="ko-KR" altLang="en-US" dirty="0"/>
          </a:p>
        </p:txBody>
      </p:sp>
      <p:grpSp>
        <p:nvGrpSpPr>
          <p:cNvPr id="124" name="그룹 123"/>
          <p:cNvGrpSpPr/>
          <p:nvPr/>
        </p:nvGrpSpPr>
        <p:grpSpPr>
          <a:xfrm rot="16200000">
            <a:off x="3936061" y="2492328"/>
            <a:ext cx="369332" cy="1331534"/>
            <a:chOff x="4388770" y="4354794"/>
            <a:chExt cx="369332" cy="1238400"/>
          </a:xfrm>
        </p:grpSpPr>
        <p:cxnSp>
          <p:nvCxnSpPr>
            <p:cNvPr id="125" name="직선 화살표 연결선 124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736245" y="435479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309499" y="4793157"/>
              <a:ext cx="527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120</a:t>
              </a:r>
              <a:endParaRPr lang="ko-KR" altLang="en-US" dirty="0"/>
            </a:p>
          </p:txBody>
        </p:sp>
      </p:grpSp>
      <p:grpSp>
        <p:nvGrpSpPr>
          <p:cNvPr id="74" name="그룹 73"/>
          <p:cNvGrpSpPr/>
          <p:nvPr/>
        </p:nvGrpSpPr>
        <p:grpSpPr>
          <a:xfrm rot="16200000">
            <a:off x="3248527" y="3930577"/>
            <a:ext cx="369332" cy="2706602"/>
            <a:chOff x="4618812" y="4345374"/>
            <a:chExt cx="369332" cy="1238400"/>
          </a:xfrm>
        </p:grpSpPr>
        <p:cxnSp>
          <p:nvCxnSpPr>
            <p:cNvPr id="77" name="직선 화살표 연결선 76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611303" y="4825553"/>
              <a:ext cx="384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300</a:t>
              </a:r>
              <a:endParaRPr lang="ko-KR" altLang="en-US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024039" y="3628351"/>
            <a:ext cx="2948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해당 정류장 위치</a:t>
            </a:r>
            <a:endParaRPr lang="en-US" altLang="ko-KR" dirty="0" smtClean="0"/>
          </a:p>
          <a:p>
            <a:r>
              <a:rPr lang="en-US" altLang="ko-KR" dirty="0" smtClean="0"/>
              <a:t>+ </a:t>
            </a:r>
            <a:r>
              <a:rPr lang="ko-KR" altLang="en-US" dirty="0" smtClean="0"/>
              <a:t>버스 번호 표시 예정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grpSp>
        <p:nvGrpSpPr>
          <p:cNvPr id="62" name="그룹 61"/>
          <p:cNvGrpSpPr/>
          <p:nvPr/>
        </p:nvGrpSpPr>
        <p:grpSpPr>
          <a:xfrm rot="16200000">
            <a:off x="3128981" y="2650444"/>
            <a:ext cx="372410" cy="452623"/>
            <a:chOff x="4363835" y="4350756"/>
            <a:chExt cx="372410" cy="1408605"/>
          </a:xfrm>
        </p:grpSpPr>
        <p:cxnSp>
          <p:nvCxnSpPr>
            <p:cNvPr id="79" name="직선 화살표 연결선 78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736245" y="435479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3844198" y="4870393"/>
              <a:ext cx="1408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6</a:t>
              </a:r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49852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809000" y="1623000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3EC3C7EB-4F26-4367-A2C8-A1B027EB3F5E}"/>
              </a:ext>
            </a:extLst>
          </p:cNvPr>
          <p:cNvSpPr/>
          <p:nvPr/>
        </p:nvSpPr>
        <p:spPr>
          <a:xfrm>
            <a:off x="1809000" y="1627825"/>
            <a:ext cx="3240000" cy="579600"/>
          </a:xfrm>
          <a:prstGeom prst="rect">
            <a:avLst/>
          </a:prstGeom>
          <a:solidFill>
            <a:srgbClr val="6099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latin typeface="KCC도담도담체" panose="02020503020101020101" pitchFamily="18" charset="-127"/>
                <a:ea typeface="KCC도담도담체" panose="02020503020101020101" pitchFamily="18" charset="-127"/>
                <a:cs typeface="함초롬돋움" panose="020B0604000101010101" pitchFamily="50" charset="-127"/>
              </a:rPr>
              <a:t>나 내려요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A0D731A7-0538-4538-ADF8-23D06FB4C0E4}"/>
              </a:ext>
            </a:extLst>
          </p:cNvPr>
          <p:cNvCxnSpPr/>
          <p:nvPr/>
        </p:nvCxnSpPr>
        <p:spPr>
          <a:xfrm>
            <a:off x="3970020" y="2207425"/>
            <a:ext cx="0" cy="6048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/>
          <p:cNvGrpSpPr/>
          <p:nvPr/>
        </p:nvGrpSpPr>
        <p:grpSpPr>
          <a:xfrm>
            <a:off x="448519" y="1066600"/>
            <a:ext cx="5960962" cy="7772799"/>
            <a:chOff x="448519" y="1066600"/>
            <a:chExt cx="5960962" cy="7772799"/>
          </a:xfrm>
        </p:grpSpPr>
        <p:cxnSp>
          <p:nvCxnSpPr>
            <p:cNvPr id="18" name="직선 연결선 17">
              <a:extLst>
                <a:ext uri="{FF2B5EF4-FFF2-40B4-BE49-F238E27FC236}">
                  <a16:creationId xmlns="" xmlns:a16="http://schemas.microsoft.com/office/drawing/2014/main" id="{081FE162-0A24-4C7E-8540-2AB6E582F19A}"/>
                </a:ext>
              </a:extLst>
            </p:cNvPr>
            <p:cNvCxnSpPr>
              <a:cxnSpLocks/>
            </p:cNvCxnSpPr>
            <p:nvPr/>
          </p:nvCxnSpPr>
          <p:spPr>
            <a:xfrm>
              <a:off x="3455043" y="1066600"/>
              <a:ext cx="0" cy="777279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="" xmlns:a16="http://schemas.microsoft.com/office/drawing/2014/main" id="{9E774BDD-DBDE-46E7-A21E-9DA9168662A8}"/>
                </a:ext>
              </a:extLst>
            </p:cNvPr>
            <p:cNvCxnSpPr/>
            <p:nvPr/>
          </p:nvCxnSpPr>
          <p:spPr>
            <a:xfrm>
              <a:off x="448519" y="4964574"/>
              <a:ext cx="596096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4CD42707-397E-4AB0-8758-ED463E6425BD}"/>
              </a:ext>
            </a:extLst>
          </p:cNvPr>
          <p:cNvSpPr txBox="1"/>
          <p:nvPr/>
        </p:nvSpPr>
        <p:spPr>
          <a:xfrm>
            <a:off x="3956516" y="2330641"/>
            <a:ext cx="740778" cy="381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80</a:t>
            </a:r>
            <a:endParaRPr lang="ko-KR" altLang="en-US" dirty="0"/>
          </a:p>
        </p:txBody>
      </p:sp>
      <p:grpSp>
        <p:nvGrpSpPr>
          <p:cNvPr id="34" name="그룹 33"/>
          <p:cNvGrpSpPr/>
          <p:nvPr/>
        </p:nvGrpSpPr>
        <p:grpSpPr>
          <a:xfrm>
            <a:off x="3764895" y="3309076"/>
            <a:ext cx="740778" cy="1024724"/>
            <a:chOff x="3764895" y="3309076"/>
            <a:chExt cx="740778" cy="1024724"/>
          </a:xfrm>
        </p:grpSpPr>
        <p:cxnSp>
          <p:nvCxnSpPr>
            <p:cNvPr id="13" name="직선 화살표 연결선 12">
              <a:extLst>
                <a:ext uri="{FF2B5EF4-FFF2-40B4-BE49-F238E27FC236}">
                  <a16:creationId xmlns="" xmlns:a16="http://schemas.microsoft.com/office/drawing/2014/main" id="{9D07B729-09E2-482A-B1DD-C4FCAACFD0C7}"/>
                </a:ext>
              </a:extLst>
            </p:cNvPr>
            <p:cNvCxnSpPr/>
            <p:nvPr/>
          </p:nvCxnSpPr>
          <p:spPr>
            <a:xfrm>
              <a:off x="3962400" y="3309076"/>
              <a:ext cx="0" cy="102472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386CC611-6033-4704-A6FC-A825DAF81054}"/>
                </a:ext>
              </a:extLst>
            </p:cNvPr>
            <p:cNvSpPr txBox="1"/>
            <p:nvPr/>
          </p:nvSpPr>
          <p:spPr>
            <a:xfrm>
              <a:off x="3764895" y="3533551"/>
              <a:ext cx="740778" cy="381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120</a:t>
              </a:r>
              <a:endParaRPr lang="ko-KR" altLang="en-US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675240" y="4345374"/>
            <a:ext cx="740778" cy="1238400"/>
            <a:chOff x="4675240" y="4345374"/>
            <a:chExt cx="740778" cy="1238400"/>
          </a:xfrm>
        </p:grpSpPr>
        <p:cxnSp>
          <p:nvCxnSpPr>
            <p:cNvPr id="23" name="직선 화살표 연결선 22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>
              <a:off x="4675240" y="4582630"/>
              <a:ext cx="740778" cy="381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150</a:t>
              </a:r>
              <a:endParaRPr lang="ko-KR" altLang="en-US" dirty="0"/>
            </a:p>
          </p:txBody>
        </p:sp>
      </p:grpSp>
      <p:sp>
        <p:nvSpPr>
          <p:cNvPr id="2" name="AutoShape 2" descr="버스 - 무료 교통개 아이콘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2" b="15666"/>
          <a:stretch/>
        </p:blipFill>
        <p:spPr>
          <a:xfrm>
            <a:off x="2325665" y="4308400"/>
            <a:ext cx="2230260" cy="1320800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2377509" y="5721786"/>
            <a:ext cx="2128164" cy="381944"/>
            <a:chOff x="2377509" y="5721786"/>
            <a:chExt cx="2128164" cy="381944"/>
          </a:xfrm>
        </p:grpSpPr>
        <p:cxnSp>
          <p:nvCxnSpPr>
            <p:cNvPr id="32" name="직선 화살표 연결선 31">
              <a:extLst>
                <a:ext uri="{FF2B5EF4-FFF2-40B4-BE49-F238E27FC236}">
                  <a16:creationId xmlns="" xmlns:a16="http://schemas.microsoft.com/office/drawing/2014/main" id="{9D07B729-09E2-482A-B1DD-C4FCAACFD0C7}"/>
                </a:ext>
              </a:extLst>
            </p:cNvPr>
            <p:cNvCxnSpPr/>
            <p:nvPr/>
          </p:nvCxnSpPr>
          <p:spPr>
            <a:xfrm>
              <a:off x="2377509" y="5794408"/>
              <a:ext cx="2128164" cy="525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386CC611-6033-4704-A6FC-A825DAF81054}"/>
                </a:ext>
              </a:extLst>
            </p:cNvPr>
            <p:cNvSpPr txBox="1"/>
            <p:nvPr/>
          </p:nvSpPr>
          <p:spPr>
            <a:xfrm>
              <a:off x="3197905" y="5721786"/>
              <a:ext cx="740778" cy="381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290</a:t>
              </a:r>
              <a:endParaRPr lang="ko-KR" altLang="en-US" dirty="0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135880" y="1622999"/>
            <a:ext cx="740778" cy="615543"/>
            <a:chOff x="5135880" y="2812276"/>
            <a:chExt cx="740778" cy="496800"/>
          </a:xfrm>
        </p:grpSpPr>
        <p:cxnSp>
          <p:nvCxnSpPr>
            <p:cNvPr id="37" name="직선 화살표 연결선 36">
              <a:extLst>
                <a:ext uri="{FF2B5EF4-FFF2-40B4-BE49-F238E27FC236}">
                  <a16:creationId xmlns="" xmlns:a16="http://schemas.microsoft.com/office/drawing/2014/main" id="{54398524-E43E-4555-93A0-2DFF3632C5D9}"/>
                </a:ext>
              </a:extLst>
            </p:cNvPr>
            <p:cNvCxnSpPr/>
            <p:nvPr/>
          </p:nvCxnSpPr>
          <p:spPr>
            <a:xfrm>
              <a:off x="5135880" y="2812276"/>
              <a:ext cx="0" cy="496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3ECA98A3-8B32-4990-97B9-1E846B3DFF7A}"/>
                </a:ext>
              </a:extLst>
            </p:cNvPr>
            <p:cNvSpPr txBox="1"/>
            <p:nvPr/>
          </p:nvSpPr>
          <p:spPr>
            <a:xfrm>
              <a:off x="5135880" y="2857742"/>
              <a:ext cx="740778" cy="298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7</a:t>
              </a:r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</p:grpSp>
      <p:cxnSp>
        <p:nvCxnSpPr>
          <p:cNvPr id="40" name="직선 화살표 연결선 39"/>
          <p:cNvCxnSpPr/>
          <p:nvPr/>
        </p:nvCxnSpPr>
        <p:spPr>
          <a:xfrm>
            <a:off x="4395564" y="1937736"/>
            <a:ext cx="1697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4CD42707-397E-4AB0-8758-ED463E6425BD}"/>
              </a:ext>
            </a:extLst>
          </p:cNvPr>
          <p:cNvSpPr txBox="1"/>
          <p:nvPr/>
        </p:nvSpPr>
        <p:spPr>
          <a:xfrm>
            <a:off x="5989520" y="1684310"/>
            <a:ext cx="2002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40, </a:t>
            </a:r>
            <a:r>
              <a:rPr lang="ko-KR" altLang="en-US" dirty="0" smtClean="0"/>
              <a:t>가운데 정렬</a:t>
            </a:r>
            <a:endParaRPr lang="ko-KR" altLang="en-US" dirty="0"/>
          </a:p>
        </p:txBody>
      </p:sp>
      <p:grpSp>
        <p:nvGrpSpPr>
          <p:cNvPr id="69" name="그룹 68"/>
          <p:cNvGrpSpPr/>
          <p:nvPr/>
        </p:nvGrpSpPr>
        <p:grpSpPr>
          <a:xfrm>
            <a:off x="2061734" y="2427338"/>
            <a:ext cx="3814924" cy="1374882"/>
            <a:chOff x="2061734" y="2427933"/>
            <a:chExt cx="3814924" cy="1374882"/>
          </a:xfrm>
        </p:grpSpPr>
        <p:grpSp>
          <p:nvGrpSpPr>
            <p:cNvPr id="35" name="그룹 34"/>
            <p:cNvGrpSpPr/>
            <p:nvPr/>
          </p:nvGrpSpPr>
          <p:grpSpPr>
            <a:xfrm>
              <a:off x="5135880" y="2812276"/>
              <a:ext cx="740778" cy="496800"/>
              <a:chOff x="5135880" y="2812276"/>
              <a:chExt cx="740778" cy="496800"/>
            </a:xfrm>
          </p:grpSpPr>
          <p:cxnSp>
            <p:nvCxnSpPr>
              <p:cNvPr id="10" name="직선 화살표 연결선 9">
                <a:extLst>
                  <a:ext uri="{FF2B5EF4-FFF2-40B4-BE49-F238E27FC236}">
                    <a16:creationId xmlns="" xmlns:a16="http://schemas.microsoft.com/office/drawing/2014/main" id="{54398524-E43E-4555-93A0-2DFF3632C5D9}"/>
                  </a:ext>
                </a:extLst>
              </p:cNvPr>
              <p:cNvCxnSpPr/>
              <p:nvPr/>
            </p:nvCxnSpPr>
            <p:spPr>
              <a:xfrm>
                <a:off x="5135880" y="2812276"/>
                <a:ext cx="0" cy="4968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="" xmlns:a16="http://schemas.microsoft.com/office/drawing/2014/main" id="{3ECA98A3-8B32-4990-97B9-1E846B3DFF7A}"/>
                  </a:ext>
                </a:extLst>
              </p:cNvPr>
              <p:cNvSpPr txBox="1"/>
              <p:nvPr/>
            </p:nvSpPr>
            <p:spPr>
              <a:xfrm>
                <a:off x="5135880" y="2857742"/>
                <a:ext cx="740778" cy="381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60</a:t>
                </a:r>
                <a:endParaRPr lang="ko-KR" altLang="en-US" dirty="0"/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2074092" y="2812276"/>
              <a:ext cx="2761902" cy="496800"/>
              <a:chOff x="2022272" y="2602311"/>
              <a:chExt cx="2761902" cy="496800"/>
            </a:xfrm>
          </p:grpSpPr>
          <p:pic>
            <p:nvPicPr>
              <p:cNvPr id="12" name="그림 11"/>
              <p:cNvPicPr>
                <a:picLocks noChangeAspect="1"/>
              </p:cNvPicPr>
              <p:nvPr/>
            </p:nvPicPr>
            <p:blipFill rotWithShape="1">
              <a:blip r:embed="rId3"/>
              <a:srcRect l="88602" t="9935" r="2261" b="32564"/>
              <a:stretch/>
            </p:blipFill>
            <p:spPr>
              <a:xfrm>
                <a:off x="4343744" y="2630431"/>
                <a:ext cx="440430" cy="408647"/>
              </a:xfrm>
              <a:prstGeom prst="rect">
                <a:avLst/>
              </a:prstGeom>
              <a:noFill/>
              <a:ln w="88900" cap="sq">
                <a:noFill/>
                <a:miter lim="800000"/>
              </a:ln>
              <a:effectLst>
                <a:outerShdw sx="1000" sy="1000" algn="tl" rotWithShape="0">
                  <a:schemeClr val="bg1"/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contourClr>
                  <a:srgbClr val="FFFFFF"/>
                </a:contourClr>
              </a:sp3d>
            </p:spPr>
          </p:pic>
          <p:grpSp>
            <p:nvGrpSpPr>
              <p:cNvPr id="4" name="그룹 3"/>
              <p:cNvGrpSpPr/>
              <p:nvPr/>
            </p:nvGrpSpPr>
            <p:grpSpPr>
              <a:xfrm>
                <a:off x="2022272" y="2602311"/>
                <a:ext cx="2761902" cy="496800"/>
                <a:chOff x="2022272" y="2602311"/>
                <a:chExt cx="2761902" cy="496800"/>
              </a:xfrm>
            </p:grpSpPr>
            <p:sp>
              <p:nvSpPr>
                <p:cNvPr id="9" name="사각형: 둥근 모서리 8">
                  <a:extLst>
                    <a:ext uri="{FF2B5EF4-FFF2-40B4-BE49-F238E27FC236}">
                      <a16:creationId xmlns="" xmlns:a16="http://schemas.microsoft.com/office/drawing/2014/main" id="{0ABA02DF-B089-4E5B-BECA-2D4EA32C6394}"/>
                    </a:ext>
                  </a:extLst>
                </p:cNvPr>
                <p:cNvSpPr/>
                <p:nvPr/>
              </p:nvSpPr>
              <p:spPr>
                <a:xfrm>
                  <a:off x="2022272" y="2602311"/>
                  <a:ext cx="2761902" cy="4968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dirty="0"/>
                    <a:t>검색 창</a:t>
                  </a:r>
                </a:p>
              </p:txBody>
            </p:sp>
            <p:grpSp>
              <p:nvGrpSpPr>
                <p:cNvPr id="29" name="그룹 28"/>
                <p:cNvGrpSpPr/>
                <p:nvPr/>
              </p:nvGrpSpPr>
              <p:grpSpPr>
                <a:xfrm>
                  <a:off x="2116500" y="2669671"/>
                  <a:ext cx="259564" cy="369407"/>
                  <a:chOff x="1809000" y="749300"/>
                  <a:chExt cx="414772" cy="550099"/>
                </a:xfrm>
              </p:grpSpPr>
              <p:sp>
                <p:nvSpPr>
                  <p:cNvPr id="19" name="타원 18"/>
                  <p:cNvSpPr/>
                  <p:nvPr/>
                </p:nvSpPr>
                <p:spPr>
                  <a:xfrm>
                    <a:off x="1809000" y="749300"/>
                    <a:ext cx="388100" cy="387350"/>
                  </a:xfrm>
                  <a:prstGeom prst="ellipse">
                    <a:avLst/>
                  </a:prstGeom>
                  <a:solidFill>
                    <a:srgbClr val="6099E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" name="타원 19"/>
                  <p:cNvSpPr/>
                  <p:nvPr/>
                </p:nvSpPr>
                <p:spPr>
                  <a:xfrm>
                    <a:off x="1862823" y="799080"/>
                    <a:ext cx="280453" cy="28778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" name="모서리가 둥근 직사각형 21"/>
                  <p:cNvSpPr/>
                  <p:nvPr/>
                </p:nvSpPr>
                <p:spPr>
                  <a:xfrm rot="-2460000">
                    <a:off x="2169948" y="1013449"/>
                    <a:ext cx="53824" cy="285950"/>
                  </a:xfrm>
                  <a:prstGeom prst="roundRect">
                    <a:avLst/>
                  </a:prstGeom>
                  <a:solidFill>
                    <a:srgbClr val="6099E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grpSp>
          <p:nvGrpSpPr>
            <p:cNvPr id="44" name="그룹 43"/>
            <p:cNvGrpSpPr/>
            <p:nvPr/>
          </p:nvGrpSpPr>
          <p:grpSpPr>
            <a:xfrm>
              <a:off x="2074092" y="3433483"/>
              <a:ext cx="2761902" cy="369332"/>
              <a:chOff x="2377509" y="5721786"/>
              <a:chExt cx="2128164" cy="339846"/>
            </a:xfrm>
          </p:grpSpPr>
          <p:cxnSp>
            <p:nvCxnSpPr>
              <p:cNvPr id="45" name="직선 화살표 연결선 44">
                <a:extLst>
                  <a:ext uri="{FF2B5EF4-FFF2-40B4-BE49-F238E27FC236}">
                    <a16:creationId xmlns="" xmlns:a16="http://schemas.microsoft.com/office/drawing/2014/main" id="{9D07B729-09E2-482A-B1DD-C4FCAACFD0C7}"/>
                  </a:ext>
                </a:extLst>
              </p:cNvPr>
              <p:cNvCxnSpPr/>
              <p:nvPr/>
            </p:nvCxnSpPr>
            <p:spPr>
              <a:xfrm flipV="1">
                <a:off x="2377509" y="5775158"/>
                <a:ext cx="2128164" cy="1925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="" xmlns:a16="http://schemas.microsoft.com/office/drawing/2014/main" id="{386CC611-6033-4704-A6FC-A825DAF81054}"/>
                  </a:ext>
                </a:extLst>
              </p:cNvPr>
              <p:cNvSpPr txBox="1"/>
              <p:nvPr/>
            </p:nvSpPr>
            <p:spPr>
              <a:xfrm>
                <a:off x="3197905" y="5721786"/>
                <a:ext cx="740778" cy="339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365</a:t>
                </a:r>
                <a:endParaRPr lang="ko-KR" altLang="en-US" dirty="0"/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3792144" y="2854565"/>
              <a:ext cx="740778" cy="432001"/>
              <a:chOff x="4602960" y="2812276"/>
              <a:chExt cx="740778" cy="496800"/>
            </a:xfrm>
          </p:grpSpPr>
          <p:cxnSp>
            <p:nvCxnSpPr>
              <p:cNvPr id="48" name="직선 화살표 연결선 47">
                <a:extLst>
                  <a:ext uri="{FF2B5EF4-FFF2-40B4-BE49-F238E27FC236}">
                    <a16:creationId xmlns="" xmlns:a16="http://schemas.microsoft.com/office/drawing/2014/main" id="{54398524-E43E-4555-93A0-2DFF3632C5D9}"/>
                  </a:ext>
                </a:extLst>
              </p:cNvPr>
              <p:cNvCxnSpPr/>
              <p:nvPr/>
            </p:nvCxnSpPr>
            <p:spPr>
              <a:xfrm>
                <a:off x="5135880" y="2812276"/>
                <a:ext cx="0" cy="4968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>
                <a:extLst>
                  <a:ext uri="{FF2B5EF4-FFF2-40B4-BE49-F238E27FC236}">
                    <a16:creationId xmlns="" xmlns:a16="http://schemas.microsoft.com/office/drawing/2014/main" id="{3ECA98A3-8B32-4990-97B9-1E846B3DFF7A}"/>
                  </a:ext>
                </a:extLst>
              </p:cNvPr>
              <p:cNvSpPr txBox="1"/>
              <p:nvPr/>
            </p:nvSpPr>
            <p:spPr>
              <a:xfrm>
                <a:off x="4602960" y="2858331"/>
                <a:ext cx="740778" cy="381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40</a:t>
                </a:r>
                <a:endParaRPr lang="ko-KR" altLang="en-US" dirty="0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5400000">
              <a:off x="4600518" y="2237041"/>
              <a:ext cx="339491" cy="757214"/>
              <a:chOff x="4796389" y="2438282"/>
              <a:chExt cx="339491" cy="870794"/>
            </a:xfrm>
          </p:grpSpPr>
          <p:cxnSp>
            <p:nvCxnSpPr>
              <p:cNvPr id="51" name="직선 화살표 연결선 50">
                <a:extLst>
                  <a:ext uri="{FF2B5EF4-FFF2-40B4-BE49-F238E27FC236}">
                    <a16:creationId xmlns="" xmlns:a16="http://schemas.microsoft.com/office/drawing/2014/main" id="{54398524-E43E-4555-93A0-2DFF3632C5D9}"/>
                  </a:ext>
                </a:extLst>
              </p:cNvPr>
              <p:cNvCxnSpPr/>
              <p:nvPr/>
            </p:nvCxnSpPr>
            <p:spPr>
              <a:xfrm>
                <a:off x="5135880" y="2812276"/>
                <a:ext cx="0" cy="4968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="" xmlns:a16="http://schemas.microsoft.com/office/drawing/2014/main" id="{3ECA98A3-8B32-4990-97B9-1E846B3DFF7A}"/>
                  </a:ext>
                </a:extLst>
              </p:cNvPr>
              <p:cNvSpPr txBox="1"/>
              <p:nvPr/>
            </p:nvSpPr>
            <p:spPr>
              <a:xfrm rot="16200000">
                <a:off x="4536505" y="2698166"/>
                <a:ext cx="851893" cy="332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40</a:t>
                </a:r>
                <a:endParaRPr lang="ko-KR" altLang="en-US" dirty="0"/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 rot="5400000">
              <a:off x="2270595" y="2219072"/>
              <a:ext cx="339491" cy="757214"/>
              <a:chOff x="4796389" y="2438282"/>
              <a:chExt cx="339491" cy="870794"/>
            </a:xfrm>
          </p:grpSpPr>
          <p:cxnSp>
            <p:nvCxnSpPr>
              <p:cNvPr id="64" name="직선 화살표 연결선 63">
                <a:extLst>
                  <a:ext uri="{FF2B5EF4-FFF2-40B4-BE49-F238E27FC236}">
                    <a16:creationId xmlns="" xmlns:a16="http://schemas.microsoft.com/office/drawing/2014/main" id="{54398524-E43E-4555-93A0-2DFF3632C5D9}"/>
                  </a:ext>
                </a:extLst>
              </p:cNvPr>
              <p:cNvCxnSpPr/>
              <p:nvPr/>
            </p:nvCxnSpPr>
            <p:spPr>
              <a:xfrm>
                <a:off x="5135880" y="2812276"/>
                <a:ext cx="0" cy="4968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>
                <a:extLst>
                  <a:ext uri="{FF2B5EF4-FFF2-40B4-BE49-F238E27FC236}">
                    <a16:creationId xmlns="" xmlns:a16="http://schemas.microsoft.com/office/drawing/2014/main" id="{3ECA98A3-8B32-4990-97B9-1E846B3DFF7A}"/>
                  </a:ext>
                </a:extLst>
              </p:cNvPr>
              <p:cNvSpPr txBox="1"/>
              <p:nvPr/>
            </p:nvSpPr>
            <p:spPr>
              <a:xfrm rot="16200000">
                <a:off x="4536505" y="2698166"/>
                <a:ext cx="851893" cy="332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40</a:t>
                </a:r>
                <a:endParaRPr lang="ko-KR" altLang="en-US" dirty="0"/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2493735" y="2817042"/>
              <a:ext cx="803182" cy="432001"/>
              <a:chOff x="5539181" y="2817757"/>
              <a:chExt cx="803182" cy="496800"/>
            </a:xfrm>
          </p:grpSpPr>
          <p:cxnSp>
            <p:nvCxnSpPr>
              <p:cNvPr id="67" name="직선 화살표 연결선 66">
                <a:extLst>
                  <a:ext uri="{FF2B5EF4-FFF2-40B4-BE49-F238E27FC236}">
                    <a16:creationId xmlns="" xmlns:a16="http://schemas.microsoft.com/office/drawing/2014/main" id="{54398524-E43E-4555-93A0-2DFF3632C5D9}"/>
                  </a:ext>
                </a:extLst>
              </p:cNvPr>
              <p:cNvCxnSpPr/>
              <p:nvPr/>
            </p:nvCxnSpPr>
            <p:spPr>
              <a:xfrm>
                <a:off x="5539181" y="2817757"/>
                <a:ext cx="0" cy="4968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="" xmlns:a16="http://schemas.microsoft.com/office/drawing/2014/main" id="{3ECA98A3-8B32-4990-97B9-1E846B3DFF7A}"/>
                  </a:ext>
                </a:extLst>
              </p:cNvPr>
              <p:cNvSpPr txBox="1"/>
              <p:nvPr/>
            </p:nvSpPr>
            <p:spPr>
              <a:xfrm>
                <a:off x="5601585" y="2887855"/>
                <a:ext cx="740778" cy="381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40</a:t>
                </a:r>
                <a:endParaRPr lang="ko-KR" altLang="en-US" dirty="0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155574" y="269507"/>
            <a:ext cx="2046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시작 화면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54398524-E43E-4555-93A0-2DFF3632C5D9}"/>
              </a:ext>
            </a:extLst>
          </p:cNvPr>
          <p:cNvCxnSpPr/>
          <p:nvPr/>
        </p:nvCxnSpPr>
        <p:spPr>
          <a:xfrm>
            <a:off x="5288280" y="2964081"/>
            <a:ext cx="0" cy="496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3ECA98A3-8B32-4990-97B9-1E846B3DFF7A}"/>
              </a:ext>
            </a:extLst>
          </p:cNvPr>
          <p:cNvSpPr txBox="1"/>
          <p:nvPr/>
        </p:nvSpPr>
        <p:spPr>
          <a:xfrm>
            <a:off x="5288280" y="3009547"/>
            <a:ext cx="740778" cy="381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0016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기타 컬렉션에서 와이파이 아이콘 벡터 얇은 라인 와이파이 개요 ...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75" t="21792" r="30438" b="38004"/>
          <a:stretch/>
        </p:blipFill>
        <p:spPr bwMode="auto">
          <a:xfrm>
            <a:off x="2885761" y="2585262"/>
            <a:ext cx="1112008" cy="1143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/>
          <p:cNvGrpSpPr/>
          <p:nvPr/>
        </p:nvGrpSpPr>
        <p:grpSpPr>
          <a:xfrm>
            <a:off x="4762300" y="2580600"/>
            <a:ext cx="844363" cy="2386842"/>
            <a:chOff x="4697294" y="4345374"/>
            <a:chExt cx="844363" cy="1238400"/>
          </a:xfrm>
        </p:grpSpPr>
        <p:cxnSp>
          <p:nvCxnSpPr>
            <p:cNvPr id="15" name="직선 화살표 연결선 14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>
              <a:off x="4800879" y="4749611"/>
              <a:ext cx="740778" cy="191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300</a:t>
              </a:r>
              <a:endParaRPr lang="ko-KR" altLang="en-US" dirty="0"/>
            </a:p>
          </p:txBody>
        </p:sp>
      </p:grpSp>
      <p:grpSp>
        <p:nvGrpSpPr>
          <p:cNvPr id="17" name="그룹 16"/>
          <p:cNvGrpSpPr/>
          <p:nvPr/>
        </p:nvGrpSpPr>
        <p:grpSpPr>
          <a:xfrm rot="16200000">
            <a:off x="3235663" y="1119389"/>
            <a:ext cx="369332" cy="2676272"/>
            <a:chOff x="4618812" y="4345374"/>
            <a:chExt cx="369332" cy="1238400"/>
          </a:xfrm>
        </p:grpSpPr>
        <p:cxnSp>
          <p:nvCxnSpPr>
            <p:cNvPr id="18" name="직선 화살표 연결선 17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611303" y="4825553"/>
              <a:ext cx="384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300</a:t>
              </a:r>
              <a:endParaRPr lang="ko-KR" altLang="en-US" dirty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814092" y="5260692"/>
            <a:ext cx="1880951" cy="1201544"/>
            <a:chOff x="4697294" y="4345374"/>
            <a:chExt cx="1880951" cy="1745809"/>
          </a:xfrm>
        </p:grpSpPr>
        <p:cxnSp>
          <p:nvCxnSpPr>
            <p:cNvPr id="22" name="직선 화살표 연결선 21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>
              <a:off x="4800879" y="4749611"/>
              <a:ext cx="1777366" cy="1341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175</a:t>
              </a:r>
            </a:p>
            <a:p>
              <a:r>
                <a:rPr lang="ko-KR" altLang="en-US" dirty="0" smtClean="0"/>
                <a:t>가운데 정렬</a:t>
              </a:r>
              <a:r>
                <a:rPr lang="en-US" altLang="ko-KR" dirty="0" smtClean="0"/>
                <a:t>,28</a:t>
              </a:r>
            </a:p>
            <a:p>
              <a:endParaRPr lang="ko-KR" altLang="en-US" dirty="0"/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4B4FA500-C41C-408C-8220-BCA730684C7D}"/>
              </a:ext>
            </a:extLst>
          </p:cNvPr>
          <p:cNvSpPr/>
          <p:nvPr/>
        </p:nvSpPr>
        <p:spPr>
          <a:xfrm>
            <a:off x="2271614" y="5260693"/>
            <a:ext cx="2490686" cy="8523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“</a:t>
            </a:r>
            <a:r>
              <a:rPr lang="ko-KR" altLang="en-US" sz="28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스마트폰 뒷면을 </a:t>
            </a:r>
            <a:endParaRPr lang="en-US" altLang="ko-KR" sz="28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pPr algn="ctr"/>
            <a:r>
              <a:rPr lang="ko-KR" altLang="en-US" sz="28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가까이 대주세요</a:t>
            </a:r>
            <a:r>
              <a:rPr lang="en-US" altLang="ko-KR" sz="28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.”</a:t>
            </a:r>
            <a:endParaRPr lang="ko-KR" altLang="en-US" sz="28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2" b="15666"/>
          <a:stretch/>
        </p:blipFill>
        <p:spPr>
          <a:xfrm>
            <a:off x="2082191" y="3550502"/>
            <a:ext cx="2676274" cy="1408285"/>
          </a:xfrm>
          <a:prstGeom prst="rect">
            <a:avLst/>
          </a:prstGeom>
        </p:spPr>
      </p:pic>
      <p:grpSp>
        <p:nvGrpSpPr>
          <p:cNvPr id="1024" name="그룹 1023"/>
          <p:cNvGrpSpPr/>
          <p:nvPr/>
        </p:nvGrpSpPr>
        <p:grpSpPr>
          <a:xfrm>
            <a:off x="448519" y="1066600"/>
            <a:ext cx="5960962" cy="7772799"/>
            <a:chOff x="448519" y="1066600"/>
            <a:chExt cx="5960962" cy="7772799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47888" y="1837102"/>
              <a:ext cx="190500" cy="319088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1526B5C4-8DCC-4D00-AA16-9A50335AE1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9000" y="1623000"/>
              <a:ext cx="3240000" cy="666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448519" y="1066600"/>
              <a:ext cx="5960962" cy="7772799"/>
              <a:chOff x="448519" y="1066600"/>
              <a:chExt cx="5960962" cy="7772799"/>
            </a:xfrm>
          </p:grpSpPr>
          <p:cxnSp>
            <p:nvCxnSpPr>
              <p:cNvPr id="9" name="직선 연결선 8">
                <a:extLst>
                  <a:ext uri="{FF2B5EF4-FFF2-40B4-BE49-F238E27FC236}">
                    <a16:creationId xmlns="" xmlns:a16="http://schemas.microsoft.com/office/drawing/2014/main" id="{081FE162-0A24-4C7E-8540-2AB6E582F1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5043" y="1066600"/>
                <a:ext cx="0" cy="7772799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="" xmlns:a16="http://schemas.microsoft.com/office/drawing/2014/main" id="{9E774BDD-DBDE-46E7-A21E-9DA9168662A8}"/>
                  </a:ext>
                </a:extLst>
              </p:cNvPr>
              <p:cNvCxnSpPr/>
              <p:nvPr/>
            </p:nvCxnSpPr>
            <p:spPr>
              <a:xfrm>
                <a:off x="448519" y="4964574"/>
                <a:ext cx="5960962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ABABF6C9-D7B0-4538-855F-C83A2AC4BDF6}"/>
                </a:ext>
              </a:extLst>
            </p:cNvPr>
            <p:cNvSpPr/>
            <p:nvPr/>
          </p:nvSpPr>
          <p:spPr>
            <a:xfrm>
              <a:off x="4331851" y="8041195"/>
              <a:ext cx="712800" cy="24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4528486" y="1846726"/>
              <a:ext cx="245784" cy="319088"/>
              <a:chOff x="4444368" y="1811626"/>
              <a:chExt cx="239886" cy="344564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4444368" y="1811626"/>
                <a:ext cx="224460" cy="242623"/>
              </a:xfrm>
              <a:prstGeom prst="ellipse">
                <a:avLst/>
              </a:prstGeom>
              <a:solidFill>
                <a:srgbClr val="6099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4475497" y="1842807"/>
                <a:ext cx="162201" cy="18026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 rot="19140000">
                <a:off x="4653125" y="1977081"/>
                <a:ext cx="31129" cy="179109"/>
              </a:xfrm>
              <a:prstGeom prst="roundRect">
                <a:avLst/>
              </a:prstGeom>
              <a:solidFill>
                <a:srgbClr val="6099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4270546" y="7970611"/>
              <a:ext cx="9547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ㄴㄴㄹㅇ</a:t>
              </a:r>
              <a:endParaRPr lang="ko-KR" altLang="en-US" dirty="0"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  <a:p>
              <a:endParaRPr lang="ko-KR" altLang="en-US" dirty="0"/>
            </a:p>
          </p:txBody>
        </p:sp>
        <p:grpSp>
          <p:nvGrpSpPr>
            <p:cNvPr id="35" name="그룹 34"/>
            <p:cNvGrpSpPr/>
            <p:nvPr/>
          </p:nvGrpSpPr>
          <p:grpSpPr>
            <a:xfrm rot="16200000">
              <a:off x="4503658" y="7426365"/>
              <a:ext cx="369332" cy="712945"/>
              <a:chOff x="4660927" y="4345374"/>
              <a:chExt cx="248485" cy="1238400"/>
            </a:xfrm>
          </p:grpSpPr>
          <p:cxnSp>
            <p:nvCxnSpPr>
              <p:cNvPr id="36" name="직선 화살표 연결선 35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97294" y="434537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 rot="5400000">
                <a:off x="4353416" y="4901424"/>
                <a:ext cx="863508" cy="248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90</a:t>
                </a:r>
                <a:endParaRPr lang="ko-KR" altLang="en-US" dirty="0"/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5110305" y="7967503"/>
              <a:ext cx="740778" cy="322091"/>
              <a:chOff x="4660016" y="4549617"/>
              <a:chExt cx="740778" cy="1523307"/>
            </a:xfrm>
          </p:grpSpPr>
          <p:cxnSp>
            <p:nvCxnSpPr>
              <p:cNvPr id="39" name="직선 화살표 연결선 38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660016" y="4549617"/>
                <a:ext cx="740778" cy="1323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3068973" y="1768506"/>
              <a:ext cx="740778" cy="391667"/>
              <a:chOff x="4298445" y="4304528"/>
              <a:chExt cx="740778" cy="1852362"/>
            </a:xfrm>
          </p:grpSpPr>
          <p:cxnSp>
            <p:nvCxnSpPr>
              <p:cNvPr id="44" name="직선 화살표 연결선 43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 flipH="1">
                <a:off x="4684434" y="4501315"/>
                <a:ext cx="6850" cy="165557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298445" y="4304528"/>
                <a:ext cx="740778" cy="1746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35</a:t>
                </a:r>
                <a:endParaRPr lang="ko-KR" altLang="en-US" dirty="0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5400000">
              <a:off x="1934131" y="1791192"/>
              <a:ext cx="325300" cy="740778"/>
              <a:chOff x="4687134" y="3123654"/>
              <a:chExt cx="325300" cy="3292050"/>
            </a:xfrm>
          </p:grpSpPr>
          <p:cxnSp>
            <p:nvCxnSpPr>
              <p:cNvPr id="51" name="직선 화살표 연결선 50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 rot="16200000">
                <a:off x="3217523" y="4620793"/>
                <a:ext cx="3292050" cy="297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3430811" y="1576915"/>
              <a:ext cx="740778" cy="322091"/>
              <a:chOff x="4660016" y="4549617"/>
              <a:chExt cx="740778" cy="1523307"/>
            </a:xfrm>
          </p:grpSpPr>
          <p:cxnSp>
            <p:nvCxnSpPr>
              <p:cNvPr id="54" name="직선 화살표 연결선 53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660016" y="4549617"/>
                <a:ext cx="740778" cy="1323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5400000">
              <a:off x="4930450" y="1747214"/>
              <a:ext cx="325300" cy="740778"/>
              <a:chOff x="4687134" y="3123654"/>
              <a:chExt cx="325300" cy="3292050"/>
            </a:xfrm>
          </p:grpSpPr>
          <p:cxnSp>
            <p:nvCxnSpPr>
              <p:cNvPr id="57" name="직선 화살표 연결선 56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 rot="16200000">
                <a:off x="3217523" y="4620793"/>
                <a:ext cx="3292050" cy="297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6330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3944B617-9598-494B-8A3D-E1F260C749D6}"/>
              </a:ext>
            </a:extLst>
          </p:cNvPr>
          <p:cNvSpPr/>
          <p:nvPr/>
        </p:nvSpPr>
        <p:spPr>
          <a:xfrm>
            <a:off x="3121732" y="2362350"/>
            <a:ext cx="1673432" cy="599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120</a:t>
            </a:r>
            <a:r>
              <a:rPr lang="ko-KR" altLang="en-US" sz="20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번</a:t>
            </a:r>
            <a:endParaRPr lang="en-US" altLang="ko-KR" sz="20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경남 </a:t>
            </a:r>
            <a:r>
              <a:rPr lang="en-US" altLang="ko-KR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41</a:t>
            </a:r>
            <a:r>
              <a:rPr lang="ko-KR" altLang="en-US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바 </a:t>
            </a:r>
            <a:r>
              <a:rPr lang="en-US" altLang="ko-KR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1234</a:t>
            </a:r>
            <a:endParaRPr lang="ko-KR" altLang="en-US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6857DF9C-2828-4252-B7B9-13C289DED9F3}"/>
              </a:ext>
            </a:extLst>
          </p:cNvPr>
          <p:cNvSpPr/>
          <p:nvPr/>
        </p:nvSpPr>
        <p:spPr>
          <a:xfrm>
            <a:off x="2083443" y="3289286"/>
            <a:ext cx="2691113" cy="4727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2" b="15666"/>
          <a:stretch/>
        </p:blipFill>
        <p:spPr>
          <a:xfrm>
            <a:off x="2048011" y="2368048"/>
            <a:ext cx="1060174" cy="627854"/>
          </a:xfrm>
          <a:prstGeom prst="rect">
            <a:avLst/>
          </a:prstGeom>
        </p:spPr>
      </p:pic>
      <p:grpSp>
        <p:nvGrpSpPr>
          <p:cNvPr id="45" name="그룹 44"/>
          <p:cNvGrpSpPr/>
          <p:nvPr/>
        </p:nvGrpSpPr>
        <p:grpSpPr>
          <a:xfrm>
            <a:off x="448515" y="1061004"/>
            <a:ext cx="5960962" cy="7772799"/>
            <a:chOff x="448519" y="1066600"/>
            <a:chExt cx="5960962" cy="7772799"/>
          </a:xfrm>
        </p:grpSpPr>
        <p:sp>
          <p:nvSpPr>
            <p:cNvPr id="46" name="직사각형 45">
              <a:extLst>
                <a:ext uri="{FF2B5EF4-FFF2-40B4-BE49-F238E27FC236}">
                  <a16:creationId xmlns="" xmlns:a16="http://schemas.microsoft.com/office/drawing/2014/main" id="{1526B5C4-8DCC-4D00-AA16-9A50335AE1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9000" y="1623000"/>
              <a:ext cx="3240000" cy="666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448519" y="1066600"/>
              <a:ext cx="5960962" cy="7772799"/>
              <a:chOff x="448519" y="1066600"/>
              <a:chExt cx="5960962" cy="7772799"/>
            </a:xfrm>
          </p:grpSpPr>
          <p:cxnSp>
            <p:nvCxnSpPr>
              <p:cNvPr id="72" name="직선 연결선 71">
                <a:extLst>
                  <a:ext uri="{FF2B5EF4-FFF2-40B4-BE49-F238E27FC236}">
                    <a16:creationId xmlns="" xmlns:a16="http://schemas.microsoft.com/office/drawing/2014/main" id="{081FE162-0A24-4C7E-8540-2AB6E582F1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5043" y="1066600"/>
                <a:ext cx="0" cy="7772799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>
                <a:extLst>
                  <a:ext uri="{FF2B5EF4-FFF2-40B4-BE49-F238E27FC236}">
                    <a16:creationId xmlns="" xmlns:a16="http://schemas.microsoft.com/office/drawing/2014/main" id="{9E774BDD-DBDE-46E7-A21E-9DA9168662A8}"/>
                  </a:ext>
                </a:extLst>
              </p:cNvPr>
              <p:cNvCxnSpPr/>
              <p:nvPr/>
            </p:nvCxnSpPr>
            <p:spPr>
              <a:xfrm>
                <a:off x="448519" y="4964574"/>
                <a:ext cx="5960962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48" name="직사각형 47">
              <a:extLst>
                <a:ext uri="{FF2B5EF4-FFF2-40B4-BE49-F238E27FC236}">
                  <a16:creationId xmlns="" xmlns:a16="http://schemas.microsoft.com/office/drawing/2014/main" id="{ABABF6C9-D7B0-4538-855F-C83A2AC4BDF6}"/>
                </a:ext>
              </a:extLst>
            </p:cNvPr>
            <p:cNvSpPr/>
            <p:nvPr/>
          </p:nvSpPr>
          <p:spPr>
            <a:xfrm>
              <a:off x="4335125" y="8033238"/>
              <a:ext cx="712800" cy="24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4528486" y="1846726"/>
              <a:ext cx="245784" cy="319088"/>
              <a:chOff x="4444368" y="1811626"/>
              <a:chExt cx="239886" cy="344564"/>
            </a:xfrm>
          </p:grpSpPr>
          <p:sp>
            <p:nvSpPr>
              <p:cNvPr id="69" name="타원 68"/>
              <p:cNvSpPr/>
              <p:nvPr/>
            </p:nvSpPr>
            <p:spPr>
              <a:xfrm>
                <a:off x="4444368" y="1811626"/>
                <a:ext cx="224460" cy="242623"/>
              </a:xfrm>
              <a:prstGeom prst="ellipse">
                <a:avLst/>
              </a:prstGeom>
              <a:solidFill>
                <a:srgbClr val="6099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4475497" y="1842807"/>
                <a:ext cx="162201" cy="18026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모서리가 둥근 직사각형 70"/>
              <p:cNvSpPr/>
              <p:nvPr/>
            </p:nvSpPr>
            <p:spPr>
              <a:xfrm rot="19140000">
                <a:off x="4653125" y="1977081"/>
                <a:ext cx="31129" cy="179109"/>
              </a:xfrm>
              <a:prstGeom prst="roundRect">
                <a:avLst/>
              </a:prstGeom>
              <a:solidFill>
                <a:srgbClr val="6099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4258242" y="7980978"/>
              <a:ext cx="9547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ㄴㄴㄹㅇ</a:t>
              </a:r>
              <a:endParaRPr lang="ko-KR" altLang="en-US" dirty="0"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  <a:p>
              <a:endParaRPr lang="ko-KR" altLang="en-US" dirty="0"/>
            </a:p>
          </p:txBody>
        </p:sp>
        <p:grpSp>
          <p:nvGrpSpPr>
            <p:cNvPr id="51" name="그룹 50"/>
            <p:cNvGrpSpPr/>
            <p:nvPr/>
          </p:nvGrpSpPr>
          <p:grpSpPr>
            <a:xfrm rot="16200000">
              <a:off x="4503658" y="7426365"/>
              <a:ext cx="369332" cy="712945"/>
              <a:chOff x="4660927" y="4345374"/>
              <a:chExt cx="248485" cy="1238400"/>
            </a:xfrm>
          </p:grpSpPr>
          <p:cxnSp>
            <p:nvCxnSpPr>
              <p:cNvPr id="67" name="직선 화살표 연결선 66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97294" y="434537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 rot="5400000">
                <a:off x="4353416" y="4901424"/>
                <a:ext cx="863508" cy="248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90</a:t>
                </a:r>
                <a:endParaRPr lang="ko-KR" altLang="en-US" dirty="0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5110305" y="7967503"/>
              <a:ext cx="740778" cy="322091"/>
              <a:chOff x="4660016" y="4549617"/>
              <a:chExt cx="740778" cy="1523307"/>
            </a:xfrm>
          </p:grpSpPr>
          <p:cxnSp>
            <p:nvCxnSpPr>
              <p:cNvPr id="65" name="직선 화살표 연결선 64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660016" y="4549617"/>
                <a:ext cx="740778" cy="1323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3068973" y="1768506"/>
              <a:ext cx="740778" cy="391667"/>
              <a:chOff x="4298445" y="4304528"/>
              <a:chExt cx="740778" cy="1852362"/>
            </a:xfrm>
          </p:grpSpPr>
          <p:cxnSp>
            <p:nvCxnSpPr>
              <p:cNvPr id="63" name="직선 화살표 연결선 62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 flipH="1">
                <a:off x="4684434" y="4501315"/>
                <a:ext cx="6850" cy="165557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298445" y="4304528"/>
                <a:ext cx="740778" cy="1746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35</a:t>
                </a:r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 rot="5400000">
              <a:off x="1951988" y="1850481"/>
              <a:ext cx="1001640" cy="1298562"/>
              <a:chOff x="4687134" y="302048"/>
              <a:chExt cx="1001640" cy="5770876"/>
            </a:xfrm>
          </p:grpSpPr>
          <p:cxnSp>
            <p:nvCxnSpPr>
              <p:cNvPr id="61" name="직선 화살표 연결선 60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화살표 연결선 75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 rot="16200000" flipH="1">
                <a:off x="3360147" y="2630674"/>
                <a:ext cx="4657253" cy="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그룹 54"/>
            <p:cNvGrpSpPr/>
            <p:nvPr/>
          </p:nvGrpSpPr>
          <p:grpSpPr>
            <a:xfrm>
              <a:off x="3430811" y="1576915"/>
              <a:ext cx="740778" cy="322091"/>
              <a:chOff x="4660016" y="4549617"/>
              <a:chExt cx="740778" cy="1523307"/>
            </a:xfrm>
          </p:grpSpPr>
          <p:cxnSp>
            <p:nvCxnSpPr>
              <p:cNvPr id="59" name="직선 화살표 연결선 58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660016" y="4549617"/>
                <a:ext cx="740778" cy="1323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5400000">
              <a:off x="4930450" y="1747214"/>
              <a:ext cx="325300" cy="740778"/>
              <a:chOff x="4687134" y="3123654"/>
              <a:chExt cx="325300" cy="3292050"/>
            </a:xfrm>
          </p:grpSpPr>
          <p:cxnSp>
            <p:nvCxnSpPr>
              <p:cNvPr id="57" name="직선 화살표 연결선 56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 rot="16200000">
                <a:off x="3217523" y="4620793"/>
                <a:ext cx="3292050" cy="297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</p:grpSp>
      <p:pic>
        <p:nvPicPr>
          <p:cNvPr id="75" name="그림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88" y="1837102"/>
            <a:ext cx="190500" cy="319088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8654C609-0F0D-482C-9D0B-C45B9F6BCB2F}"/>
              </a:ext>
            </a:extLst>
          </p:cNvPr>
          <p:cNvSpPr txBox="1"/>
          <p:nvPr/>
        </p:nvSpPr>
        <p:spPr>
          <a:xfrm>
            <a:off x="1726392" y="2026459"/>
            <a:ext cx="740778" cy="297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30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8654C609-0F0D-482C-9D0B-C45B9F6BCB2F}"/>
              </a:ext>
            </a:extLst>
          </p:cNvPr>
          <p:cNvSpPr txBox="1"/>
          <p:nvPr/>
        </p:nvSpPr>
        <p:spPr>
          <a:xfrm>
            <a:off x="2327491" y="2979452"/>
            <a:ext cx="7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120</a:t>
            </a:r>
            <a:endParaRPr lang="ko-KR" altLang="en-US" dirty="0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="" xmlns:a16="http://schemas.microsoft.com/office/drawing/2014/main" id="{54398524-E43E-4555-93A0-2DFF3632C5D9}"/>
              </a:ext>
            </a:extLst>
          </p:cNvPr>
          <p:cNvCxnSpPr/>
          <p:nvPr/>
        </p:nvCxnSpPr>
        <p:spPr>
          <a:xfrm>
            <a:off x="4887184" y="2320742"/>
            <a:ext cx="0" cy="6742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3ECA98A3-8B32-4990-97B9-1E846B3DFF7A}"/>
              </a:ext>
            </a:extLst>
          </p:cNvPr>
          <p:cNvSpPr txBox="1"/>
          <p:nvPr/>
        </p:nvSpPr>
        <p:spPr>
          <a:xfrm>
            <a:off x="4887183" y="2398963"/>
            <a:ext cx="1807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</a:t>
            </a:r>
            <a:r>
              <a:rPr lang="en-US" altLang="ko-KR" dirty="0" smtClean="0"/>
              <a:t>0</a:t>
            </a:r>
          </a:p>
          <a:p>
            <a:r>
              <a:rPr lang="ko-KR" altLang="en-US" dirty="0" smtClean="0"/>
              <a:t>  왼쪽정렬</a:t>
            </a:r>
            <a:r>
              <a:rPr lang="en-US" altLang="ko-KR" dirty="0" smtClean="0"/>
              <a:t>,20,18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ko-KR" altLang="en-US" dirty="0"/>
          </a:p>
        </p:txBody>
      </p:sp>
      <p:grpSp>
        <p:nvGrpSpPr>
          <p:cNvPr id="124" name="그룹 123"/>
          <p:cNvGrpSpPr/>
          <p:nvPr/>
        </p:nvGrpSpPr>
        <p:grpSpPr>
          <a:xfrm rot="16200000">
            <a:off x="3759143" y="2315410"/>
            <a:ext cx="369332" cy="1685369"/>
            <a:chOff x="4388770" y="4354794"/>
            <a:chExt cx="369332" cy="1238400"/>
          </a:xfrm>
        </p:grpSpPr>
        <p:cxnSp>
          <p:nvCxnSpPr>
            <p:cNvPr id="125" name="직선 화살표 연결선 124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736245" y="435479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309499" y="4793157"/>
              <a:ext cx="527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180</a:t>
              </a:r>
              <a:endParaRPr lang="ko-KR" altLang="en-US" dirty="0"/>
            </a:p>
          </p:txBody>
        </p:sp>
      </p:grpSp>
      <p:grpSp>
        <p:nvGrpSpPr>
          <p:cNvPr id="74" name="그룹 73"/>
          <p:cNvGrpSpPr/>
          <p:nvPr/>
        </p:nvGrpSpPr>
        <p:grpSpPr>
          <a:xfrm rot="16200000">
            <a:off x="3248527" y="3930577"/>
            <a:ext cx="369332" cy="2706602"/>
            <a:chOff x="4618812" y="4345374"/>
            <a:chExt cx="369332" cy="1238400"/>
          </a:xfrm>
        </p:grpSpPr>
        <p:cxnSp>
          <p:nvCxnSpPr>
            <p:cNvPr id="77" name="직선 화살표 연결선 76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611303" y="4825553"/>
              <a:ext cx="384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300</a:t>
              </a:r>
              <a:endParaRPr lang="ko-KR" altLang="en-US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999669" y="4511138"/>
            <a:ext cx="3180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해당 버스 노선 삽입 예정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0119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3944B617-9598-494B-8A3D-E1F260C749D6}"/>
              </a:ext>
            </a:extLst>
          </p:cNvPr>
          <p:cNvSpPr/>
          <p:nvPr/>
        </p:nvSpPr>
        <p:spPr>
          <a:xfrm>
            <a:off x="3121732" y="2362350"/>
            <a:ext cx="1673432" cy="599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120</a:t>
            </a:r>
            <a:r>
              <a:rPr lang="ko-KR" altLang="en-US" sz="20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번</a:t>
            </a:r>
            <a:endParaRPr lang="en-US" altLang="ko-KR" sz="20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경남 </a:t>
            </a:r>
            <a:r>
              <a:rPr lang="en-US" altLang="ko-KR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41</a:t>
            </a:r>
            <a:r>
              <a:rPr lang="ko-KR" altLang="en-US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바 </a:t>
            </a:r>
            <a:r>
              <a:rPr lang="en-US" altLang="ko-KR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1234</a:t>
            </a:r>
            <a:endParaRPr lang="ko-KR" altLang="en-US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6857DF9C-2828-4252-B7B9-13C289DED9F3}"/>
              </a:ext>
            </a:extLst>
          </p:cNvPr>
          <p:cNvSpPr/>
          <p:nvPr/>
        </p:nvSpPr>
        <p:spPr>
          <a:xfrm>
            <a:off x="2083443" y="3289286"/>
            <a:ext cx="2691113" cy="4727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48E7367C-E370-4058-9FA6-4C5F3B77AC35}"/>
              </a:ext>
            </a:extLst>
          </p:cNvPr>
          <p:cNvSpPr/>
          <p:nvPr/>
        </p:nvSpPr>
        <p:spPr>
          <a:xfrm>
            <a:off x="2379518" y="4095318"/>
            <a:ext cx="2098962" cy="12637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“</a:t>
            </a:r>
            <a:r>
              <a:rPr lang="ko-KR" altLang="en-US" sz="2400" dirty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제일병원</a:t>
            </a:r>
            <a:r>
              <a:rPr lang="en-US" altLang="ko-KR" sz="2400" dirty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”</a:t>
            </a:r>
          </a:p>
          <a:p>
            <a:pPr algn="ctr"/>
            <a:r>
              <a:rPr lang="ko-KR" altLang="en-US" sz="2400" dirty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예약하시겠습니까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76991DE0-D069-4C8B-98A1-B47FC2A4F051}"/>
              </a:ext>
            </a:extLst>
          </p:cNvPr>
          <p:cNvSpPr/>
          <p:nvPr/>
        </p:nvSpPr>
        <p:spPr>
          <a:xfrm>
            <a:off x="2379512" y="5231082"/>
            <a:ext cx="1049484" cy="57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88FB2A67-2978-4537-84AE-25D0F33E873C}"/>
              </a:ext>
            </a:extLst>
          </p:cNvPr>
          <p:cNvSpPr/>
          <p:nvPr/>
        </p:nvSpPr>
        <p:spPr>
          <a:xfrm>
            <a:off x="3428996" y="5231082"/>
            <a:ext cx="1049484" cy="57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YES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2" b="15666"/>
          <a:stretch/>
        </p:blipFill>
        <p:spPr>
          <a:xfrm>
            <a:off x="2048011" y="2368048"/>
            <a:ext cx="1060174" cy="627854"/>
          </a:xfrm>
          <a:prstGeom prst="rect">
            <a:avLst/>
          </a:prstGeom>
        </p:spPr>
      </p:pic>
      <p:grpSp>
        <p:nvGrpSpPr>
          <p:cNvPr id="45" name="그룹 44"/>
          <p:cNvGrpSpPr/>
          <p:nvPr/>
        </p:nvGrpSpPr>
        <p:grpSpPr>
          <a:xfrm>
            <a:off x="436381" y="1077937"/>
            <a:ext cx="5960962" cy="7772799"/>
            <a:chOff x="448519" y="1066600"/>
            <a:chExt cx="5960962" cy="7772799"/>
          </a:xfrm>
        </p:grpSpPr>
        <p:sp>
          <p:nvSpPr>
            <p:cNvPr id="46" name="직사각형 45">
              <a:extLst>
                <a:ext uri="{FF2B5EF4-FFF2-40B4-BE49-F238E27FC236}">
                  <a16:creationId xmlns="" xmlns:a16="http://schemas.microsoft.com/office/drawing/2014/main" id="{1526B5C4-8DCC-4D00-AA16-9A50335AE1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9000" y="1623000"/>
              <a:ext cx="3240000" cy="666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448519" y="1066600"/>
              <a:ext cx="5960962" cy="7772799"/>
              <a:chOff x="448519" y="1066600"/>
              <a:chExt cx="5960962" cy="7772799"/>
            </a:xfrm>
          </p:grpSpPr>
          <p:cxnSp>
            <p:nvCxnSpPr>
              <p:cNvPr id="72" name="직선 연결선 71">
                <a:extLst>
                  <a:ext uri="{FF2B5EF4-FFF2-40B4-BE49-F238E27FC236}">
                    <a16:creationId xmlns="" xmlns:a16="http://schemas.microsoft.com/office/drawing/2014/main" id="{081FE162-0A24-4C7E-8540-2AB6E582F1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5043" y="1066600"/>
                <a:ext cx="0" cy="7772799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>
                <a:extLst>
                  <a:ext uri="{FF2B5EF4-FFF2-40B4-BE49-F238E27FC236}">
                    <a16:creationId xmlns="" xmlns:a16="http://schemas.microsoft.com/office/drawing/2014/main" id="{9E774BDD-DBDE-46E7-A21E-9DA9168662A8}"/>
                  </a:ext>
                </a:extLst>
              </p:cNvPr>
              <p:cNvCxnSpPr/>
              <p:nvPr/>
            </p:nvCxnSpPr>
            <p:spPr>
              <a:xfrm>
                <a:off x="448519" y="4964574"/>
                <a:ext cx="5960962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48" name="직사각형 47">
              <a:extLst>
                <a:ext uri="{FF2B5EF4-FFF2-40B4-BE49-F238E27FC236}">
                  <a16:creationId xmlns="" xmlns:a16="http://schemas.microsoft.com/office/drawing/2014/main" id="{ABABF6C9-D7B0-4538-855F-C83A2AC4BDF6}"/>
                </a:ext>
              </a:extLst>
            </p:cNvPr>
            <p:cNvSpPr/>
            <p:nvPr/>
          </p:nvSpPr>
          <p:spPr>
            <a:xfrm>
              <a:off x="4335125" y="8033238"/>
              <a:ext cx="712800" cy="24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4528486" y="1846726"/>
              <a:ext cx="245784" cy="319088"/>
              <a:chOff x="4444368" y="1811626"/>
              <a:chExt cx="239886" cy="344564"/>
            </a:xfrm>
          </p:grpSpPr>
          <p:sp>
            <p:nvSpPr>
              <p:cNvPr id="69" name="타원 68"/>
              <p:cNvSpPr/>
              <p:nvPr/>
            </p:nvSpPr>
            <p:spPr>
              <a:xfrm>
                <a:off x="4444368" y="1811626"/>
                <a:ext cx="224460" cy="242623"/>
              </a:xfrm>
              <a:prstGeom prst="ellipse">
                <a:avLst/>
              </a:prstGeom>
              <a:solidFill>
                <a:srgbClr val="6099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4475497" y="1842807"/>
                <a:ext cx="162201" cy="18026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모서리가 둥근 직사각형 70"/>
              <p:cNvSpPr/>
              <p:nvPr/>
            </p:nvSpPr>
            <p:spPr>
              <a:xfrm rot="19140000">
                <a:off x="4653125" y="1977081"/>
                <a:ext cx="31129" cy="179109"/>
              </a:xfrm>
              <a:prstGeom prst="roundRect">
                <a:avLst/>
              </a:prstGeom>
              <a:solidFill>
                <a:srgbClr val="6099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4258242" y="7980978"/>
              <a:ext cx="9547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ㄴㄴㄹㅇ</a:t>
              </a:r>
              <a:endParaRPr lang="ko-KR" altLang="en-US" dirty="0"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  <a:p>
              <a:endParaRPr lang="ko-KR" altLang="en-US" dirty="0"/>
            </a:p>
          </p:txBody>
        </p:sp>
        <p:grpSp>
          <p:nvGrpSpPr>
            <p:cNvPr id="51" name="그룹 50"/>
            <p:cNvGrpSpPr/>
            <p:nvPr/>
          </p:nvGrpSpPr>
          <p:grpSpPr>
            <a:xfrm rot="16200000">
              <a:off x="4503658" y="7426365"/>
              <a:ext cx="369332" cy="712945"/>
              <a:chOff x="4660927" y="4345374"/>
              <a:chExt cx="248485" cy="1238400"/>
            </a:xfrm>
          </p:grpSpPr>
          <p:cxnSp>
            <p:nvCxnSpPr>
              <p:cNvPr id="67" name="직선 화살표 연결선 66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97294" y="434537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 rot="5400000">
                <a:off x="4353416" y="4901424"/>
                <a:ext cx="863508" cy="248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90</a:t>
                </a:r>
                <a:endParaRPr lang="ko-KR" altLang="en-US" dirty="0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5110305" y="7967503"/>
              <a:ext cx="740778" cy="322091"/>
              <a:chOff x="4660016" y="4549617"/>
              <a:chExt cx="740778" cy="1523307"/>
            </a:xfrm>
          </p:grpSpPr>
          <p:cxnSp>
            <p:nvCxnSpPr>
              <p:cNvPr id="65" name="직선 화살표 연결선 64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660016" y="4549617"/>
                <a:ext cx="740778" cy="1323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3068973" y="1768506"/>
              <a:ext cx="740778" cy="391667"/>
              <a:chOff x="4298445" y="4304528"/>
              <a:chExt cx="740778" cy="1852362"/>
            </a:xfrm>
          </p:grpSpPr>
          <p:cxnSp>
            <p:nvCxnSpPr>
              <p:cNvPr id="63" name="직선 화살표 연결선 62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 flipH="1">
                <a:off x="4684434" y="4501315"/>
                <a:ext cx="6850" cy="165557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298445" y="4304528"/>
                <a:ext cx="740778" cy="1746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35</a:t>
                </a:r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 rot="5400000">
              <a:off x="1951988" y="1850481"/>
              <a:ext cx="1001640" cy="1298562"/>
              <a:chOff x="4687134" y="302048"/>
              <a:chExt cx="1001640" cy="5770876"/>
            </a:xfrm>
          </p:grpSpPr>
          <p:cxnSp>
            <p:nvCxnSpPr>
              <p:cNvPr id="61" name="직선 화살표 연결선 60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화살표 연결선 75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 rot="16200000" flipH="1">
                <a:off x="3360147" y="2630674"/>
                <a:ext cx="4657253" cy="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그룹 54"/>
            <p:cNvGrpSpPr/>
            <p:nvPr/>
          </p:nvGrpSpPr>
          <p:grpSpPr>
            <a:xfrm>
              <a:off x="3430811" y="1576915"/>
              <a:ext cx="740778" cy="322091"/>
              <a:chOff x="4660016" y="4549617"/>
              <a:chExt cx="740778" cy="1523307"/>
            </a:xfrm>
          </p:grpSpPr>
          <p:cxnSp>
            <p:nvCxnSpPr>
              <p:cNvPr id="59" name="직선 화살표 연결선 58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660016" y="4549617"/>
                <a:ext cx="740778" cy="1323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5400000">
              <a:off x="4930450" y="1747214"/>
              <a:ext cx="325300" cy="740778"/>
              <a:chOff x="4687134" y="3123654"/>
              <a:chExt cx="325300" cy="3292050"/>
            </a:xfrm>
          </p:grpSpPr>
          <p:cxnSp>
            <p:nvCxnSpPr>
              <p:cNvPr id="57" name="직선 화살표 연결선 56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 rot="16200000">
                <a:off x="3217523" y="4620793"/>
                <a:ext cx="3292050" cy="297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</p:grpSp>
      <p:pic>
        <p:nvPicPr>
          <p:cNvPr id="75" name="그림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88" y="1837102"/>
            <a:ext cx="190500" cy="319088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8654C609-0F0D-482C-9D0B-C45B9F6BCB2F}"/>
              </a:ext>
            </a:extLst>
          </p:cNvPr>
          <p:cNvSpPr txBox="1"/>
          <p:nvPr/>
        </p:nvSpPr>
        <p:spPr>
          <a:xfrm>
            <a:off x="1726392" y="2026459"/>
            <a:ext cx="740778" cy="297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30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8654C609-0F0D-482C-9D0B-C45B9F6BCB2F}"/>
              </a:ext>
            </a:extLst>
          </p:cNvPr>
          <p:cNvSpPr txBox="1"/>
          <p:nvPr/>
        </p:nvSpPr>
        <p:spPr>
          <a:xfrm>
            <a:off x="2327491" y="2979452"/>
            <a:ext cx="7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120</a:t>
            </a:r>
            <a:endParaRPr lang="ko-KR" altLang="en-US" dirty="0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="" xmlns:a16="http://schemas.microsoft.com/office/drawing/2014/main" id="{54398524-E43E-4555-93A0-2DFF3632C5D9}"/>
              </a:ext>
            </a:extLst>
          </p:cNvPr>
          <p:cNvCxnSpPr/>
          <p:nvPr/>
        </p:nvCxnSpPr>
        <p:spPr>
          <a:xfrm>
            <a:off x="4887184" y="2320742"/>
            <a:ext cx="0" cy="6742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3ECA98A3-8B32-4990-97B9-1E846B3DFF7A}"/>
              </a:ext>
            </a:extLst>
          </p:cNvPr>
          <p:cNvSpPr txBox="1"/>
          <p:nvPr/>
        </p:nvSpPr>
        <p:spPr>
          <a:xfrm>
            <a:off x="4887183" y="2398963"/>
            <a:ext cx="1807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</a:t>
            </a:r>
            <a:r>
              <a:rPr lang="en-US" altLang="ko-KR" dirty="0" smtClean="0"/>
              <a:t>0</a:t>
            </a:r>
          </a:p>
          <a:p>
            <a:r>
              <a:rPr lang="ko-KR" altLang="en-US" dirty="0" smtClean="0"/>
              <a:t>  왼쪽정렬</a:t>
            </a:r>
            <a:r>
              <a:rPr lang="en-US" altLang="ko-KR" dirty="0" smtClean="0"/>
              <a:t>,20,18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ko-KR" altLang="en-US" dirty="0"/>
          </a:p>
        </p:txBody>
      </p:sp>
      <p:grpSp>
        <p:nvGrpSpPr>
          <p:cNvPr id="124" name="그룹 123"/>
          <p:cNvGrpSpPr/>
          <p:nvPr/>
        </p:nvGrpSpPr>
        <p:grpSpPr>
          <a:xfrm rot="16200000">
            <a:off x="3759143" y="2315410"/>
            <a:ext cx="369332" cy="1685369"/>
            <a:chOff x="4388770" y="4354794"/>
            <a:chExt cx="369332" cy="1238400"/>
          </a:xfrm>
        </p:grpSpPr>
        <p:cxnSp>
          <p:nvCxnSpPr>
            <p:cNvPr id="125" name="직선 화살표 연결선 124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736245" y="435479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309499" y="4793157"/>
              <a:ext cx="527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180</a:t>
              </a:r>
              <a:endParaRPr lang="ko-KR" altLang="en-US" dirty="0"/>
            </a:p>
          </p:txBody>
        </p:sp>
      </p:grpSp>
      <p:grpSp>
        <p:nvGrpSpPr>
          <p:cNvPr id="135" name="그룹 134"/>
          <p:cNvGrpSpPr/>
          <p:nvPr/>
        </p:nvGrpSpPr>
        <p:grpSpPr>
          <a:xfrm rot="16200000">
            <a:off x="3222508" y="4972258"/>
            <a:ext cx="369332" cy="2706602"/>
            <a:chOff x="4618812" y="4345374"/>
            <a:chExt cx="369332" cy="1238400"/>
          </a:xfrm>
        </p:grpSpPr>
        <p:cxnSp>
          <p:nvCxnSpPr>
            <p:cNvPr id="136" name="직선 화살표 연결선 135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611303" y="4825553"/>
              <a:ext cx="384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300</a:t>
              </a:r>
              <a:endParaRPr lang="ko-KR" altLang="en-US" dirty="0"/>
            </a:p>
          </p:txBody>
        </p:sp>
      </p:grpSp>
      <p:grpSp>
        <p:nvGrpSpPr>
          <p:cNvPr id="138" name="그룹 137"/>
          <p:cNvGrpSpPr/>
          <p:nvPr/>
        </p:nvGrpSpPr>
        <p:grpSpPr>
          <a:xfrm rot="16200000">
            <a:off x="3251806" y="2853805"/>
            <a:ext cx="369332" cy="2095421"/>
            <a:chOff x="4618812" y="4345374"/>
            <a:chExt cx="369332" cy="1238400"/>
          </a:xfrm>
        </p:grpSpPr>
        <p:cxnSp>
          <p:nvCxnSpPr>
            <p:cNvPr id="139" name="직선 화살표 연결선 138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611303" y="4825553"/>
              <a:ext cx="384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265</a:t>
              </a:r>
              <a:endParaRPr lang="ko-KR" altLang="en-US" dirty="0"/>
            </a:p>
          </p:txBody>
        </p:sp>
      </p:grpSp>
      <p:grpSp>
        <p:nvGrpSpPr>
          <p:cNvPr id="141" name="그룹 140"/>
          <p:cNvGrpSpPr/>
          <p:nvPr/>
        </p:nvGrpSpPr>
        <p:grpSpPr>
          <a:xfrm rot="16200000">
            <a:off x="2722770" y="5404703"/>
            <a:ext cx="369332" cy="1037350"/>
            <a:chOff x="4618814" y="4345374"/>
            <a:chExt cx="369332" cy="1238400"/>
          </a:xfrm>
        </p:grpSpPr>
        <p:cxnSp>
          <p:nvCxnSpPr>
            <p:cNvPr id="142" name="직선 화살표 연결선 141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324619" y="4840529"/>
              <a:ext cx="9577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132.5</a:t>
              </a:r>
              <a:endParaRPr lang="ko-KR" altLang="en-US" dirty="0"/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4589528" y="4101134"/>
            <a:ext cx="740778" cy="1715364"/>
            <a:chOff x="4682484" y="4345374"/>
            <a:chExt cx="740778" cy="1238400"/>
          </a:xfrm>
        </p:grpSpPr>
        <p:cxnSp>
          <p:nvCxnSpPr>
            <p:cNvPr id="145" name="직선 화살표 연결선 144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>
              <a:off x="4682484" y="4833081"/>
              <a:ext cx="740778" cy="266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210</a:t>
              </a:r>
              <a:endParaRPr lang="ko-KR" altLang="en-US" dirty="0"/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1751022" y="5241414"/>
            <a:ext cx="740778" cy="569268"/>
            <a:chOff x="4233943" y="4345374"/>
            <a:chExt cx="740778" cy="1238400"/>
          </a:xfrm>
        </p:grpSpPr>
        <p:cxnSp>
          <p:nvCxnSpPr>
            <p:cNvPr id="148" name="직선 화살표 연결선 147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>
              <a:off x="4233943" y="4612255"/>
              <a:ext cx="740778" cy="803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70</a:t>
              </a:r>
              <a:endParaRPr lang="ko-KR" altLang="en-US" dirty="0"/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="" xmlns:a16="http://schemas.microsoft.com/office/drawing/2014/main" id="{3ECA98A3-8B32-4990-97B9-1E846B3DFF7A}"/>
              </a:ext>
            </a:extLst>
          </p:cNvPr>
          <p:cNvSpPr txBox="1"/>
          <p:nvPr/>
        </p:nvSpPr>
        <p:spPr>
          <a:xfrm>
            <a:off x="4465565" y="4821649"/>
            <a:ext cx="1807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  가운데 정렬</a:t>
            </a:r>
            <a:r>
              <a:rPr lang="en-US" altLang="ko-KR" dirty="0" smtClean="0"/>
              <a:t>,24</a:t>
            </a:r>
            <a:endParaRPr lang="en-US" altLang="ko-KR" dirty="0"/>
          </a:p>
          <a:p>
            <a:r>
              <a:rPr lang="en-US" altLang="ko-KR" dirty="0" smtClean="0"/>
              <a:t>  </a:t>
            </a:r>
          </a:p>
          <a:p>
            <a:endParaRPr lang="ko-KR" altLang="en-US" dirty="0"/>
          </a:p>
        </p:txBody>
      </p:sp>
      <p:sp>
        <p:nvSpPr>
          <p:cNvPr id="151" name="TextBox 150"/>
          <p:cNvSpPr txBox="1"/>
          <p:nvPr/>
        </p:nvSpPr>
        <p:spPr>
          <a:xfrm>
            <a:off x="1999669" y="3476621"/>
            <a:ext cx="3180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해당 버스 노선 삽입 예정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5197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3944B617-9598-494B-8A3D-E1F260C749D6}"/>
              </a:ext>
            </a:extLst>
          </p:cNvPr>
          <p:cNvSpPr/>
          <p:nvPr/>
        </p:nvSpPr>
        <p:spPr>
          <a:xfrm>
            <a:off x="3121732" y="2362350"/>
            <a:ext cx="1673432" cy="599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120</a:t>
            </a:r>
            <a:r>
              <a:rPr lang="ko-KR" altLang="en-US" sz="20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번</a:t>
            </a:r>
            <a:endParaRPr lang="en-US" altLang="ko-KR" sz="20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경남 </a:t>
            </a:r>
            <a:r>
              <a:rPr lang="en-US" altLang="ko-KR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41</a:t>
            </a:r>
            <a:r>
              <a:rPr lang="ko-KR" altLang="en-US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바 </a:t>
            </a:r>
            <a:r>
              <a:rPr lang="en-US" altLang="ko-KR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1234</a:t>
            </a:r>
            <a:endParaRPr lang="ko-KR" altLang="en-US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6857DF9C-2828-4252-B7B9-13C289DED9F3}"/>
              </a:ext>
            </a:extLst>
          </p:cNvPr>
          <p:cNvSpPr/>
          <p:nvPr/>
        </p:nvSpPr>
        <p:spPr>
          <a:xfrm>
            <a:off x="2083443" y="3289286"/>
            <a:ext cx="2691113" cy="4727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48E7367C-E370-4058-9FA6-4C5F3B77AC35}"/>
              </a:ext>
            </a:extLst>
          </p:cNvPr>
          <p:cNvSpPr/>
          <p:nvPr/>
        </p:nvSpPr>
        <p:spPr>
          <a:xfrm>
            <a:off x="2379518" y="4095318"/>
            <a:ext cx="2098962" cy="12637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70C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예약완료</a:t>
            </a:r>
            <a:r>
              <a:rPr lang="ko-KR" altLang="en-US" sz="2000" dirty="0" smtClean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 </a:t>
            </a:r>
            <a:endParaRPr lang="en-US" altLang="ko-KR" sz="2000" dirty="0" smtClean="0"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pPr algn="ctr"/>
            <a:r>
              <a:rPr lang="ko-KR" altLang="en-US" sz="2000" dirty="0" err="1" smtClean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미리알림을</a:t>
            </a:r>
            <a:endParaRPr lang="en-US" altLang="ko-KR" sz="2000" dirty="0" smtClean="0"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pPr algn="ctr"/>
            <a:r>
              <a:rPr lang="ko-KR" altLang="en-US" sz="2000" dirty="0" smtClean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받</a:t>
            </a:r>
            <a:r>
              <a:rPr lang="ko-KR" altLang="en-US" sz="2000" dirty="0" smtClean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으시겠습니까</a:t>
            </a:r>
            <a:r>
              <a:rPr lang="en-US" altLang="ko-KR" sz="2000" dirty="0" smtClean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?</a:t>
            </a:r>
            <a:endParaRPr lang="en-US" altLang="ko-KR" sz="2000" dirty="0"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76991DE0-D069-4C8B-98A1-B47FC2A4F051}"/>
              </a:ext>
            </a:extLst>
          </p:cNvPr>
          <p:cNvSpPr/>
          <p:nvPr/>
        </p:nvSpPr>
        <p:spPr>
          <a:xfrm>
            <a:off x="2379512" y="5231082"/>
            <a:ext cx="1049484" cy="57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88FB2A67-2978-4537-84AE-25D0F33E873C}"/>
              </a:ext>
            </a:extLst>
          </p:cNvPr>
          <p:cNvSpPr/>
          <p:nvPr/>
        </p:nvSpPr>
        <p:spPr>
          <a:xfrm>
            <a:off x="3428996" y="5231082"/>
            <a:ext cx="1049484" cy="57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YES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2" b="15666"/>
          <a:stretch/>
        </p:blipFill>
        <p:spPr>
          <a:xfrm>
            <a:off x="2048011" y="2368048"/>
            <a:ext cx="1060174" cy="627854"/>
          </a:xfrm>
          <a:prstGeom prst="rect">
            <a:avLst/>
          </a:prstGeom>
        </p:spPr>
      </p:pic>
      <p:grpSp>
        <p:nvGrpSpPr>
          <p:cNvPr id="45" name="그룹 44"/>
          <p:cNvGrpSpPr/>
          <p:nvPr/>
        </p:nvGrpSpPr>
        <p:grpSpPr>
          <a:xfrm>
            <a:off x="436381" y="1077937"/>
            <a:ext cx="5960962" cy="7772799"/>
            <a:chOff x="448519" y="1066600"/>
            <a:chExt cx="5960962" cy="7772799"/>
          </a:xfrm>
        </p:grpSpPr>
        <p:sp>
          <p:nvSpPr>
            <p:cNvPr id="46" name="직사각형 45">
              <a:extLst>
                <a:ext uri="{FF2B5EF4-FFF2-40B4-BE49-F238E27FC236}">
                  <a16:creationId xmlns="" xmlns:a16="http://schemas.microsoft.com/office/drawing/2014/main" id="{1526B5C4-8DCC-4D00-AA16-9A50335AE1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9000" y="1623000"/>
              <a:ext cx="3240000" cy="666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448519" y="1066600"/>
              <a:ext cx="5960962" cy="7772799"/>
              <a:chOff x="448519" y="1066600"/>
              <a:chExt cx="5960962" cy="7772799"/>
            </a:xfrm>
          </p:grpSpPr>
          <p:cxnSp>
            <p:nvCxnSpPr>
              <p:cNvPr id="72" name="직선 연결선 71">
                <a:extLst>
                  <a:ext uri="{FF2B5EF4-FFF2-40B4-BE49-F238E27FC236}">
                    <a16:creationId xmlns="" xmlns:a16="http://schemas.microsoft.com/office/drawing/2014/main" id="{081FE162-0A24-4C7E-8540-2AB6E582F1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5043" y="1066600"/>
                <a:ext cx="0" cy="7772799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>
                <a:extLst>
                  <a:ext uri="{FF2B5EF4-FFF2-40B4-BE49-F238E27FC236}">
                    <a16:creationId xmlns="" xmlns:a16="http://schemas.microsoft.com/office/drawing/2014/main" id="{9E774BDD-DBDE-46E7-A21E-9DA9168662A8}"/>
                  </a:ext>
                </a:extLst>
              </p:cNvPr>
              <p:cNvCxnSpPr/>
              <p:nvPr/>
            </p:nvCxnSpPr>
            <p:spPr>
              <a:xfrm>
                <a:off x="448519" y="4964574"/>
                <a:ext cx="5960962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48" name="직사각형 47">
              <a:extLst>
                <a:ext uri="{FF2B5EF4-FFF2-40B4-BE49-F238E27FC236}">
                  <a16:creationId xmlns="" xmlns:a16="http://schemas.microsoft.com/office/drawing/2014/main" id="{ABABF6C9-D7B0-4538-855F-C83A2AC4BDF6}"/>
                </a:ext>
              </a:extLst>
            </p:cNvPr>
            <p:cNvSpPr/>
            <p:nvPr/>
          </p:nvSpPr>
          <p:spPr>
            <a:xfrm>
              <a:off x="4335125" y="8033238"/>
              <a:ext cx="712800" cy="24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4528486" y="1846726"/>
              <a:ext cx="245784" cy="319088"/>
              <a:chOff x="4444368" y="1811626"/>
              <a:chExt cx="239886" cy="344564"/>
            </a:xfrm>
          </p:grpSpPr>
          <p:sp>
            <p:nvSpPr>
              <p:cNvPr id="69" name="타원 68"/>
              <p:cNvSpPr/>
              <p:nvPr/>
            </p:nvSpPr>
            <p:spPr>
              <a:xfrm>
                <a:off x="4444368" y="1811626"/>
                <a:ext cx="224460" cy="242623"/>
              </a:xfrm>
              <a:prstGeom prst="ellipse">
                <a:avLst/>
              </a:prstGeom>
              <a:solidFill>
                <a:srgbClr val="6099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4475497" y="1842807"/>
                <a:ext cx="162201" cy="18026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모서리가 둥근 직사각형 70"/>
              <p:cNvSpPr/>
              <p:nvPr/>
            </p:nvSpPr>
            <p:spPr>
              <a:xfrm rot="19140000">
                <a:off x="4653125" y="1977081"/>
                <a:ext cx="31129" cy="179109"/>
              </a:xfrm>
              <a:prstGeom prst="roundRect">
                <a:avLst/>
              </a:prstGeom>
              <a:solidFill>
                <a:srgbClr val="6099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4258242" y="7980978"/>
              <a:ext cx="9547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ㄴㄴㄹㅇ</a:t>
              </a:r>
              <a:endParaRPr lang="ko-KR" altLang="en-US" dirty="0"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  <a:p>
              <a:endParaRPr lang="ko-KR" altLang="en-US" dirty="0"/>
            </a:p>
          </p:txBody>
        </p:sp>
        <p:grpSp>
          <p:nvGrpSpPr>
            <p:cNvPr id="51" name="그룹 50"/>
            <p:cNvGrpSpPr/>
            <p:nvPr/>
          </p:nvGrpSpPr>
          <p:grpSpPr>
            <a:xfrm rot="16200000">
              <a:off x="4503658" y="7426365"/>
              <a:ext cx="369332" cy="712945"/>
              <a:chOff x="4660927" y="4345374"/>
              <a:chExt cx="248485" cy="1238400"/>
            </a:xfrm>
          </p:grpSpPr>
          <p:cxnSp>
            <p:nvCxnSpPr>
              <p:cNvPr id="67" name="직선 화살표 연결선 66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97294" y="434537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 rot="5400000">
                <a:off x="4353416" y="4901424"/>
                <a:ext cx="863508" cy="248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90</a:t>
                </a:r>
                <a:endParaRPr lang="ko-KR" altLang="en-US" dirty="0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5110305" y="7967503"/>
              <a:ext cx="740778" cy="322091"/>
              <a:chOff x="4660016" y="4549617"/>
              <a:chExt cx="740778" cy="1523307"/>
            </a:xfrm>
          </p:grpSpPr>
          <p:cxnSp>
            <p:nvCxnSpPr>
              <p:cNvPr id="65" name="직선 화살표 연결선 64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660016" y="4549617"/>
                <a:ext cx="740778" cy="1323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3068973" y="1768506"/>
              <a:ext cx="740778" cy="391667"/>
              <a:chOff x="4298445" y="4304528"/>
              <a:chExt cx="740778" cy="1852362"/>
            </a:xfrm>
          </p:grpSpPr>
          <p:cxnSp>
            <p:nvCxnSpPr>
              <p:cNvPr id="63" name="직선 화살표 연결선 62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 flipH="1">
                <a:off x="4684434" y="4501315"/>
                <a:ext cx="6850" cy="165557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298445" y="4304528"/>
                <a:ext cx="740778" cy="1746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35</a:t>
                </a:r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 rot="5400000">
              <a:off x="1951988" y="1850481"/>
              <a:ext cx="1001640" cy="1298562"/>
              <a:chOff x="4687134" y="302048"/>
              <a:chExt cx="1001640" cy="5770876"/>
            </a:xfrm>
          </p:grpSpPr>
          <p:cxnSp>
            <p:nvCxnSpPr>
              <p:cNvPr id="61" name="직선 화살표 연결선 60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화살표 연결선 75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 rot="16200000" flipH="1">
                <a:off x="3360147" y="2630674"/>
                <a:ext cx="4657253" cy="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그룹 54"/>
            <p:cNvGrpSpPr/>
            <p:nvPr/>
          </p:nvGrpSpPr>
          <p:grpSpPr>
            <a:xfrm>
              <a:off x="3430811" y="1576915"/>
              <a:ext cx="740778" cy="322091"/>
              <a:chOff x="4660016" y="4549617"/>
              <a:chExt cx="740778" cy="1523307"/>
            </a:xfrm>
          </p:grpSpPr>
          <p:cxnSp>
            <p:nvCxnSpPr>
              <p:cNvPr id="59" name="직선 화살표 연결선 58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660016" y="4549617"/>
                <a:ext cx="740778" cy="1323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5400000">
              <a:off x="4930450" y="1747214"/>
              <a:ext cx="325300" cy="740778"/>
              <a:chOff x="4687134" y="3123654"/>
              <a:chExt cx="325300" cy="3292050"/>
            </a:xfrm>
          </p:grpSpPr>
          <p:cxnSp>
            <p:nvCxnSpPr>
              <p:cNvPr id="57" name="직선 화살표 연결선 56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 rot="16200000">
                <a:off x="3217523" y="4620793"/>
                <a:ext cx="3292050" cy="297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</p:grpSp>
      <p:pic>
        <p:nvPicPr>
          <p:cNvPr id="75" name="그림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88" y="1837102"/>
            <a:ext cx="190500" cy="319088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8654C609-0F0D-482C-9D0B-C45B9F6BCB2F}"/>
              </a:ext>
            </a:extLst>
          </p:cNvPr>
          <p:cNvSpPr txBox="1"/>
          <p:nvPr/>
        </p:nvSpPr>
        <p:spPr>
          <a:xfrm>
            <a:off x="1726392" y="2026459"/>
            <a:ext cx="740778" cy="297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30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8654C609-0F0D-482C-9D0B-C45B9F6BCB2F}"/>
              </a:ext>
            </a:extLst>
          </p:cNvPr>
          <p:cNvSpPr txBox="1"/>
          <p:nvPr/>
        </p:nvSpPr>
        <p:spPr>
          <a:xfrm>
            <a:off x="2327491" y="2979452"/>
            <a:ext cx="7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120</a:t>
            </a:r>
            <a:endParaRPr lang="ko-KR" altLang="en-US" dirty="0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="" xmlns:a16="http://schemas.microsoft.com/office/drawing/2014/main" id="{54398524-E43E-4555-93A0-2DFF3632C5D9}"/>
              </a:ext>
            </a:extLst>
          </p:cNvPr>
          <p:cNvCxnSpPr/>
          <p:nvPr/>
        </p:nvCxnSpPr>
        <p:spPr>
          <a:xfrm>
            <a:off x="4887184" y="2320742"/>
            <a:ext cx="0" cy="6742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3ECA98A3-8B32-4990-97B9-1E846B3DFF7A}"/>
              </a:ext>
            </a:extLst>
          </p:cNvPr>
          <p:cNvSpPr txBox="1"/>
          <p:nvPr/>
        </p:nvSpPr>
        <p:spPr>
          <a:xfrm>
            <a:off x="4887183" y="2398963"/>
            <a:ext cx="1807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</a:t>
            </a:r>
            <a:r>
              <a:rPr lang="en-US" altLang="ko-KR" dirty="0" smtClean="0"/>
              <a:t>0</a:t>
            </a:r>
          </a:p>
          <a:p>
            <a:r>
              <a:rPr lang="ko-KR" altLang="en-US" dirty="0" smtClean="0"/>
              <a:t>  왼쪽정렬</a:t>
            </a:r>
            <a:r>
              <a:rPr lang="en-US" altLang="ko-KR" dirty="0" smtClean="0"/>
              <a:t>,20,18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ko-KR" altLang="en-US" dirty="0"/>
          </a:p>
        </p:txBody>
      </p:sp>
      <p:grpSp>
        <p:nvGrpSpPr>
          <p:cNvPr id="124" name="그룹 123"/>
          <p:cNvGrpSpPr/>
          <p:nvPr/>
        </p:nvGrpSpPr>
        <p:grpSpPr>
          <a:xfrm rot="16200000">
            <a:off x="3759143" y="2315410"/>
            <a:ext cx="369332" cy="1685369"/>
            <a:chOff x="4388770" y="4354794"/>
            <a:chExt cx="369332" cy="1238400"/>
          </a:xfrm>
        </p:grpSpPr>
        <p:cxnSp>
          <p:nvCxnSpPr>
            <p:cNvPr id="125" name="직선 화살표 연결선 124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736245" y="435479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309499" y="4793157"/>
              <a:ext cx="527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180</a:t>
              </a:r>
              <a:endParaRPr lang="ko-KR" altLang="en-US" dirty="0"/>
            </a:p>
          </p:txBody>
        </p:sp>
      </p:grpSp>
      <p:grpSp>
        <p:nvGrpSpPr>
          <p:cNvPr id="135" name="그룹 134"/>
          <p:cNvGrpSpPr/>
          <p:nvPr/>
        </p:nvGrpSpPr>
        <p:grpSpPr>
          <a:xfrm rot="16200000">
            <a:off x="3222508" y="4972258"/>
            <a:ext cx="369332" cy="2706602"/>
            <a:chOff x="4618812" y="4345374"/>
            <a:chExt cx="369332" cy="1238400"/>
          </a:xfrm>
        </p:grpSpPr>
        <p:cxnSp>
          <p:nvCxnSpPr>
            <p:cNvPr id="136" name="직선 화살표 연결선 135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611303" y="4825553"/>
              <a:ext cx="384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300</a:t>
              </a:r>
              <a:endParaRPr lang="ko-KR" altLang="en-US" dirty="0"/>
            </a:p>
          </p:txBody>
        </p:sp>
      </p:grpSp>
      <p:grpSp>
        <p:nvGrpSpPr>
          <p:cNvPr id="138" name="그룹 137"/>
          <p:cNvGrpSpPr/>
          <p:nvPr/>
        </p:nvGrpSpPr>
        <p:grpSpPr>
          <a:xfrm rot="16200000">
            <a:off x="3251806" y="2853805"/>
            <a:ext cx="369332" cy="2095421"/>
            <a:chOff x="4618812" y="4345374"/>
            <a:chExt cx="369332" cy="1238400"/>
          </a:xfrm>
        </p:grpSpPr>
        <p:cxnSp>
          <p:nvCxnSpPr>
            <p:cNvPr id="139" name="직선 화살표 연결선 138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611303" y="4825553"/>
              <a:ext cx="384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265</a:t>
              </a:r>
              <a:endParaRPr lang="ko-KR" altLang="en-US" dirty="0"/>
            </a:p>
          </p:txBody>
        </p:sp>
      </p:grpSp>
      <p:grpSp>
        <p:nvGrpSpPr>
          <p:cNvPr id="141" name="그룹 140"/>
          <p:cNvGrpSpPr/>
          <p:nvPr/>
        </p:nvGrpSpPr>
        <p:grpSpPr>
          <a:xfrm rot="16200000">
            <a:off x="2722770" y="5404703"/>
            <a:ext cx="369332" cy="1037350"/>
            <a:chOff x="4618814" y="4345374"/>
            <a:chExt cx="369332" cy="1238400"/>
          </a:xfrm>
        </p:grpSpPr>
        <p:cxnSp>
          <p:nvCxnSpPr>
            <p:cNvPr id="142" name="직선 화살표 연결선 141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324619" y="4840529"/>
              <a:ext cx="9577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132.5</a:t>
              </a:r>
              <a:endParaRPr lang="ko-KR" altLang="en-US" dirty="0"/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4589528" y="4101134"/>
            <a:ext cx="740778" cy="1715364"/>
            <a:chOff x="4682484" y="4345374"/>
            <a:chExt cx="740778" cy="1238400"/>
          </a:xfrm>
        </p:grpSpPr>
        <p:cxnSp>
          <p:nvCxnSpPr>
            <p:cNvPr id="145" name="직선 화살표 연결선 144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>
              <a:off x="4682484" y="4833081"/>
              <a:ext cx="740778" cy="266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210</a:t>
              </a:r>
              <a:endParaRPr lang="ko-KR" altLang="en-US" dirty="0"/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1751022" y="5241414"/>
            <a:ext cx="740778" cy="569268"/>
            <a:chOff x="4233943" y="4345374"/>
            <a:chExt cx="740778" cy="1238400"/>
          </a:xfrm>
        </p:grpSpPr>
        <p:cxnSp>
          <p:nvCxnSpPr>
            <p:cNvPr id="148" name="직선 화살표 연결선 147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>
              <a:off x="4233943" y="4612255"/>
              <a:ext cx="740778" cy="803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70</a:t>
              </a:r>
              <a:endParaRPr lang="ko-KR" altLang="en-US" dirty="0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1999669" y="3485088"/>
            <a:ext cx="3180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해당 버스 노선 삽입 예정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1050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3944B617-9598-494B-8A3D-E1F260C749D6}"/>
              </a:ext>
            </a:extLst>
          </p:cNvPr>
          <p:cNvSpPr/>
          <p:nvPr/>
        </p:nvSpPr>
        <p:spPr>
          <a:xfrm>
            <a:off x="3121732" y="2362350"/>
            <a:ext cx="1673432" cy="599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120</a:t>
            </a:r>
            <a:r>
              <a:rPr lang="ko-KR" altLang="en-US" sz="20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번</a:t>
            </a:r>
            <a:endParaRPr lang="en-US" altLang="ko-KR" sz="20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경남 </a:t>
            </a:r>
            <a:r>
              <a:rPr lang="en-US" altLang="ko-KR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41</a:t>
            </a:r>
            <a:r>
              <a:rPr lang="ko-KR" altLang="en-US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바 </a:t>
            </a:r>
            <a:r>
              <a:rPr lang="en-US" altLang="ko-KR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1234</a:t>
            </a:r>
            <a:endParaRPr lang="ko-KR" altLang="en-US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6857DF9C-2828-4252-B7B9-13C289DED9F3}"/>
              </a:ext>
            </a:extLst>
          </p:cNvPr>
          <p:cNvSpPr/>
          <p:nvPr/>
        </p:nvSpPr>
        <p:spPr>
          <a:xfrm>
            <a:off x="2083443" y="3289286"/>
            <a:ext cx="2691113" cy="4727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2" b="15666"/>
          <a:stretch/>
        </p:blipFill>
        <p:spPr>
          <a:xfrm>
            <a:off x="2048011" y="2368048"/>
            <a:ext cx="1060174" cy="627854"/>
          </a:xfrm>
          <a:prstGeom prst="rect">
            <a:avLst/>
          </a:prstGeom>
        </p:spPr>
      </p:pic>
      <p:grpSp>
        <p:nvGrpSpPr>
          <p:cNvPr id="45" name="그룹 44"/>
          <p:cNvGrpSpPr/>
          <p:nvPr/>
        </p:nvGrpSpPr>
        <p:grpSpPr>
          <a:xfrm>
            <a:off x="448515" y="1061004"/>
            <a:ext cx="5960962" cy="7772799"/>
            <a:chOff x="448519" y="1066600"/>
            <a:chExt cx="5960962" cy="7772799"/>
          </a:xfrm>
        </p:grpSpPr>
        <p:sp>
          <p:nvSpPr>
            <p:cNvPr id="46" name="직사각형 45">
              <a:extLst>
                <a:ext uri="{FF2B5EF4-FFF2-40B4-BE49-F238E27FC236}">
                  <a16:creationId xmlns="" xmlns:a16="http://schemas.microsoft.com/office/drawing/2014/main" id="{1526B5C4-8DCC-4D00-AA16-9A50335AE1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9000" y="1623000"/>
              <a:ext cx="3240000" cy="666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448519" y="1066600"/>
              <a:ext cx="5960962" cy="7772799"/>
              <a:chOff x="448519" y="1066600"/>
              <a:chExt cx="5960962" cy="7772799"/>
            </a:xfrm>
          </p:grpSpPr>
          <p:cxnSp>
            <p:nvCxnSpPr>
              <p:cNvPr id="72" name="직선 연결선 71">
                <a:extLst>
                  <a:ext uri="{FF2B5EF4-FFF2-40B4-BE49-F238E27FC236}">
                    <a16:creationId xmlns="" xmlns:a16="http://schemas.microsoft.com/office/drawing/2014/main" id="{081FE162-0A24-4C7E-8540-2AB6E582F1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5043" y="1066600"/>
                <a:ext cx="0" cy="7772799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>
                <a:extLst>
                  <a:ext uri="{FF2B5EF4-FFF2-40B4-BE49-F238E27FC236}">
                    <a16:creationId xmlns="" xmlns:a16="http://schemas.microsoft.com/office/drawing/2014/main" id="{9E774BDD-DBDE-46E7-A21E-9DA9168662A8}"/>
                  </a:ext>
                </a:extLst>
              </p:cNvPr>
              <p:cNvCxnSpPr/>
              <p:nvPr/>
            </p:nvCxnSpPr>
            <p:spPr>
              <a:xfrm>
                <a:off x="448519" y="4964574"/>
                <a:ext cx="5960962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48" name="직사각형 47">
              <a:extLst>
                <a:ext uri="{FF2B5EF4-FFF2-40B4-BE49-F238E27FC236}">
                  <a16:creationId xmlns="" xmlns:a16="http://schemas.microsoft.com/office/drawing/2014/main" id="{ABABF6C9-D7B0-4538-855F-C83A2AC4BDF6}"/>
                </a:ext>
              </a:extLst>
            </p:cNvPr>
            <p:cNvSpPr/>
            <p:nvPr/>
          </p:nvSpPr>
          <p:spPr>
            <a:xfrm>
              <a:off x="4335125" y="8033238"/>
              <a:ext cx="712800" cy="24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4528486" y="1846726"/>
              <a:ext cx="245784" cy="319088"/>
              <a:chOff x="4444368" y="1811626"/>
              <a:chExt cx="239886" cy="344564"/>
            </a:xfrm>
          </p:grpSpPr>
          <p:sp>
            <p:nvSpPr>
              <p:cNvPr id="69" name="타원 68"/>
              <p:cNvSpPr/>
              <p:nvPr/>
            </p:nvSpPr>
            <p:spPr>
              <a:xfrm>
                <a:off x="4444368" y="1811626"/>
                <a:ext cx="224460" cy="242623"/>
              </a:xfrm>
              <a:prstGeom prst="ellipse">
                <a:avLst/>
              </a:prstGeom>
              <a:solidFill>
                <a:srgbClr val="6099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4475497" y="1842807"/>
                <a:ext cx="162201" cy="18026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모서리가 둥근 직사각형 70"/>
              <p:cNvSpPr/>
              <p:nvPr/>
            </p:nvSpPr>
            <p:spPr>
              <a:xfrm rot="19140000">
                <a:off x="4653125" y="1977081"/>
                <a:ext cx="31129" cy="179109"/>
              </a:xfrm>
              <a:prstGeom prst="roundRect">
                <a:avLst/>
              </a:prstGeom>
              <a:solidFill>
                <a:srgbClr val="6099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4258242" y="7980978"/>
              <a:ext cx="9547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ㄴㄴㄹㅇ</a:t>
              </a:r>
              <a:endParaRPr lang="ko-KR" altLang="en-US" dirty="0"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  <a:p>
              <a:endParaRPr lang="ko-KR" altLang="en-US" dirty="0"/>
            </a:p>
          </p:txBody>
        </p:sp>
        <p:grpSp>
          <p:nvGrpSpPr>
            <p:cNvPr id="51" name="그룹 50"/>
            <p:cNvGrpSpPr/>
            <p:nvPr/>
          </p:nvGrpSpPr>
          <p:grpSpPr>
            <a:xfrm rot="16200000">
              <a:off x="4503658" y="7426365"/>
              <a:ext cx="369332" cy="712945"/>
              <a:chOff x="4660927" y="4345374"/>
              <a:chExt cx="248485" cy="1238400"/>
            </a:xfrm>
          </p:grpSpPr>
          <p:cxnSp>
            <p:nvCxnSpPr>
              <p:cNvPr id="67" name="직선 화살표 연결선 66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97294" y="434537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 rot="5400000">
                <a:off x="4353416" y="4901424"/>
                <a:ext cx="863508" cy="248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90</a:t>
                </a:r>
                <a:endParaRPr lang="ko-KR" altLang="en-US" dirty="0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5110305" y="7967503"/>
              <a:ext cx="740778" cy="322091"/>
              <a:chOff x="4660016" y="4549617"/>
              <a:chExt cx="740778" cy="1523307"/>
            </a:xfrm>
          </p:grpSpPr>
          <p:cxnSp>
            <p:nvCxnSpPr>
              <p:cNvPr id="65" name="직선 화살표 연결선 64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660016" y="4549617"/>
                <a:ext cx="740778" cy="1323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3068973" y="1768506"/>
              <a:ext cx="740778" cy="391667"/>
              <a:chOff x="4298445" y="4304528"/>
              <a:chExt cx="740778" cy="1852362"/>
            </a:xfrm>
          </p:grpSpPr>
          <p:cxnSp>
            <p:nvCxnSpPr>
              <p:cNvPr id="63" name="직선 화살표 연결선 62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 flipH="1">
                <a:off x="4684434" y="4501315"/>
                <a:ext cx="6850" cy="165557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298445" y="4304528"/>
                <a:ext cx="740778" cy="1746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35</a:t>
                </a:r>
                <a:endParaRPr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 rot="5400000">
              <a:off x="1951988" y="1850481"/>
              <a:ext cx="1001640" cy="1298562"/>
              <a:chOff x="4687134" y="302048"/>
              <a:chExt cx="1001640" cy="5770876"/>
            </a:xfrm>
          </p:grpSpPr>
          <p:cxnSp>
            <p:nvCxnSpPr>
              <p:cNvPr id="61" name="직선 화살표 연결선 60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화살표 연결선 75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 rot="16200000" flipH="1">
                <a:off x="3360147" y="2630674"/>
                <a:ext cx="4657253" cy="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그룹 54"/>
            <p:cNvGrpSpPr/>
            <p:nvPr/>
          </p:nvGrpSpPr>
          <p:grpSpPr>
            <a:xfrm>
              <a:off x="3430811" y="1576915"/>
              <a:ext cx="740778" cy="322091"/>
              <a:chOff x="4660016" y="4549617"/>
              <a:chExt cx="740778" cy="1523307"/>
            </a:xfrm>
          </p:grpSpPr>
          <p:cxnSp>
            <p:nvCxnSpPr>
              <p:cNvPr id="59" name="직선 화살표 연결선 58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660016" y="4549617"/>
                <a:ext cx="740778" cy="1323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5400000">
              <a:off x="4930450" y="1747214"/>
              <a:ext cx="325300" cy="740778"/>
              <a:chOff x="4687134" y="3123654"/>
              <a:chExt cx="325300" cy="3292050"/>
            </a:xfrm>
          </p:grpSpPr>
          <p:cxnSp>
            <p:nvCxnSpPr>
              <p:cNvPr id="57" name="직선 화살표 연결선 56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 rot="16200000">
                <a:off x="3217523" y="4620793"/>
                <a:ext cx="3292050" cy="297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</p:grpSp>
      <p:pic>
        <p:nvPicPr>
          <p:cNvPr id="75" name="그림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88" y="1837102"/>
            <a:ext cx="190500" cy="319088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8654C609-0F0D-482C-9D0B-C45B9F6BCB2F}"/>
              </a:ext>
            </a:extLst>
          </p:cNvPr>
          <p:cNvSpPr txBox="1"/>
          <p:nvPr/>
        </p:nvSpPr>
        <p:spPr>
          <a:xfrm>
            <a:off x="1726392" y="2026459"/>
            <a:ext cx="740778" cy="297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30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8654C609-0F0D-482C-9D0B-C45B9F6BCB2F}"/>
              </a:ext>
            </a:extLst>
          </p:cNvPr>
          <p:cNvSpPr txBox="1"/>
          <p:nvPr/>
        </p:nvSpPr>
        <p:spPr>
          <a:xfrm>
            <a:off x="2327491" y="2979452"/>
            <a:ext cx="7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120</a:t>
            </a:r>
            <a:endParaRPr lang="ko-KR" altLang="en-US" dirty="0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="" xmlns:a16="http://schemas.microsoft.com/office/drawing/2014/main" id="{54398524-E43E-4555-93A0-2DFF3632C5D9}"/>
              </a:ext>
            </a:extLst>
          </p:cNvPr>
          <p:cNvCxnSpPr/>
          <p:nvPr/>
        </p:nvCxnSpPr>
        <p:spPr>
          <a:xfrm>
            <a:off x="4887184" y="2320742"/>
            <a:ext cx="0" cy="6742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3ECA98A3-8B32-4990-97B9-1E846B3DFF7A}"/>
              </a:ext>
            </a:extLst>
          </p:cNvPr>
          <p:cNvSpPr txBox="1"/>
          <p:nvPr/>
        </p:nvSpPr>
        <p:spPr>
          <a:xfrm>
            <a:off x="4887183" y="2398963"/>
            <a:ext cx="1807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</a:t>
            </a:r>
            <a:r>
              <a:rPr lang="en-US" altLang="ko-KR" dirty="0" smtClean="0"/>
              <a:t>0</a:t>
            </a:r>
          </a:p>
          <a:p>
            <a:r>
              <a:rPr lang="ko-KR" altLang="en-US" dirty="0" smtClean="0"/>
              <a:t>  왼쪽정렬</a:t>
            </a:r>
            <a:r>
              <a:rPr lang="en-US" altLang="ko-KR" dirty="0" smtClean="0"/>
              <a:t>,20,18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ko-KR" altLang="en-US" dirty="0"/>
          </a:p>
        </p:txBody>
      </p:sp>
      <p:grpSp>
        <p:nvGrpSpPr>
          <p:cNvPr id="124" name="그룹 123"/>
          <p:cNvGrpSpPr/>
          <p:nvPr/>
        </p:nvGrpSpPr>
        <p:grpSpPr>
          <a:xfrm rot="16200000">
            <a:off x="3759143" y="2315410"/>
            <a:ext cx="369332" cy="1685369"/>
            <a:chOff x="4388770" y="4354794"/>
            <a:chExt cx="369332" cy="1238400"/>
          </a:xfrm>
        </p:grpSpPr>
        <p:cxnSp>
          <p:nvCxnSpPr>
            <p:cNvPr id="125" name="직선 화살표 연결선 124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736245" y="435479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309499" y="4793157"/>
              <a:ext cx="527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180</a:t>
              </a:r>
              <a:endParaRPr lang="ko-KR" altLang="en-US" dirty="0"/>
            </a:p>
          </p:txBody>
        </p:sp>
      </p:grpSp>
      <p:grpSp>
        <p:nvGrpSpPr>
          <p:cNvPr id="74" name="그룹 73"/>
          <p:cNvGrpSpPr/>
          <p:nvPr/>
        </p:nvGrpSpPr>
        <p:grpSpPr>
          <a:xfrm rot="16200000">
            <a:off x="3248527" y="3930577"/>
            <a:ext cx="369332" cy="2706602"/>
            <a:chOff x="4618812" y="4345374"/>
            <a:chExt cx="369332" cy="1238400"/>
          </a:xfrm>
        </p:grpSpPr>
        <p:cxnSp>
          <p:nvCxnSpPr>
            <p:cNvPr id="77" name="직선 화살표 연결선 76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611303" y="4825553"/>
              <a:ext cx="384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300</a:t>
              </a:r>
              <a:endParaRPr lang="ko-KR" altLang="en-US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096781" y="4254565"/>
            <a:ext cx="3180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예약 정류장이 표시 된</a:t>
            </a:r>
            <a:endParaRPr lang="en-US" altLang="ko-KR" dirty="0" smtClean="0"/>
          </a:p>
          <a:p>
            <a:r>
              <a:rPr lang="ko-KR" altLang="en-US" dirty="0" smtClean="0"/>
              <a:t>해당 버스 노선 삽입 예정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0579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C566BBA3-1D1F-4ECA-9080-361486692A5D}"/>
              </a:ext>
            </a:extLst>
          </p:cNvPr>
          <p:cNvSpPr/>
          <p:nvPr/>
        </p:nvSpPr>
        <p:spPr>
          <a:xfrm>
            <a:off x="2125800" y="2307000"/>
            <a:ext cx="2606400" cy="20664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“</a:t>
            </a:r>
            <a:r>
              <a:rPr lang="ko-KR" altLang="en-US" sz="4800" dirty="0">
                <a:solidFill>
                  <a:srgbClr val="0070C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제일 병원</a:t>
            </a:r>
            <a:r>
              <a:rPr lang="en-US" altLang="ko-KR" sz="48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”</a:t>
            </a:r>
            <a:endParaRPr lang="ko-KR" altLang="en-US" sz="48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B74694C9-567F-41B2-B304-7B714B43B22A}"/>
              </a:ext>
            </a:extLst>
          </p:cNvPr>
          <p:cNvSpPr/>
          <p:nvPr/>
        </p:nvSpPr>
        <p:spPr>
          <a:xfrm>
            <a:off x="2125800" y="4953000"/>
            <a:ext cx="1659600" cy="668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 취소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="" xmlns:a16="http://schemas.microsoft.com/office/drawing/2014/main" id="{098CB0F0-9854-4A24-8558-5B13EDA542D9}"/>
              </a:ext>
            </a:extLst>
          </p:cNvPr>
          <p:cNvSpPr/>
          <p:nvPr/>
        </p:nvSpPr>
        <p:spPr>
          <a:xfrm>
            <a:off x="2125800" y="5913595"/>
            <a:ext cx="1659600" cy="668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미리 알림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448519" y="1066600"/>
            <a:ext cx="5960962" cy="7772799"/>
            <a:chOff x="448519" y="1066600"/>
            <a:chExt cx="5960962" cy="7772799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47888" y="1837102"/>
              <a:ext cx="190500" cy="319088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1526B5C4-8DCC-4D00-AA16-9A50335AE1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9000" y="1623000"/>
              <a:ext cx="3240000" cy="666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448519" y="1066600"/>
              <a:ext cx="5960962" cy="7772799"/>
              <a:chOff x="448519" y="1066600"/>
              <a:chExt cx="5960962" cy="7772799"/>
            </a:xfrm>
          </p:grpSpPr>
          <p:cxnSp>
            <p:nvCxnSpPr>
              <p:cNvPr id="38" name="직선 연결선 37">
                <a:extLst>
                  <a:ext uri="{FF2B5EF4-FFF2-40B4-BE49-F238E27FC236}">
                    <a16:creationId xmlns="" xmlns:a16="http://schemas.microsoft.com/office/drawing/2014/main" id="{081FE162-0A24-4C7E-8540-2AB6E582F1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5043" y="1066600"/>
                <a:ext cx="0" cy="7772799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="" xmlns:a16="http://schemas.microsoft.com/office/drawing/2014/main" id="{9E774BDD-DBDE-46E7-A21E-9DA9168662A8}"/>
                  </a:ext>
                </a:extLst>
              </p:cNvPr>
              <p:cNvCxnSpPr/>
              <p:nvPr/>
            </p:nvCxnSpPr>
            <p:spPr>
              <a:xfrm>
                <a:off x="448519" y="4964574"/>
                <a:ext cx="5960962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ABABF6C9-D7B0-4538-855F-C83A2AC4BDF6}"/>
                </a:ext>
              </a:extLst>
            </p:cNvPr>
            <p:cNvSpPr/>
            <p:nvPr/>
          </p:nvSpPr>
          <p:spPr>
            <a:xfrm>
              <a:off x="4331851" y="8041195"/>
              <a:ext cx="712800" cy="24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4528486" y="1846726"/>
              <a:ext cx="245784" cy="319088"/>
              <a:chOff x="4444368" y="1811626"/>
              <a:chExt cx="239886" cy="34456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4444368" y="1811626"/>
                <a:ext cx="224460" cy="242623"/>
              </a:xfrm>
              <a:prstGeom prst="ellipse">
                <a:avLst/>
              </a:prstGeom>
              <a:solidFill>
                <a:srgbClr val="6099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4475497" y="1842807"/>
                <a:ext cx="162201" cy="18026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 rot="19140000">
                <a:off x="4653125" y="1977081"/>
                <a:ext cx="31129" cy="179109"/>
              </a:xfrm>
              <a:prstGeom prst="roundRect">
                <a:avLst/>
              </a:prstGeom>
              <a:solidFill>
                <a:srgbClr val="6099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4270546" y="7970611"/>
              <a:ext cx="9547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ㄴㄴㄹㅇ</a:t>
              </a:r>
              <a:endParaRPr lang="ko-KR" altLang="en-US" dirty="0"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  <a:p>
              <a:endParaRPr lang="ko-KR" altLang="en-US" dirty="0"/>
            </a:p>
          </p:txBody>
        </p:sp>
        <p:grpSp>
          <p:nvGrpSpPr>
            <p:cNvPr id="17" name="그룹 16"/>
            <p:cNvGrpSpPr/>
            <p:nvPr/>
          </p:nvGrpSpPr>
          <p:grpSpPr>
            <a:xfrm rot="16200000">
              <a:off x="4503658" y="7426365"/>
              <a:ext cx="369332" cy="712945"/>
              <a:chOff x="4660927" y="4345374"/>
              <a:chExt cx="248485" cy="1238400"/>
            </a:xfrm>
          </p:grpSpPr>
          <p:cxnSp>
            <p:nvCxnSpPr>
              <p:cNvPr id="33" name="직선 화살표 연결선 32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97294" y="434537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 rot="5400000">
                <a:off x="4353416" y="4901424"/>
                <a:ext cx="863508" cy="248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90</a:t>
                </a:r>
                <a:endParaRPr lang="ko-KR" altLang="en-US" dirty="0"/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5110305" y="7967503"/>
              <a:ext cx="740778" cy="322091"/>
              <a:chOff x="4660016" y="4549617"/>
              <a:chExt cx="740778" cy="1523307"/>
            </a:xfrm>
          </p:grpSpPr>
          <p:cxnSp>
            <p:nvCxnSpPr>
              <p:cNvPr id="31" name="직선 화살표 연결선 30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660016" y="4549617"/>
                <a:ext cx="740778" cy="1323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3068973" y="1768506"/>
              <a:ext cx="740778" cy="391667"/>
              <a:chOff x="4298445" y="4304528"/>
              <a:chExt cx="740778" cy="1852362"/>
            </a:xfrm>
          </p:grpSpPr>
          <p:cxnSp>
            <p:nvCxnSpPr>
              <p:cNvPr id="29" name="직선 화살표 연결선 28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 flipH="1">
                <a:off x="4684434" y="4501315"/>
                <a:ext cx="6850" cy="165557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298445" y="4304528"/>
                <a:ext cx="740778" cy="1746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35</a:t>
                </a:r>
                <a:endParaRPr lang="ko-KR" altLang="en-US" dirty="0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5400000">
              <a:off x="1934131" y="1791192"/>
              <a:ext cx="325300" cy="740778"/>
              <a:chOff x="4687134" y="3123654"/>
              <a:chExt cx="325300" cy="3292050"/>
            </a:xfrm>
          </p:grpSpPr>
          <p:cxnSp>
            <p:nvCxnSpPr>
              <p:cNvPr id="27" name="직선 화살표 연결선 26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 rot="16200000">
                <a:off x="3217523" y="4620793"/>
                <a:ext cx="3292050" cy="297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3430811" y="1576915"/>
              <a:ext cx="740778" cy="322091"/>
              <a:chOff x="4660016" y="4549617"/>
              <a:chExt cx="740778" cy="1523307"/>
            </a:xfrm>
          </p:grpSpPr>
          <p:cxnSp>
            <p:nvCxnSpPr>
              <p:cNvPr id="25" name="직선 화살표 연결선 24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660016" y="4549617"/>
                <a:ext cx="740778" cy="1323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 rot="5400000">
              <a:off x="4930450" y="1747214"/>
              <a:ext cx="325300" cy="740778"/>
              <a:chOff x="4687134" y="3123654"/>
              <a:chExt cx="325300" cy="3292050"/>
            </a:xfrm>
          </p:grpSpPr>
          <p:cxnSp>
            <p:nvCxnSpPr>
              <p:cNvPr id="23" name="직선 화살표 연결선 22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 rot="16200000">
                <a:off x="3217523" y="4620793"/>
                <a:ext cx="3292050" cy="297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2138711" y="2290125"/>
            <a:ext cx="1755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예약한 </a:t>
            </a:r>
            <a:r>
              <a:rPr lang="ko-KR" altLang="en-US" sz="2400" dirty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정류장</a:t>
            </a:r>
            <a:endParaRPr lang="en-US" altLang="ko-KR" sz="2400" dirty="0"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3ECA98A3-8B32-4990-97B9-1E846B3DFF7A}"/>
              </a:ext>
            </a:extLst>
          </p:cNvPr>
          <p:cNvSpPr txBox="1"/>
          <p:nvPr/>
        </p:nvSpPr>
        <p:spPr>
          <a:xfrm>
            <a:off x="4722239" y="2249839"/>
            <a:ext cx="18078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왼쪽 정렬</a:t>
            </a:r>
            <a:r>
              <a:rPr lang="en-US" altLang="ko-KR" dirty="0" smtClean="0"/>
              <a:t>,24</a:t>
            </a:r>
          </a:p>
          <a:p>
            <a:r>
              <a:rPr lang="ko-KR" altLang="en-US" dirty="0" smtClean="0"/>
              <a:t>가운데 정렬</a:t>
            </a:r>
            <a:r>
              <a:rPr lang="en-US" altLang="ko-KR" dirty="0" smtClean="0"/>
              <a:t>48</a:t>
            </a:r>
            <a:endParaRPr lang="en-US" altLang="ko-KR" dirty="0"/>
          </a:p>
          <a:p>
            <a:r>
              <a:rPr lang="en-US" altLang="ko-KR" dirty="0" smtClean="0"/>
              <a:t>  </a:t>
            </a:r>
          </a:p>
          <a:p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1233171" y="2316754"/>
            <a:ext cx="740778" cy="2056646"/>
            <a:chOff x="3985565" y="4345374"/>
            <a:chExt cx="740778" cy="1238400"/>
          </a:xfrm>
        </p:grpSpPr>
        <p:cxnSp>
          <p:nvCxnSpPr>
            <p:cNvPr id="42" name="직선 화살표 연결선 41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>
              <a:off x="3985565" y="4835476"/>
              <a:ext cx="740778" cy="266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250</a:t>
              </a:r>
              <a:endParaRPr lang="ko-KR" altLang="en-US" dirty="0"/>
            </a:p>
          </p:txBody>
        </p:sp>
      </p:grpSp>
      <p:grpSp>
        <p:nvGrpSpPr>
          <p:cNvPr id="44" name="그룹 43"/>
          <p:cNvGrpSpPr/>
          <p:nvPr/>
        </p:nvGrpSpPr>
        <p:grpSpPr>
          <a:xfrm rot="16200000">
            <a:off x="3254696" y="3101307"/>
            <a:ext cx="369332" cy="2706602"/>
            <a:chOff x="4618812" y="4345374"/>
            <a:chExt cx="369332" cy="1238400"/>
          </a:xfrm>
        </p:grpSpPr>
        <p:cxnSp>
          <p:nvCxnSpPr>
            <p:cNvPr id="45" name="직선 화살표 연결선 44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611303" y="4825553"/>
              <a:ext cx="384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300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7885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6C7E5ED9-7BBA-4FCA-BCCC-EDB83F150B97}"/>
              </a:ext>
            </a:extLst>
          </p:cNvPr>
          <p:cNvGrpSpPr/>
          <p:nvPr/>
        </p:nvGrpSpPr>
        <p:grpSpPr>
          <a:xfrm>
            <a:off x="2379516" y="4953000"/>
            <a:ext cx="2098968" cy="1715364"/>
            <a:chOff x="2379512" y="5102312"/>
            <a:chExt cx="2098968" cy="1715364"/>
          </a:xfrm>
        </p:grpSpPr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6DE36D49-1354-46F5-8FEA-9E99C3B39D7F}"/>
                </a:ext>
              </a:extLst>
            </p:cNvPr>
            <p:cNvSpPr/>
            <p:nvPr/>
          </p:nvSpPr>
          <p:spPr>
            <a:xfrm>
              <a:off x="2379518" y="5102312"/>
              <a:ext cx="2098962" cy="126375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“</a:t>
              </a:r>
              <a:r>
                <a:rPr lang="ko-KR" altLang="en-US" dirty="0"/>
                <a:t>제일병원</a:t>
              </a:r>
              <a:r>
                <a:rPr lang="en-US" altLang="ko-KR" dirty="0"/>
                <a:t>”</a:t>
              </a:r>
            </a:p>
            <a:p>
              <a:pPr algn="ctr"/>
              <a:r>
                <a:rPr lang="ko-KR" altLang="en-US" dirty="0"/>
                <a:t>예약 취소하시겠습니까</a:t>
              </a:r>
              <a:r>
                <a:rPr lang="en-US" altLang="ko-KR" dirty="0"/>
                <a:t>?</a:t>
              </a:r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FBFEE654-EA67-41DE-8377-E05060579FCB}"/>
                </a:ext>
              </a:extLst>
            </p:cNvPr>
            <p:cNvSpPr/>
            <p:nvPr/>
          </p:nvSpPr>
          <p:spPr>
            <a:xfrm>
              <a:off x="2379512" y="6238076"/>
              <a:ext cx="1049484" cy="579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NO</a:t>
              </a:r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917714E7-0A49-4966-8659-E28F0A36DE85}"/>
                </a:ext>
              </a:extLst>
            </p:cNvPr>
            <p:cNvSpPr/>
            <p:nvPr/>
          </p:nvSpPr>
          <p:spPr>
            <a:xfrm>
              <a:off x="3428996" y="6238076"/>
              <a:ext cx="1049484" cy="579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YES</a:t>
              </a:r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448519" y="1066600"/>
            <a:ext cx="5960962" cy="7772799"/>
            <a:chOff x="448519" y="1066600"/>
            <a:chExt cx="5960962" cy="7772799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47888" y="1837102"/>
              <a:ext cx="190500" cy="319088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1526B5C4-8DCC-4D00-AA16-9A50335AE1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9000" y="1623000"/>
              <a:ext cx="3240000" cy="666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48519" y="1066600"/>
              <a:ext cx="5960962" cy="7772799"/>
              <a:chOff x="448519" y="1066600"/>
              <a:chExt cx="5960962" cy="7772799"/>
            </a:xfrm>
          </p:grpSpPr>
          <p:cxnSp>
            <p:nvCxnSpPr>
              <p:cNvPr id="41" name="직선 연결선 40">
                <a:extLst>
                  <a:ext uri="{FF2B5EF4-FFF2-40B4-BE49-F238E27FC236}">
                    <a16:creationId xmlns="" xmlns:a16="http://schemas.microsoft.com/office/drawing/2014/main" id="{081FE162-0A24-4C7E-8540-2AB6E582F1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5043" y="1066600"/>
                <a:ext cx="0" cy="7772799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="" xmlns:a16="http://schemas.microsoft.com/office/drawing/2014/main" id="{9E774BDD-DBDE-46E7-A21E-9DA9168662A8}"/>
                  </a:ext>
                </a:extLst>
              </p:cNvPr>
              <p:cNvCxnSpPr/>
              <p:nvPr/>
            </p:nvCxnSpPr>
            <p:spPr>
              <a:xfrm>
                <a:off x="448519" y="4964574"/>
                <a:ext cx="5960962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7" name="직사각형 16">
              <a:extLst>
                <a:ext uri="{FF2B5EF4-FFF2-40B4-BE49-F238E27FC236}">
                  <a16:creationId xmlns="" xmlns:a16="http://schemas.microsoft.com/office/drawing/2014/main" id="{ABABF6C9-D7B0-4538-855F-C83A2AC4BDF6}"/>
                </a:ext>
              </a:extLst>
            </p:cNvPr>
            <p:cNvSpPr/>
            <p:nvPr/>
          </p:nvSpPr>
          <p:spPr>
            <a:xfrm>
              <a:off x="4331851" y="8041195"/>
              <a:ext cx="712800" cy="24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4528486" y="1846726"/>
              <a:ext cx="245784" cy="319088"/>
              <a:chOff x="4444368" y="1811626"/>
              <a:chExt cx="239886" cy="344564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4444368" y="1811626"/>
                <a:ext cx="224460" cy="242623"/>
              </a:xfrm>
              <a:prstGeom prst="ellipse">
                <a:avLst/>
              </a:prstGeom>
              <a:solidFill>
                <a:srgbClr val="6099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4475497" y="1842807"/>
                <a:ext cx="162201" cy="18026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모서리가 둥근 직사각형 39"/>
              <p:cNvSpPr/>
              <p:nvPr/>
            </p:nvSpPr>
            <p:spPr>
              <a:xfrm rot="19140000">
                <a:off x="4653125" y="1977081"/>
                <a:ext cx="31129" cy="179109"/>
              </a:xfrm>
              <a:prstGeom prst="roundRect">
                <a:avLst/>
              </a:prstGeom>
              <a:solidFill>
                <a:srgbClr val="6099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4270546" y="7970611"/>
              <a:ext cx="9547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ㄴㄴㄹㅇ</a:t>
              </a:r>
              <a:endParaRPr lang="ko-KR" altLang="en-US" dirty="0"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  <a:p>
              <a:endParaRPr lang="ko-KR" altLang="en-US" dirty="0"/>
            </a:p>
          </p:txBody>
        </p:sp>
        <p:grpSp>
          <p:nvGrpSpPr>
            <p:cNvPr id="20" name="그룹 19"/>
            <p:cNvGrpSpPr/>
            <p:nvPr/>
          </p:nvGrpSpPr>
          <p:grpSpPr>
            <a:xfrm rot="16200000">
              <a:off x="4503658" y="7426365"/>
              <a:ext cx="369332" cy="712945"/>
              <a:chOff x="4660927" y="4345374"/>
              <a:chExt cx="248485" cy="1238400"/>
            </a:xfrm>
          </p:grpSpPr>
          <p:cxnSp>
            <p:nvCxnSpPr>
              <p:cNvPr id="36" name="직선 화살표 연결선 35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97294" y="434537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 rot="5400000">
                <a:off x="4353416" y="4901424"/>
                <a:ext cx="863508" cy="248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90</a:t>
                </a:r>
                <a:endParaRPr lang="ko-KR" altLang="en-US" dirty="0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5110305" y="7967503"/>
              <a:ext cx="740778" cy="322091"/>
              <a:chOff x="4660016" y="4549617"/>
              <a:chExt cx="740778" cy="1523307"/>
            </a:xfrm>
          </p:grpSpPr>
          <p:cxnSp>
            <p:nvCxnSpPr>
              <p:cNvPr id="34" name="직선 화살표 연결선 33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660016" y="4549617"/>
                <a:ext cx="740778" cy="1323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3068973" y="1768506"/>
              <a:ext cx="740778" cy="391667"/>
              <a:chOff x="4298445" y="4304528"/>
              <a:chExt cx="740778" cy="1852362"/>
            </a:xfrm>
          </p:grpSpPr>
          <p:cxnSp>
            <p:nvCxnSpPr>
              <p:cNvPr id="32" name="직선 화살표 연결선 31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 flipH="1">
                <a:off x="4684434" y="4501315"/>
                <a:ext cx="6850" cy="165557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298445" y="4304528"/>
                <a:ext cx="740778" cy="1746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35</a:t>
                </a:r>
                <a:endParaRPr lang="ko-KR" altLang="en-US" dirty="0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5400000">
              <a:off x="1934131" y="1791192"/>
              <a:ext cx="325300" cy="740778"/>
              <a:chOff x="4687134" y="3123654"/>
              <a:chExt cx="325300" cy="3292050"/>
            </a:xfrm>
          </p:grpSpPr>
          <p:cxnSp>
            <p:nvCxnSpPr>
              <p:cNvPr id="30" name="직선 화살표 연결선 29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 rot="16200000">
                <a:off x="3217523" y="4620793"/>
                <a:ext cx="3292050" cy="297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3430811" y="1576915"/>
              <a:ext cx="740778" cy="322091"/>
              <a:chOff x="4660016" y="4549617"/>
              <a:chExt cx="740778" cy="1523307"/>
            </a:xfrm>
          </p:grpSpPr>
          <p:cxnSp>
            <p:nvCxnSpPr>
              <p:cNvPr id="28" name="직선 화살표 연결선 27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660016" y="4549617"/>
                <a:ext cx="740778" cy="1323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 rot="5400000">
              <a:off x="4930450" y="1747214"/>
              <a:ext cx="325300" cy="740778"/>
              <a:chOff x="4687134" y="3123654"/>
              <a:chExt cx="325300" cy="3292050"/>
            </a:xfrm>
          </p:grpSpPr>
          <p:cxnSp>
            <p:nvCxnSpPr>
              <p:cNvPr id="26" name="직선 화살표 연결선 25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/>
              <p:nvPr/>
            </p:nvCxnSpPr>
            <p:spPr>
              <a:xfrm>
                <a:off x="4687134" y="4834524"/>
                <a:ext cx="0" cy="1238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 rot="16200000">
                <a:off x="3217523" y="4620793"/>
                <a:ext cx="3292050" cy="297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</p:grp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C566BBA3-1D1F-4ECA-9080-361486692A5D}"/>
              </a:ext>
            </a:extLst>
          </p:cNvPr>
          <p:cNvSpPr/>
          <p:nvPr/>
        </p:nvSpPr>
        <p:spPr>
          <a:xfrm>
            <a:off x="2125800" y="2307000"/>
            <a:ext cx="2606400" cy="20664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“</a:t>
            </a:r>
            <a:r>
              <a:rPr lang="ko-KR" altLang="en-US" sz="4800" dirty="0">
                <a:solidFill>
                  <a:srgbClr val="0070C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제일 병원</a:t>
            </a:r>
            <a:r>
              <a:rPr lang="en-US" altLang="ko-KR" sz="48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”</a:t>
            </a:r>
            <a:endParaRPr lang="ko-KR" altLang="en-US" sz="48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1233171" y="2316754"/>
            <a:ext cx="740778" cy="2056646"/>
            <a:chOff x="3985565" y="4345374"/>
            <a:chExt cx="740778" cy="1238400"/>
          </a:xfrm>
        </p:grpSpPr>
        <p:cxnSp>
          <p:nvCxnSpPr>
            <p:cNvPr id="45" name="직선 화살표 연결선 44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>
              <a:off x="3985565" y="4835476"/>
              <a:ext cx="740778" cy="266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250</a:t>
              </a:r>
              <a:endParaRPr lang="ko-KR" altLang="en-US" dirty="0"/>
            </a:p>
          </p:txBody>
        </p:sp>
      </p:grpSp>
      <p:grpSp>
        <p:nvGrpSpPr>
          <p:cNvPr id="47" name="그룹 46"/>
          <p:cNvGrpSpPr/>
          <p:nvPr/>
        </p:nvGrpSpPr>
        <p:grpSpPr>
          <a:xfrm rot="16200000">
            <a:off x="3254696" y="3101307"/>
            <a:ext cx="369332" cy="2706602"/>
            <a:chOff x="4618812" y="4345374"/>
            <a:chExt cx="369332" cy="1238400"/>
          </a:xfrm>
        </p:grpSpPr>
        <p:cxnSp>
          <p:nvCxnSpPr>
            <p:cNvPr id="48" name="직선 화살표 연결선 47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611303" y="4825553"/>
              <a:ext cx="384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300</a:t>
              </a:r>
              <a:endParaRPr lang="ko-KR" altLang="en-US" dirty="0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2138711" y="2290125"/>
            <a:ext cx="1755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예약한 </a:t>
            </a:r>
            <a:r>
              <a:rPr lang="ko-KR" altLang="en-US" sz="2400" dirty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정류장</a:t>
            </a:r>
            <a:endParaRPr lang="en-US" altLang="ko-KR" sz="2400" dirty="0"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3421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</TotalTime>
  <Words>362</Words>
  <Application>Microsoft Office PowerPoint</Application>
  <PresentationFormat>A4 용지(210x297mm)</PresentationFormat>
  <Paragraphs>210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KCC도담도담체</vt:lpstr>
      <vt:lpstr>맑은 고딕</vt:lpstr>
      <vt:lpstr>함초롬돋움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지윤</dc:creator>
  <cp:lastModifiedBy>김현지</cp:lastModifiedBy>
  <cp:revision>36</cp:revision>
  <dcterms:created xsi:type="dcterms:W3CDTF">2020-07-20T06:32:20Z</dcterms:created>
  <dcterms:modified xsi:type="dcterms:W3CDTF">2020-07-20T12:44:36Z</dcterms:modified>
</cp:coreProperties>
</file>