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1" r:id="rId2"/>
    <p:sldId id="256" r:id="rId3"/>
    <p:sldId id="257" r:id="rId4"/>
    <p:sldId id="272" r:id="rId5"/>
    <p:sldId id="265" r:id="rId6"/>
    <p:sldId id="273" r:id="rId7"/>
    <p:sldId id="274" r:id="rId8"/>
    <p:sldId id="262" r:id="rId9"/>
    <p:sldId id="263" r:id="rId10"/>
    <p:sldId id="264" r:id="rId11"/>
    <p:sldId id="268" r:id="rId12"/>
    <p:sldId id="269" r:id="rId13"/>
    <p:sldId id="275" r:id="rId14"/>
    <p:sldId id="276" r:id="rId15"/>
    <p:sldId id="277" r:id="rId1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9ED"/>
    <a:srgbClr val="FFFFFF"/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>
        <p:scale>
          <a:sx n="100" d="100"/>
          <a:sy n="100" d="100"/>
        </p:scale>
        <p:origin x="1244" y="-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0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4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6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3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7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2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4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8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76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435618" y="1078174"/>
            <a:ext cx="5960962" cy="7772799"/>
            <a:chOff x="448519" y="1066600"/>
            <a:chExt cx="5960962" cy="7772799"/>
          </a:xfrm>
        </p:grpSpPr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675240" y="4345374"/>
            <a:ext cx="740778" cy="1238400"/>
            <a:chOff x="4675240" y="4345374"/>
            <a:chExt cx="740778" cy="123840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150</a:t>
              </a:r>
              <a:endParaRPr lang="ko-KR" altLang="en-US" dirty="0"/>
            </a:p>
          </p:txBody>
        </p:sp>
      </p:grpSp>
      <p:sp>
        <p:nvSpPr>
          <p:cNvPr id="2" name="AutoShape 2" descr="버스 - 무료 교통개 아이콘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325665" y="4308400"/>
            <a:ext cx="2230260" cy="13208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377509" y="5721786"/>
            <a:ext cx="2128164" cy="381944"/>
            <a:chOff x="2377509" y="5721786"/>
            <a:chExt cx="2128164" cy="381944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="" xmlns:a16="http://schemas.microsoft.com/office/drawing/2014/main" id="{9D07B729-09E2-482A-B1DD-C4FCAACFD0C7}"/>
                </a:ext>
              </a:extLst>
            </p:cNvPr>
            <p:cNvCxnSpPr/>
            <p:nvPr/>
          </p:nvCxnSpPr>
          <p:spPr>
            <a:xfrm flipV="1">
              <a:off x="2377509" y="5775158"/>
              <a:ext cx="2128164" cy="192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386CC611-6033-4704-A6FC-A825DAF81054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290</a:t>
              </a:r>
              <a:endParaRPr lang="ko-KR" altLang="en-US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996216" y="2366109"/>
            <a:ext cx="3144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나 내려요</a:t>
            </a:r>
            <a:endParaRPr lang="ko-KR" altLang="en-US" sz="54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460375" y="3295341"/>
            <a:ext cx="5997903" cy="73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4982342" y="2366109"/>
            <a:ext cx="2366269" cy="1247695"/>
            <a:chOff x="4675240" y="4345374"/>
            <a:chExt cx="2366269" cy="1649687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488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5045629" y="4774246"/>
              <a:ext cx="1995880" cy="122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Kcc</a:t>
              </a:r>
              <a:r>
                <a:rPr lang="ko-KR" altLang="en-US" dirty="0"/>
                <a:t>도담도담</a:t>
              </a:r>
              <a:endParaRPr lang="en-US" altLang="ko-KR" dirty="0"/>
            </a:p>
            <a:p>
              <a:r>
                <a:rPr lang="en-US" altLang="ko-KR" dirty="0" smtClean="0"/>
                <a:t>54, </a:t>
              </a:r>
              <a:r>
                <a:rPr lang="ko-KR" altLang="en-US" dirty="0"/>
                <a:t>가운데 정렬</a:t>
              </a:r>
            </a:p>
            <a:p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5574" y="269507"/>
            <a:ext cx="165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0(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로딩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70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 smtClean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하차예약이 </a:t>
            </a:r>
            <a:r>
              <a:rPr lang="ko-KR" altLang="en-US" sz="36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취소되었습니다</a:t>
            </a:r>
            <a:r>
              <a:rPr lang="en-US" altLang="ko-KR" sz="36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A36894D9-1350-429D-A732-BD36DFFC871E}"/>
              </a:ext>
            </a:extLst>
          </p:cNvPr>
          <p:cNvSpPr/>
          <p:nvPr/>
        </p:nvSpPr>
        <p:spPr>
          <a:xfrm>
            <a:off x="4041235" y="4532191"/>
            <a:ext cx="690965" cy="30137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확인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458881" y="1066600"/>
            <a:ext cx="5960962" cy="7772799"/>
            <a:chOff x="448519" y="1066600"/>
            <a:chExt cx="5960962" cy="7772799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88" y="1837102"/>
              <a:ext cx="190500" cy="319088"/>
            </a:xfrm>
            <a:prstGeom prst="rect">
              <a:avLst/>
            </a:prstGeom>
          </p:spPr>
        </p:pic>
        <p:grpSp>
          <p:nvGrpSpPr>
            <p:cNvPr id="73" name="그룹 72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54949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1851" y="8041195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4270546" y="7970611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77" name="그룹 76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93" name="직선 화살표 연결선 9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91" name="직선 화살표 연결선 9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89" name="직선 화살표 연결선 8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 rot="5400000">
              <a:off x="1934131" y="1791192"/>
              <a:ext cx="325300" cy="740778"/>
              <a:chOff x="4687134" y="3123654"/>
              <a:chExt cx="325300" cy="3292050"/>
            </a:xfrm>
          </p:grpSpPr>
          <p:cxnSp>
            <p:nvCxnSpPr>
              <p:cNvPr id="87" name="직선 화살표 연결선 8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430811" y="1576915"/>
              <a:ext cx="901628" cy="2955276"/>
              <a:chOff x="4660016" y="4549617"/>
              <a:chExt cx="901628" cy="13976769"/>
            </a:xfrm>
          </p:grpSpPr>
          <p:cxnSp>
            <p:nvCxnSpPr>
              <p:cNvPr id="85" name="직선 화살표 연결선 8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3"/>
                <a:ext cx="0" cy="12384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  <p:cxnSp>
            <p:nvCxnSpPr>
              <p:cNvPr id="140" name="직선 화살표 연결선 139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5561056" y="17775395"/>
                <a:ext cx="588" cy="7509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83" name="직선 화살표 연결선 8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1233171" y="2316754"/>
            <a:ext cx="740778" cy="2056646"/>
            <a:chOff x="3985565" y="4345374"/>
            <a:chExt cx="740778" cy="1238400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3985565" y="4835476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250</a:t>
              </a:r>
              <a:endParaRPr lang="ko-KR" altLang="en-US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254696" y="3101307"/>
            <a:ext cx="369332" cy="2706602"/>
            <a:chOff x="4618812" y="4345374"/>
            <a:chExt cx="369332" cy="1238400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cxnSp>
        <p:nvCxnSpPr>
          <p:cNvPr id="3" name="직선 화살표 연결선 2"/>
          <p:cNvCxnSpPr/>
          <p:nvPr/>
        </p:nvCxnSpPr>
        <p:spPr>
          <a:xfrm>
            <a:off x="4331851" y="3185540"/>
            <a:ext cx="1586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65310" y="3000874"/>
            <a:ext cx="14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왼쪽 정렬</a:t>
            </a:r>
            <a:r>
              <a:rPr lang="en-US" altLang="ko-KR" dirty="0" smtClean="0"/>
              <a:t>,36</a:t>
            </a:r>
            <a:endParaRPr lang="ko-KR" altLang="en-US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547781" y="3321144"/>
            <a:ext cx="6134563" cy="18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그룹 173"/>
          <p:cNvGrpSpPr/>
          <p:nvPr/>
        </p:nvGrpSpPr>
        <p:grpSpPr>
          <a:xfrm>
            <a:off x="4386043" y="4287502"/>
            <a:ext cx="1135282" cy="686181"/>
            <a:chOff x="4264135" y="3261676"/>
            <a:chExt cx="1135282" cy="2819642"/>
          </a:xfrm>
        </p:grpSpPr>
        <p:cxnSp>
          <p:nvCxnSpPr>
            <p:cNvPr id="175" name="직선 화살표 연결선 17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58639" y="4563666"/>
              <a:ext cx="740778" cy="151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35</a:t>
              </a:r>
              <a:endParaRPr lang="ko-KR" altLang="en-US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264135" y="3261676"/>
              <a:ext cx="740778" cy="151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25</a:t>
              </a:r>
              <a:endParaRPr lang="ko-KR" altLang="en-US" dirty="0"/>
            </a:p>
          </p:txBody>
        </p:sp>
      </p:grpSp>
      <p:grpSp>
        <p:nvGrpSpPr>
          <p:cNvPr id="183" name="그룹 182"/>
          <p:cNvGrpSpPr/>
          <p:nvPr/>
        </p:nvGrpSpPr>
        <p:grpSpPr>
          <a:xfrm rot="16200000">
            <a:off x="4233014" y="5464546"/>
            <a:ext cx="380377" cy="690965"/>
            <a:chOff x="4440867" y="4345374"/>
            <a:chExt cx="256427" cy="1238400"/>
          </a:xfrm>
        </p:grpSpPr>
        <p:cxnSp>
          <p:nvCxnSpPr>
            <p:cNvPr id="184" name="직선 화살표 연결선 183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128309" y="4881785"/>
              <a:ext cx="874097" cy="24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80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37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미리 알림 서비스란</a:t>
            </a:r>
            <a:r>
              <a:rPr lang="en-US" altLang="ko-KR" dirty="0"/>
              <a:t>?</a:t>
            </a:r>
          </a:p>
          <a:p>
            <a:r>
              <a:rPr lang="ko-KR" altLang="en-US" sz="1400" dirty="0"/>
              <a:t>예약한 정류장의 이전 정거장에서 휴대폰에 진동 및 알림을 설정하는 서비스</a:t>
            </a:r>
            <a:r>
              <a:rPr lang="en-US" altLang="ko-KR" sz="1400" dirty="0"/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4A23D9E1-8D80-4622-BFD9-7DAC7B4546B8}"/>
              </a:ext>
            </a:extLst>
          </p:cNvPr>
          <p:cNvSpPr/>
          <p:nvPr/>
        </p:nvSpPr>
        <p:spPr>
          <a:xfrm>
            <a:off x="3072600" y="4953000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On/off</a:t>
            </a:r>
            <a:r>
              <a:rPr lang="ko-KR" altLang="en-US" dirty="0"/>
              <a:t> 스위치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48519" y="1058133"/>
            <a:ext cx="5960962" cy="7772799"/>
            <a:chOff x="448519" y="1066600"/>
            <a:chExt cx="5960962" cy="777279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88" y="1837102"/>
              <a:ext cx="190500" cy="31908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1372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1851" y="8032429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254839" y="7992298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17" name="그룹 16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33" name="직선 화살표 연결선 3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31" name="직선 화살표 연결선 3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29" name="직선 화살표 연결선 2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5400000">
              <a:off x="1934131" y="1791192"/>
              <a:ext cx="325300" cy="740778"/>
              <a:chOff x="4687134" y="3123654"/>
              <a:chExt cx="325300" cy="3292050"/>
            </a:xfrm>
          </p:grpSpPr>
          <p:cxnSp>
            <p:nvCxnSpPr>
              <p:cNvPr id="27" name="직선 화살표 연결선 2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23" name="직선 화살표 연결선 2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930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07977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7DA83C0-C3F4-45B0-9F02-611C24201DDE}"/>
              </a:ext>
            </a:extLst>
          </p:cNvPr>
          <p:cNvSpPr/>
          <p:nvPr/>
        </p:nvSpPr>
        <p:spPr>
          <a:xfrm>
            <a:off x="382420" y="3766615"/>
            <a:ext cx="2691113" cy="4264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A6347160-1DB7-42C7-8B72-DAF78C22F3BA}"/>
              </a:ext>
            </a:extLst>
          </p:cNvPr>
          <p:cNvSpPr/>
          <p:nvPr/>
        </p:nvSpPr>
        <p:spPr>
          <a:xfrm>
            <a:off x="382420" y="3174600"/>
            <a:ext cx="2691113" cy="47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버스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0446F504-EB44-49D5-B344-C2617039F252}"/>
              </a:ext>
            </a:extLst>
          </p:cNvPr>
          <p:cNvSpPr>
            <a:spLocks noChangeAspect="1"/>
          </p:cNvSpPr>
          <p:nvPr/>
        </p:nvSpPr>
        <p:spPr>
          <a:xfrm>
            <a:off x="3440575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0D7C20D-9340-4824-B36E-19119090F8CE}"/>
              </a:ext>
            </a:extLst>
          </p:cNvPr>
          <p:cNvSpPr/>
          <p:nvPr/>
        </p:nvSpPr>
        <p:spPr>
          <a:xfrm>
            <a:off x="3715018" y="3766614"/>
            <a:ext cx="2691113" cy="4264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07D1A13-E7B8-4DAC-B74A-76027689497A}"/>
              </a:ext>
            </a:extLst>
          </p:cNvPr>
          <p:cNvSpPr/>
          <p:nvPr/>
        </p:nvSpPr>
        <p:spPr>
          <a:xfrm>
            <a:off x="3715018" y="3174600"/>
            <a:ext cx="2691113" cy="47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정류장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96BE1737-9059-49F7-A970-0AEE833058AB}"/>
              </a:ext>
            </a:extLst>
          </p:cNvPr>
          <p:cNvGrpSpPr/>
          <p:nvPr/>
        </p:nvGrpSpPr>
        <p:grpSpPr>
          <a:xfrm>
            <a:off x="1601337" y="2954321"/>
            <a:ext cx="253277" cy="96637"/>
            <a:chOff x="1880376" y="765232"/>
            <a:chExt cx="253277" cy="96637"/>
          </a:xfrm>
        </p:grpSpPr>
        <p:sp>
          <p:nvSpPr>
            <p:cNvPr id="38" name="순서도: 연결자 37">
              <a:extLst>
                <a:ext uri="{FF2B5EF4-FFF2-40B4-BE49-F238E27FC236}">
                  <a16:creationId xmlns="" xmlns:a16="http://schemas.microsoft.com/office/drawing/2014/main" id="{C96B8E66-A272-4537-92CA-CD5CC60B40FF}"/>
                </a:ext>
              </a:extLst>
            </p:cNvPr>
            <p:cNvSpPr/>
            <p:nvPr/>
          </p:nvSpPr>
          <p:spPr>
            <a:xfrm>
              <a:off x="1880376" y="765232"/>
              <a:ext cx="100877" cy="947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연결자 38">
              <a:extLst>
                <a:ext uri="{FF2B5EF4-FFF2-40B4-BE49-F238E27FC236}">
                  <a16:creationId xmlns="" xmlns:a16="http://schemas.microsoft.com/office/drawing/2014/main" id="{5E86D471-DB78-4D2F-A21A-1C988FBECF13}"/>
                </a:ext>
              </a:extLst>
            </p:cNvPr>
            <p:cNvSpPr/>
            <p:nvPr/>
          </p:nvSpPr>
          <p:spPr>
            <a:xfrm>
              <a:off x="2032776" y="767161"/>
              <a:ext cx="100877" cy="94708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67D07D70-3276-41B1-9CA7-952FE943642F}"/>
              </a:ext>
            </a:extLst>
          </p:cNvPr>
          <p:cNvGrpSpPr/>
          <p:nvPr/>
        </p:nvGrpSpPr>
        <p:grpSpPr>
          <a:xfrm rot="10800000">
            <a:off x="4933935" y="2954321"/>
            <a:ext cx="253277" cy="96637"/>
            <a:chOff x="1880376" y="765232"/>
            <a:chExt cx="253277" cy="96637"/>
          </a:xfrm>
        </p:grpSpPr>
        <p:sp>
          <p:nvSpPr>
            <p:cNvPr id="42" name="순서도: 연결자 41">
              <a:extLst>
                <a:ext uri="{FF2B5EF4-FFF2-40B4-BE49-F238E27FC236}">
                  <a16:creationId xmlns="" xmlns:a16="http://schemas.microsoft.com/office/drawing/2014/main" id="{670D23D2-2840-4CAC-911B-C79AC77074AF}"/>
                </a:ext>
              </a:extLst>
            </p:cNvPr>
            <p:cNvSpPr/>
            <p:nvPr/>
          </p:nvSpPr>
          <p:spPr>
            <a:xfrm>
              <a:off x="1880376" y="765232"/>
              <a:ext cx="100877" cy="947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연결자 42">
              <a:extLst>
                <a:ext uri="{FF2B5EF4-FFF2-40B4-BE49-F238E27FC236}">
                  <a16:creationId xmlns="" xmlns:a16="http://schemas.microsoft.com/office/drawing/2014/main" id="{BC42986B-90D5-4893-90A5-BCABE7C0E421}"/>
                </a:ext>
              </a:extLst>
            </p:cNvPr>
            <p:cNvSpPr/>
            <p:nvPr/>
          </p:nvSpPr>
          <p:spPr>
            <a:xfrm>
              <a:off x="2032776" y="767161"/>
              <a:ext cx="100877" cy="94708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679623" y="2297091"/>
            <a:ext cx="2761902" cy="496800"/>
            <a:chOff x="2022272" y="2602311"/>
            <a:chExt cx="2761902" cy="496800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2"/>
            <a:srcRect l="88602" t="9935" r="2261" b="32564"/>
            <a:stretch/>
          </p:blipFill>
          <p:spPr>
            <a:xfrm>
              <a:off x="4343744" y="2630431"/>
              <a:ext cx="440430" cy="408647"/>
            </a:xfrm>
            <a:prstGeom prst="rect">
              <a:avLst/>
            </a:prstGeom>
            <a:noFill/>
            <a:ln w="88900" cap="sq">
              <a:noFill/>
              <a:miter lim="800000"/>
            </a:ln>
            <a:effectLst>
              <a:outerShdw sx="1000" sy="1000" algn="tl" rotWithShape="0">
                <a:schemeClr val="bg1"/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contourClr>
                <a:srgbClr val="FFFFFF"/>
              </a:contourClr>
            </a:sp3d>
          </p:spPr>
        </p:pic>
        <p:grpSp>
          <p:nvGrpSpPr>
            <p:cNvPr id="46" name="그룹 45"/>
            <p:cNvGrpSpPr/>
            <p:nvPr/>
          </p:nvGrpSpPr>
          <p:grpSpPr>
            <a:xfrm>
              <a:off x="2022272" y="2602311"/>
              <a:ext cx="2761902" cy="496800"/>
              <a:chOff x="2022272" y="2602311"/>
              <a:chExt cx="2761902" cy="496800"/>
            </a:xfrm>
          </p:grpSpPr>
          <p:sp>
            <p:nvSpPr>
              <p:cNvPr id="47" name="사각형: 둥근 모서리 8">
                <a:extLst>
                  <a:ext uri="{FF2B5EF4-FFF2-40B4-BE49-F238E27FC236}">
                    <a16:creationId xmlns="" xmlns:a16="http://schemas.microsoft.com/office/drawing/2014/main" id="{0ABA02DF-B089-4E5B-BECA-2D4EA32C6394}"/>
                  </a:ext>
                </a:extLst>
              </p:cNvPr>
              <p:cNvSpPr/>
              <p:nvPr/>
            </p:nvSpPr>
            <p:spPr>
              <a:xfrm>
                <a:off x="2022272" y="2602311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검색 창</a:t>
                </a:r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2116500" y="2669671"/>
                <a:ext cx="259564" cy="369407"/>
                <a:chOff x="1809000" y="749300"/>
                <a:chExt cx="414772" cy="550099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1809000" y="749300"/>
                  <a:ext cx="388100" cy="387350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1862823" y="799080"/>
                  <a:ext cx="280453" cy="2877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 rot="-2460000">
                  <a:off x="2169948" y="1013449"/>
                  <a:ext cx="53824" cy="285950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29" y="1824031"/>
            <a:ext cx="190500" cy="319088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347025" y="1940707"/>
            <a:ext cx="3833450" cy="1374882"/>
            <a:chOff x="2043208" y="2427933"/>
            <a:chExt cx="3833450" cy="1374882"/>
          </a:xfrm>
        </p:grpSpPr>
        <p:grpSp>
          <p:nvGrpSpPr>
            <p:cNvPr id="53" name="그룹 52"/>
            <p:cNvGrpSpPr/>
            <p:nvPr/>
          </p:nvGrpSpPr>
          <p:grpSpPr>
            <a:xfrm>
              <a:off x="5135880" y="2812276"/>
              <a:ext cx="740778" cy="496800"/>
              <a:chOff x="5135880" y="2812276"/>
              <a:chExt cx="740778" cy="496800"/>
            </a:xfrm>
          </p:grpSpPr>
          <p:cxnSp>
            <p:nvCxnSpPr>
              <p:cNvPr id="77" name="직선 화살표 연결선 76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5135880" y="2857742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60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043208" y="2802980"/>
              <a:ext cx="2792786" cy="496800"/>
              <a:chOff x="1991388" y="2593015"/>
              <a:chExt cx="2792786" cy="496800"/>
            </a:xfrm>
          </p:grpSpPr>
          <p:pic>
            <p:nvPicPr>
              <p:cNvPr id="70" name="그림 69"/>
              <p:cNvPicPr>
                <a:picLocks noChangeAspect="1"/>
              </p:cNvPicPr>
              <p:nvPr/>
            </p:nvPicPr>
            <p:blipFill rotWithShape="1">
              <a:blip r:embed="rId2"/>
              <a:srcRect l="88602" t="9935" r="2261" b="32564"/>
              <a:stretch/>
            </p:blipFill>
            <p:spPr>
              <a:xfrm>
                <a:off x="4343744" y="2630431"/>
                <a:ext cx="440430" cy="408647"/>
              </a:xfrm>
              <a:prstGeom prst="rect">
                <a:avLst/>
              </a:prstGeom>
              <a:noFill/>
              <a:ln w="88900" cap="sq">
                <a:noFill/>
                <a:miter lim="800000"/>
              </a:ln>
              <a:effectLst>
                <a:outerShdw sx="1000" sy="1000" algn="tl" rotWithShape="0">
                  <a:schemeClr val="bg1"/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contourClr>
                  <a:srgbClr val="FFFFFF"/>
                </a:contourClr>
              </a:sp3d>
            </p:spPr>
          </p:pic>
          <p:grpSp>
            <p:nvGrpSpPr>
              <p:cNvPr id="71" name="그룹 70"/>
              <p:cNvGrpSpPr/>
              <p:nvPr/>
            </p:nvGrpSpPr>
            <p:grpSpPr>
              <a:xfrm>
                <a:off x="1991388" y="2593015"/>
                <a:ext cx="2761902" cy="496800"/>
                <a:chOff x="1991388" y="2593015"/>
                <a:chExt cx="2761902" cy="496800"/>
              </a:xfrm>
            </p:grpSpPr>
            <p:sp>
              <p:nvSpPr>
                <p:cNvPr id="72" name="사각형: 둥근 모서리 8">
                  <a:extLst>
                    <a:ext uri="{FF2B5EF4-FFF2-40B4-BE49-F238E27FC236}">
                      <a16:creationId xmlns="" xmlns:a16="http://schemas.microsoft.com/office/drawing/2014/main" id="{0ABA02DF-B089-4E5B-BECA-2D4EA32C6394}"/>
                    </a:ext>
                  </a:extLst>
                </p:cNvPr>
                <p:cNvSpPr/>
                <p:nvPr/>
              </p:nvSpPr>
              <p:spPr>
                <a:xfrm>
                  <a:off x="1991388" y="2593015"/>
                  <a:ext cx="2761902" cy="4968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/>
                    <a:t>검색 창</a:t>
                  </a:r>
                </a:p>
              </p:txBody>
            </p:sp>
            <p:grpSp>
              <p:nvGrpSpPr>
                <p:cNvPr id="73" name="그룹 72"/>
                <p:cNvGrpSpPr/>
                <p:nvPr/>
              </p:nvGrpSpPr>
              <p:grpSpPr>
                <a:xfrm>
                  <a:off x="2116500" y="2669671"/>
                  <a:ext cx="259564" cy="369407"/>
                  <a:chOff x="1809000" y="749300"/>
                  <a:chExt cx="414772" cy="550099"/>
                </a:xfrm>
              </p:grpSpPr>
              <p:sp>
                <p:nvSpPr>
                  <p:cNvPr id="74" name="타원 73"/>
                  <p:cNvSpPr/>
                  <p:nvPr/>
                </p:nvSpPr>
                <p:spPr>
                  <a:xfrm>
                    <a:off x="1809000" y="749300"/>
                    <a:ext cx="388100" cy="387350"/>
                  </a:xfrm>
                  <a:prstGeom prst="ellipse">
                    <a:avLst/>
                  </a:prstGeom>
                  <a:solidFill>
                    <a:srgbClr val="6099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" name="타원 74"/>
                  <p:cNvSpPr/>
                  <p:nvPr/>
                </p:nvSpPr>
                <p:spPr>
                  <a:xfrm>
                    <a:off x="1862823" y="799080"/>
                    <a:ext cx="280453" cy="28778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모서리가 둥근 직사각형 75"/>
                  <p:cNvSpPr/>
                  <p:nvPr/>
                </p:nvSpPr>
                <p:spPr>
                  <a:xfrm rot="-2460000">
                    <a:off x="2169948" y="1013449"/>
                    <a:ext cx="53824" cy="285950"/>
                  </a:xfrm>
                  <a:prstGeom prst="roundRect">
                    <a:avLst/>
                  </a:prstGeom>
                  <a:solidFill>
                    <a:srgbClr val="6099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55" name="그룹 54"/>
            <p:cNvGrpSpPr/>
            <p:nvPr/>
          </p:nvGrpSpPr>
          <p:grpSpPr>
            <a:xfrm>
              <a:off x="2074092" y="3433483"/>
              <a:ext cx="2761902" cy="369332"/>
              <a:chOff x="2377509" y="5721786"/>
              <a:chExt cx="2128164" cy="339846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="" xmlns:a16="http://schemas.microsoft.com/office/drawing/2014/main" id="{9D07B729-09E2-482A-B1DD-C4FCAACFD0C7}"/>
                  </a:ext>
                </a:extLst>
              </p:cNvPr>
              <p:cNvCxnSpPr/>
              <p:nvPr/>
            </p:nvCxnSpPr>
            <p:spPr>
              <a:xfrm flipV="1">
                <a:off x="2377509" y="5775158"/>
                <a:ext cx="2128164" cy="192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386CC611-6033-4704-A6FC-A825DAF81054}"/>
                  </a:ext>
                </a:extLst>
              </p:cNvPr>
              <p:cNvSpPr txBox="1"/>
              <p:nvPr/>
            </p:nvSpPr>
            <p:spPr>
              <a:xfrm>
                <a:off x="3197905" y="5721786"/>
                <a:ext cx="740778" cy="339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365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3792144" y="2854565"/>
              <a:ext cx="740778" cy="432001"/>
              <a:chOff x="4602960" y="2812276"/>
              <a:chExt cx="740778" cy="496800"/>
            </a:xfrm>
          </p:grpSpPr>
          <p:cxnSp>
            <p:nvCxnSpPr>
              <p:cNvPr id="66" name="직선 화살표 연결선 65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4602960" y="2858331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 rot="5400000">
              <a:off x="4600518" y="2237041"/>
              <a:ext cx="339491" cy="757214"/>
              <a:chOff x="4796389" y="2438282"/>
              <a:chExt cx="339491" cy="870794"/>
            </a:xfrm>
          </p:grpSpPr>
          <p:cxnSp>
            <p:nvCxnSpPr>
              <p:cNvPr id="64" name="직선 화살표 연결선 63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 rot="16200000">
                <a:off x="4536505" y="2698166"/>
                <a:ext cx="851893" cy="33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 rot="5400000">
              <a:off x="2270595" y="2219072"/>
              <a:ext cx="339491" cy="757214"/>
              <a:chOff x="4796389" y="2438282"/>
              <a:chExt cx="339491" cy="870794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 rot="16200000">
                <a:off x="4536505" y="2698166"/>
                <a:ext cx="851893" cy="33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493735" y="2817042"/>
              <a:ext cx="803182" cy="432001"/>
              <a:chOff x="5539181" y="2817757"/>
              <a:chExt cx="803182" cy="496800"/>
            </a:xfrm>
          </p:grpSpPr>
          <p:cxnSp>
            <p:nvCxnSpPr>
              <p:cNvPr id="60" name="직선 화살표 연결선 59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539181" y="2817757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5601585" y="2887855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557233" y="7993397"/>
            <a:ext cx="954721" cy="646331"/>
            <a:chOff x="2497966" y="8392195"/>
            <a:chExt cx="954721" cy="646331"/>
          </a:xfrm>
        </p:grpSpPr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2574978" y="8432420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97966" y="8392195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888133" y="7993397"/>
            <a:ext cx="954721" cy="646331"/>
            <a:chOff x="2497966" y="8392195"/>
            <a:chExt cx="954721" cy="646331"/>
          </a:xfrm>
        </p:grpSpPr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2574978" y="8432420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97966" y="8392195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</p:grpSp>
      <p:pic>
        <p:nvPicPr>
          <p:cNvPr id="143" name="그림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271" y="1872137"/>
            <a:ext cx="190500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7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238344" y="2705971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4000" dirty="0" smtClean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</a:p>
          <a:p>
            <a:r>
              <a:rPr lang="ko-KR" altLang="en-US" sz="2000" dirty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3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5125" y="8033238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258242" y="7980978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63" name="직선 화살표 연결선 6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5400000">
              <a:off x="1951988" y="1850481"/>
              <a:ext cx="1001640" cy="1298562"/>
              <a:chOff x="4687134" y="302048"/>
              <a:chExt cx="1001640" cy="5770876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rot="16200000" flipH="1">
                <a:off x="3360147" y="2630674"/>
                <a:ext cx="4657253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29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0</a:t>
            </a:r>
          </a:p>
          <a:p>
            <a:r>
              <a:rPr lang="ko-KR" altLang="en-US" dirty="0" smtClean="0"/>
              <a:t>  가운데 정렬 </a:t>
            </a:r>
            <a:r>
              <a:rPr lang="en-US" altLang="ko-KR" dirty="0" smtClean="0"/>
              <a:t>40</a:t>
            </a:r>
          </a:p>
          <a:p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120</a:t>
              </a:r>
              <a:endParaRPr lang="ko-KR" altLang="en-US" dirty="0"/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173" y="4221782"/>
            <a:ext cx="370041" cy="2706602"/>
            <a:chOff x="4327253" y="4345374"/>
            <a:chExt cx="370041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19744" y="4838867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278" name="모서리가 둥근 직사각형 277"/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모서리가 둥근 직사각형 188"/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F7DA83C0-C3F4-45B0-9F02-611C2420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3" name="모서리가 둥근 직사각형 82"/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오른쪽 화살표 92"/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오른쪽 화살표 94"/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오른쪽 화살표 96"/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70" name="모서리가 둥근 직사각형 169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오른쪽 화살표 171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오른쪽 화살표 173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오른쪽 화살표 175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오른쪽 화살표 177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9" name="그룹 128"/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오른쪽 화살표 162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오른쪽 화살표 164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오른쪽 화살표 166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오른쪽 화살표 168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52" name="모서리가 둥근 직사각형 151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오른쪽 화살표 153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오른쪽 화살표 155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오른쪽 화살표 157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오른쪽 화살표 159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43" name="모서리가 둥근 직사각형 142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오른쪽 화살표 144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오른쪽 화살표 146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오른쪽 화살표 148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오른쪽 화살표 150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오른쪽 화살표 137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오른쪽 화살표 139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오른쪽 화살표 141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타원 132"/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 smtClean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정류장</a:t>
              </a:r>
              <a:endParaRPr lang="ko-KR" alt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670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261661" y="2605077"/>
            <a:ext cx="1840161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제일병원</a:t>
            </a:r>
            <a:r>
              <a:rPr lang="ko-KR" altLang="en-US" sz="2000" dirty="0" smtClean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3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5125" y="8033238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258242" y="7980978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63" name="직선 화살표 연결선 6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5400000">
              <a:off x="1951988" y="1850481"/>
              <a:ext cx="1001640" cy="1298562"/>
              <a:chOff x="4687134" y="302048"/>
              <a:chExt cx="1001640" cy="5770876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rot="16200000" flipH="1">
                <a:off x="3360147" y="2630674"/>
                <a:ext cx="4657253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29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0</a:t>
            </a:r>
          </a:p>
          <a:p>
            <a:r>
              <a:rPr lang="ko-KR" altLang="en-US" dirty="0" smtClean="0"/>
              <a:t>  가운데 정렬 </a:t>
            </a:r>
            <a:r>
              <a:rPr lang="en-US" altLang="ko-KR" dirty="0" smtClean="0"/>
              <a:t>40</a:t>
            </a:r>
          </a:p>
          <a:p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120</a:t>
              </a:r>
              <a:endParaRPr lang="ko-KR" altLang="en-US" dirty="0"/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527" y="3930577"/>
            <a:ext cx="369332" cy="2706602"/>
            <a:chOff x="4618812" y="4345374"/>
            <a:chExt cx="369332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24039" y="3628351"/>
            <a:ext cx="294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해당 정류장 위치</a:t>
            </a:r>
            <a:endParaRPr lang="en-US" altLang="ko-KR" dirty="0" smtClean="0"/>
          </a:p>
          <a:p>
            <a:r>
              <a:rPr lang="en-US" altLang="ko-KR" dirty="0" smtClean="0"/>
              <a:t>+ </a:t>
            </a:r>
            <a:r>
              <a:rPr lang="ko-KR" altLang="en-US" dirty="0" smtClean="0"/>
              <a:t>버스 번호 표시 예정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985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7DA83C0-C3F4-45B0-9F02-611C24201DDE}"/>
              </a:ext>
            </a:extLst>
          </p:cNvPr>
          <p:cNvSpPr>
            <a:spLocks noChangeAspect="1"/>
          </p:cNvSpPr>
          <p:nvPr/>
        </p:nvSpPr>
        <p:spPr>
          <a:xfrm>
            <a:off x="1048626" y="1184580"/>
            <a:ext cx="4790471" cy="759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346" name="그룹 345"/>
          <p:cNvGrpSpPr/>
          <p:nvPr/>
        </p:nvGrpSpPr>
        <p:grpSpPr>
          <a:xfrm>
            <a:off x="1269739" y="1859236"/>
            <a:ext cx="4215917" cy="6471464"/>
            <a:chOff x="1269739" y="1859236"/>
            <a:chExt cx="4215917" cy="6471464"/>
          </a:xfrm>
        </p:grpSpPr>
        <p:sp>
          <p:nvSpPr>
            <p:cNvPr id="260" name="모서리가 둥근 직사각형 259"/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9739" y="1882610"/>
              <a:ext cx="7476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/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오른쪽 화살표 171"/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오른쪽 화살표 174"/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모서리가 둥근 직사각형 260"/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모서리가 둥근 직사각형 261"/>
            <p:cNvSpPr/>
            <p:nvPr/>
          </p:nvSpPr>
          <p:spPr>
            <a:xfrm rot="16200000" flipV="1">
              <a:off x="4532473" y="4907733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모서리가 둥근 직사각형 262"/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모서리가 둥근 직사각형 263"/>
            <p:cNvSpPr/>
            <p:nvPr/>
          </p:nvSpPr>
          <p:spPr>
            <a:xfrm rot="16200000" flipV="1">
              <a:off x="4527553" y="7209379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8" name="그룹 297"/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78" name="모서리가 둥근 직사각형 177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오른쪽 화살표 187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오른쪽 화살표 193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오른쪽 화살표 185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오른쪽 화살표 183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2" name="TextBox 271"/>
            <p:cNvSpPr txBox="1"/>
            <p:nvPr/>
          </p:nvSpPr>
          <p:spPr>
            <a:xfrm>
              <a:off x="2583180" y="2153892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757385" y="2167162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4948455" y="2162277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4948455" y="3382557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3757385" y="3367034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568216" y="3371816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1376874" y="3398074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392399" y="4568596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581904" y="4566269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769620" y="4570777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4957336" y="4587940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372930" y="5665738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2562435" y="5663411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3750151" y="5667919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937867" y="5685082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392399" y="6911377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2581904" y="6909050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769620" y="6913558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4957336" y="6930721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581904" y="8078197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69620" y="8082705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4957336" y="8099868"/>
              <a:ext cx="528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정류장</a:t>
              </a:r>
              <a:endParaRPr lang="ko-KR" altLang="en-US" sz="900" dirty="0"/>
            </a:p>
          </p:txBody>
        </p:sp>
        <p:pic>
          <p:nvPicPr>
            <p:cNvPr id="297" name="그림 29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299" name="그룹 298"/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300" name="모서리가 둥근 직사각형 299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오른쪽 화살표 301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타원 302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오른쪽 화살표 303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타원 304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오른쪽 화살표 305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오른쪽 화살표 307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310" name="모서리가 둥근 직사각형 309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오른쪽 화살표 311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오른쪽 화살표 313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오른쪽 화살표 315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오른쪽 화살표 317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9" name="그룹 318"/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320" name="모서리가 둥근 직사각형 319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오른쪽 화살표 321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오른쪽 화살표 323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오른쪽 화살표 325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오른쪽 화살표 327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9" name="그룹 328"/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330" name="모서리가 둥근 직사각형 329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오른쪽 화살표 331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오른쪽 화살표 333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오른쪽 화살표 335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2" name="타원 341"/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/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1273066" y="7803681"/>
              <a:ext cx="7476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40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EC3C7EB-4F26-4367-A2C8-A1B027EB3F5E}"/>
              </a:ext>
            </a:extLst>
          </p:cNvPr>
          <p:cNvSpPr/>
          <p:nvPr/>
        </p:nvSpPr>
        <p:spPr>
          <a:xfrm>
            <a:off x="1809000" y="1627825"/>
            <a:ext cx="3240000" cy="579600"/>
          </a:xfrm>
          <a:prstGeom prst="rect">
            <a:avLst/>
          </a:prstGeom>
          <a:solidFill>
            <a:srgbClr val="609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KCC도담도담체" panose="02020503020101020101" pitchFamily="18" charset="-127"/>
                <a:ea typeface="KCC도담도담체" panose="02020503020101020101" pitchFamily="18" charset="-127"/>
                <a:cs typeface="함초롬돋움" panose="020B0604000101010101" pitchFamily="50" charset="-127"/>
              </a:rPr>
              <a:t>나 내려요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0D731A7-0538-4538-ADF8-23D06FB4C0E4}"/>
              </a:ext>
            </a:extLst>
          </p:cNvPr>
          <p:cNvCxnSpPr/>
          <p:nvPr/>
        </p:nvCxnSpPr>
        <p:spPr>
          <a:xfrm>
            <a:off x="3970020" y="2207425"/>
            <a:ext cx="0" cy="604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CD42707-397E-4AB0-8758-ED463E6425BD}"/>
              </a:ext>
            </a:extLst>
          </p:cNvPr>
          <p:cNvSpPr txBox="1"/>
          <p:nvPr/>
        </p:nvSpPr>
        <p:spPr>
          <a:xfrm>
            <a:off x="3956516" y="2330641"/>
            <a:ext cx="740778" cy="3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3764895" y="3309076"/>
            <a:ext cx="740778" cy="1024724"/>
            <a:chOff x="3764895" y="3309076"/>
            <a:chExt cx="740778" cy="102472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="" xmlns:a16="http://schemas.microsoft.com/office/drawing/2014/main" id="{9D07B729-09E2-482A-B1DD-C4FCAACFD0C7}"/>
                </a:ext>
              </a:extLst>
            </p:cNvPr>
            <p:cNvCxnSpPr/>
            <p:nvPr/>
          </p:nvCxnSpPr>
          <p:spPr>
            <a:xfrm>
              <a:off x="3962400" y="3309076"/>
              <a:ext cx="0" cy="10247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86CC611-6033-4704-A6FC-A825DAF81054}"/>
                </a:ext>
              </a:extLst>
            </p:cNvPr>
            <p:cNvSpPr txBox="1"/>
            <p:nvPr/>
          </p:nvSpPr>
          <p:spPr>
            <a:xfrm>
              <a:off x="3764895" y="3533551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120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75240" y="4345374"/>
            <a:ext cx="740778" cy="1238400"/>
            <a:chOff x="4675240" y="4345374"/>
            <a:chExt cx="740778" cy="123840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150</a:t>
              </a:r>
              <a:endParaRPr lang="ko-KR" altLang="en-US" dirty="0"/>
            </a:p>
          </p:txBody>
        </p:sp>
      </p:grpSp>
      <p:sp>
        <p:nvSpPr>
          <p:cNvPr id="2" name="AutoShape 2" descr="버스 - 무료 교통개 아이콘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325665" y="4316867"/>
            <a:ext cx="2230260" cy="13208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377509" y="5721786"/>
            <a:ext cx="2128164" cy="381944"/>
            <a:chOff x="2377509" y="5721786"/>
            <a:chExt cx="2128164" cy="381944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="" xmlns:a16="http://schemas.microsoft.com/office/drawing/2014/main" id="{9D07B729-09E2-482A-B1DD-C4FCAACFD0C7}"/>
                </a:ext>
              </a:extLst>
            </p:cNvPr>
            <p:cNvCxnSpPr/>
            <p:nvPr/>
          </p:nvCxnSpPr>
          <p:spPr>
            <a:xfrm>
              <a:off x="2377509" y="5794408"/>
              <a:ext cx="2128164" cy="52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386CC611-6033-4704-A6FC-A825DAF81054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290</a:t>
              </a:r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135880" y="1622999"/>
            <a:ext cx="740778" cy="615543"/>
            <a:chOff x="5135880" y="2812276"/>
            <a:chExt cx="740778" cy="496800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=""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>
              <a:off x="5135880" y="2857742"/>
              <a:ext cx="740778" cy="298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cxnSp>
        <p:nvCxnSpPr>
          <p:cNvPr id="40" name="직선 화살표 연결선 39"/>
          <p:cNvCxnSpPr/>
          <p:nvPr/>
        </p:nvCxnSpPr>
        <p:spPr>
          <a:xfrm>
            <a:off x="4395564" y="1937736"/>
            <a:ext cx="1697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CD42707-397E-4AB0-8758-ED463E6425BD}"/>
              </a:ext>
            </a:extLst>
          </p:cNvPr>
          <p:cNvSpPr txBox="1"/>
          <p:nvPr/>
        </p:nvSpPr>
        <p:spPr>
          <a:xfrm>
            <a:off x="5989520" y="1684310"/>
            <a:ext cx="200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40, </a:t>
            </a:r>
            <a:r>
              <a:rPr lang="ko-KR" altLang="en-US" dirty="0" smtClean="0"/>
              <a:t>가운데 정렬</a:t>
            </a:r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2061734" y="2427338"/>
            <a:ext cx="3814924" cy="1374882"/>
            <a:chOff x="2061734" y="2427933"/>
            <a:chExt cx="3814924" cy="1374882"/>
          </a:xfrm>
        </p:grpSpPr>
        <p:grpSp>
          <p:nvGrpSpPr>
            <p:cNvPr id="35" name="그룹 34"/>
            <p:cNvGrpSpPr/>
            <p:nvPr/>
          </p:nvGrpSpPr>
          <p:grpSpPr>
            <a:xfrm>
              <a:off x="5135880" y="2812276"/>
              <a:ext cx="740778" cy="496800"/>
              <a:chOff x="5135880" y="2812276"/>
              <a:chExt cx="740778" cy="496800"/>
            </a:xfrm>
          </p:grpSpPr>
          <p:cxnSp>
            <p:nvCxnSpPr>
              <p:cNvPr id="10" name="직선 화살표 연결선 9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5135880" y="2857742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60</a:t>
                </a:r>
                <a:endParaRPr lang="ko-KR" altLang="en-US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074092" y="2812276"/>
              <a:ext cx="2761902" cy="496800"/>
              <a:chOff x="2022272" y="2602311"/>
              <a:chExt cx="2761902" cy="496800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3"/>
              <a:srcRect l="88602" t="9935" r="2261" b="32564"/>
              <a:stretch/>
            </p:blipFill>
            <p:spPr>
              <a:xfrm>
                <a:off x="4343744" y="2630431"/>
                <a:ext cx="440430" cy="408647"/>
              </a:xfrm>
              <a:prstGeom prst="rect">
                <a:avLst/>
              </a:prstGeom>
              <a:noFill/>
              <a:ln w="88900" cap="sq">
                <a:noFill/>
                <a:miter lim="800000"/>
              </a:ln>
              <a:effectLst>
                <a:outerShdw sx="1000" sy="1000" algn="tl" rotWithShape="0">
                  <a:schemeClr val="bg1"/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contourClr>
                  <a:srgbClr val="FFFFFF"/>
                </a:contourClr>
              </a:sp3d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022272" y="2602311"/>
                <a:ext cx="2761902" cy="496800"/>
                <a:chOff x="2022272" y="2602311"/>
                <a:chExt cx="2761902" cy="496800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="" xmlns:a16="http://schemas.microsoft.com/office/drawing/2014/main" id="{0ABA02DF-B089-4E5B-BECA-2D4EA32C6394}"/>
                    </a:ext>
                  </a:extLst>
                </p:cNvPr>
                <p:cNvSpPr/>
                <p:nvPr/>
              </p:nvSpPr>
              <p:spPr>
                <a:xfrm>
                  <a:off x="2022272" y="2602311"/>
                  <a:ext cx="2761902" cy="4968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/>
                    <a:t>검색 창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2116500" y="2669671"/>
                  <a:ext cx="259564" cy="369407"/>
                  <a:chOff x="1809000" y="749300"/>
                  <a:chExt cx="414772" cy="550099"/>
                </a:xfrm>
              </p:grpSpPr>
              <p:sp>
                <p:nvSpPr>
                  <p:cNvPr id="19" name="타원 18"/>
                  <p:cNvSpPr/>
                  <p:nvPr/>
                </p:nvSpPr>
                <p:spPr>
                  <a:xfrm>
                    <a:off x="1809000" y="749300"/>
                    <a:ext cx="388100" cy="387350"/>
                  </a:xfrm>
                  <a:prstGeom prst="ellipse">
                    <a:avLst/>
                  </a:prstGeom>
                  <a:solidFill>
                    <a:srgbClr val="6099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타원 19"/>
                  <p:cNvSpPr/>
                  <p:nvPr/>
                </p:nvSpPr>
                <p:spPr>
                  <a:xfrm>
                    <a:off x="1862823" y="799080"/>
                    <a:ext cx="280453" cy="28778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모서리가 둥근 직사각형 21"/>
                  <p:cNvSpPr/>
                  <p:nvPr/>
                </p:nvSpPr>
                <p:spPr>
                  <a:xfrm rot="-2460000">
                    <a:off x="2169948" y="1013449"/>
                    <a:ext cx="53824" cy="285950"/>
                  </a:xfrm>
                  <a:prstGeom prst="roundRect">
                    <a:avLst/>
                  </a:prstGeom>
                  <a:solidFill>
                    <a:srgbClr val="6099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44" name="그룹 43"/>
            <p:cNvGrpSpPr/>
            <p:nvPr/>
          </p:nvGrpSpPr>
          <p:grpSpPr>
            <a:xfrm>
              <a:off x="2074092" y="3433483"/>
              <a:ext cx="2761902" cy="369332"/>
              <a:chOff x="2377509" y="5721786"/>
              <a:chExt cx="2128164" cy="339846"/>
            </a:xfrm>
          </p:grpSpPr>
          <p:cxnSp>
            <p:nvCxnSpPr>
              <p:cNvPr id="45" name="직선 화살표 연결선 44">
                <a:extLst>
                  <a:ext uri="{FF2B5EF4-FFF2-40B4-BE49-F238E27FC236}">
                    <a16:creationId xmlns="" xmlns:a16="http://schemas.microsoft.com/office/drawing/2014/main" id="{9D07B729-09E2-482A-B1DD-C4FCAACFD0C7}"/>
                  </a:ext>
                </a:extLst>
              </p:cNvPr>
              <p:cNvCxnSpPr/>
              <p:nvPr/>
            </p:nvCxnSpPr>
            <p:spPr>
              <a:xfrm flipV="1">
                <a:off x="2377509" y="5775158"/>
                <a:ext cx="2128164" cy="192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386CC611-6033-4704-A6FC-A825DAF81054}"/>
                  </a:ext>
                </a:extLst>
              </p:cNvPr>
              <p:cNvSpPr txBox="1"/>
              <p:nvPr/>
            </p:nvSpPr>
            <p:spPr>
              <a:xfrm>
                <a:off x="3197905" y="5721786"/>
                <a:ext cx="740778" cy="339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365</a:t>
                </a:r>
                <a:endParaRPr lang="ko-KR" altLang="en-US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792144" y="2854565"/>
              <a:ext cx="740778" cy="432001"/>
              <a:chOff x="4602960" y="2812276"/>
              <a:chExt cx="740778" cy="496800"/>
            </a:xfrm>
          </p:grpSpPr>
          <p:cxnSp>
            <p:nvCxnSpPr>
              <p:cNvPr id="48" name="직선 화살표 연결선 47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4602960" y="2858331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5400000">
              <a:off x="4600518" y="2237041"/>
              <a:ext cx="339491" cy="757214"/>
              <a:chOff x="4796389" y="2438282"/>
              <a:chExt cx="339491" cy="870794"/>
            </a:xfrm>
          </p:grpSpPr>
          <p:cxnSp>
            <p:nvCxnSpPr>
              <p:cNvPr id="51" name="직선 화살표 연결선 50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 rot="16200000">
                <a:off x="4536505" y="2698166"/>
                <a:ext cx="851893" cy="33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rot="5400000">
              <a:off x="2270595" y="2219072"/>
              <a:ext cx="339491" cy="757214"/>
              <a:chOff x="4796389" y="2438282"/>
              <a:chExt cx="339491" cy="870794"/>
            </a:xfrm>
          </p:grpSpPr>
          <p:cxnSp>
            <p:nvCxnSpPr>
              <p:cNvPr id="64" name="직선 화살표 연결선 63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 rot="16200000">
                <a:off x="4536505" y="2698166"/>
                <a:ext cx="851893" cy="33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2493735" y="2817042"/>
              <a:ext cx="803182" cy="432001"/>
              <a:chOff x="5539181" y="2817757"/>
              <a:chExt cx="803182" cy="4968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539181" y="2817757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5601585" y="2887855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155574" y="269507"/>
            <a:ext cx="204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시작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5288280" y="2964081"/>
            <a:ext cx="0" cy="496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5288280" y="3009547"/>
            <a:ext cx="740778" cy="3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01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기타 컬렉션에서 와이파이 아이콘 벡터 얇은 라인 와이파이 개요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5" t="21792" r="30438" b="38004"/>
          <a:stretch/>
        </p:blipFill>
        <p:spPr bwMode="auto">
          <a:xfrm>
            <a:off x="2885761" y="2585262"/>
            <a:ext cx="1112008" cy="114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4762300" y="2580600"/>
            <a:ext cx="844363" cy="2386842"/>
            <a:chOff x="4697294" y="4345374"/>
            <a:chExt cx="844363" cy="1238400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800879" y="4749611"/>
              <a:ext cx="740778" cy="191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3235663" y="1119389"/>
            <a:ext cx="369332" cy="2676272"/>
            <a:chOff x="4618812" y="4345374"/>
            <a:chExt cx="369332" cy="1238400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14092" y="5260692"/>
            <a:ext cx="1880951" cy="1201544"/>
            <a:chOff x="4697294" y="4345374"/>
            <a:chExt cx="1880951" cy="1745809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800879" y="4749611"/>
              <a:ext cx="1777366" cy="1341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175</a:t>
              </a:r>
            </a:p>
            <a:p>
              <a:r>
                <a:rPr lang="ko-KR" altLang="en-US" dirty="0" smtClean="0"/>
                <a:t>가운데 정렬</a:t>
              </a:r>
              <a:r>
                <a:rPr lang="en-US" altLang="ko-KR" dirty="0" smtClean="0"/>
                <a:t>,28</a:t>
              </a:r>
            </a:p>
            <a:p>
              <a:endParaRPr lang="ko-KR" altLang="en-US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B4FA500-C41C-408C-8220-BCA730684C7D}"/>
              </a:ext>
            </a:extLst>
          </p:cNvPr>
          <p:cNvSpPr/>
          <p:nvPr/>
        </p:nvSpPr>
        <p:spPr>
          <a:xfrm>
            <a:off x="2271614" y="5260693"/>
            <a:ext cx="2490686" cy="852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스마트폰 뒷면을 </a:t>
            </a:r>
            <a:endParaRPr lang="en-US" altLang="ko-KR" sz="2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가까이 대주세요</a:t>
            </a:r>
            <a:r>
              <a:rPr lang="en-US" altLang="ko-KR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.”</a:t>
            </a:r>
            <a:endParaRPr lang="ko-KR" altLang="en-US" sz="2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82191" y="3550502"/>
            <a:ext cx="2676274" cy="1408285"/>
          </a:xfrm>
          <a:prstGeom prst="rect">
            <a:avLst/>
          </a:prstGeom>
        </p:spPr>
      </p:pic>
      <p:grpSp>
        <p:nvGrpSpPr>
          <p:cNvPr id="1024" name="그룹 1023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7888" y="1837102"/>
              <a:ext cx="190500" cy="31908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1851" y="8041195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270546" y="7970611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36" name="직선 화살표 연결선 3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39" name="직선 화살표 연결선 3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5400000">
              <a:off x="1934131" y="1791192"/>
              <a:ext cx="325300" cy="740778"/>
              <a:chOff x="4687134" y="3123654"/>
              <a:chExt cx="325300" cy="3292050"/>
            </a:xfrm>
          </p:grpSpPr>
          <p:cxnSp>
            <p:nvCxnSpPr>
              <p:cNvPr id="51" name="직선 화살표 연결선 5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4" name="직선 화살표 연결선 53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633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5125" y="8033238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258242" y="7980978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63" name="직선 화살표 연결선 6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5400000">
              <a:off x="1951988" y="1850481"/>
              <a:ext cx="1001640" cy="1298562"/>
              <a:chOff x="4687134" y="302048"/>
              <a:chExt cx="1001640" cy="5770876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rot="16200000" flipH="1">
                <a:off x="3360147" y="2630674"/>
                <a:ext cx="4657253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29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87183" y="2398963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0</a:t>
            </a:r>
          </a:p>
          <a:p>
            <a:r>
              <a:rPr lang="ko-KR" altLang="en-US" dirty="0" smtClean="0"/>
              <a:t>  왼쪽정렬</a:t>
            </a:r>
            <a:r>
              <a:rPr lang="en-US" altLang="ko-KR" dirty="0" smtClean="0"/>
              <a:t>,20,18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759143" y="2315410"/>
            <a:ext cx="369332" cy="1685369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180</a:t>
              </a:r>
              <a:endParaRPr lang="ko-KR" altLang="en-US" dirty="0"/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527" y="3930577"/>
            <a:ext cx="369332" cy="2706602"/>
            <a:chOff x="4618812" y="4345374"/>
            <a:chExt cx="369332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999669" y="4511138"/>
            <a:ext cx="318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해당 버스 노선 삽입 예정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11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8E7367C-E370-4058-9FA6-4C5F3B77AC35}"/>
              </a:ext>
            </a:extLst>
          </p:cNvPr>
          <p:cNvSpPr/>
          <p:nvPr/>
        </p:nvSpPr>
        <p:spPr>
          <a:xfrm>
            <a:off x="2379518" y="4095318"/>
            <a:ext cx="2098962" cy="1263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제일병원</a:t>
            </a:r>
            <a:r>
              <a:rPr lang="en-US" altLang="ko-KR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”</a:t>
            </a:r>
          </a:p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예약하시겠습니까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6991DE0-D069-4C8B-98A1-B47FC2A4F051}"/>
              </a:ext>
            </a:extLst>
          </p:cNvPr>
          <p:cNvSpPr/>
          <p:nvPr/>
        </p:nvSpPr>
        <p:spPr>
          <a:xfrm>
            <a:off x="2379512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8FB2A67-2978-4537-84AE-25D0F33E873C}"/>
              </a:ext>
            </a:extLst>
          </p:cNvPr>
          <p:cNvSpPr/>
          <p:nvPr/>
        </p:nvSpPr>
        <p:spPr>
          <a:xfrm>
            <a:off x="3428996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36381" y="1077937"/>
            <a:ext cx="5960962" cy="7772799"/>
            <a:chOff x="448519" y="1066600"/>
            <a:chExt cx="5960962" cy="7772799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5125" y="8033238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258242" y="7980978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63" name="직선 화살표 연결선 6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5400000">
              <a:off x="1951988" y="1850481"/>
              <a:ext cx="1001640" cy="1298562"/>
              <a:chOff x="4687134" y="302048"/>
              <a:chExt cx="1001640" cy="5770876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rot="16200000" flipH="1">
                <a:off x="3360147" y="2630674"/>
                <a:ext cx="4657253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29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87183" y="2398963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0</a:t>
            </a:r>
          </a:p>
          <a:p>
            <a:r>
              <a:rPr lang="ko-KR" altLang="en-US" dirty="0" smtClean="0"/>
              <a:t>  왼쪽정렬</a:t>
            </a:r>
            <a:r>
              <a:rPr lang="en-US" altLang="ko-KR" dirty="0" smtClean="0"/>
              <a:t>,20,18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759143" y="2315410"/>
            <a:ext cx="369332" cy="1685369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180</a:t>
              </a:r>
              <a:endParaRPr lang="ko-KR" altLang="en-US" dirty="0"/>
            </a:p>
          </p:txBody>
        </p:sp>
      </p:grpSp>
      <p:grpSp>
        <p:nvGrpSpPr>
          <p:cNvPr id="135" name="그룹 134"/>
          <p:cNvGrpSpPr/>
          <p:nvPr/>
        </p:nvGrpSpPr>
        <p:grpSpPr>
          <a:xfrm rot="16200000">
            <a:off x="3222508" y="4972258"/>
            <a:ext cx="369332" cy="2706602"/>
            <a:chOff x="4618812" y="4345374"/>
            <a:chExt cx="369332" cy="1238400"/>
          </a:xfrm>
        </p:grpSpPr>
        <p:cxnSp>
          <p:nvCxnSpPr>
            <p:cNvPr id="136" name="직선 화살표 연결선 135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 rot="16200000">
            <a:off x="3251806" y="2853805"/>
            <a:ext cx="369332" cy="2095421"/>
            <a:chOff x="4618812" y="4345374"/>
            <a:chExt cx="369332" cy="1238400"/>
          </a:xfrm>
        </p:grpSpPr>
        <p:cxnSp>
          <p:nvCxnSpPr>
            <p:cNvPr id="139" name="직선 화살표 연결선 138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265</a:t>
              </a:r>
              <a:endParaRPr lang="ko-KR" altLang="en-US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 rot="16200000">
            <a:off x="2722770" y="5404703"/>
            <a:ext cx="369332" cy="1037350"/>
            <a:chOff x="4618814" y="4345374"/>
            <a:chExt cx="369332" cy="1238400"/>
          </a:xfrm>
        </p:grpSpPr>
        <p:cxnSp>
          <p:nvCxnSpPr>
            <p:cNvPr id="142" name="직선 화살표 연결선 141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24619" y="4840529"/>
              <a:ext cx="95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132.5</a:t>
              </a:r>
              <a:endParaRPr lang="ko-KR" altLang="en-US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589528" y="4101134"/>
            <a:ext cx="740778" cy="1715364"/>
            <a:chOff x="4682484" y="4345374"/>
            <a:chExt cx="740778" cy="1238400"/>
          </a:xfrm>
        </p:grpSpPr>
        <p:cxnSp>
          <p:nvCxnSpPr>
            <p:cNvPr id="145" name="직선 화살표 연결선 14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82484" y="4833081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210</a:t>
              </a:r>
              <a:endParaRPr lang="ko-KR" altLang="en-US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751022" y="5241414"/>
            <a:ext cx="740778" cy="569268"/>
            <a:chOff x="4233943" y="4345374"/>
            <a:chExt cx="740778" cy="1238400"/>
          </a:xfrm>
        </p:grpSpPr>
        <p:cxnSp>
          <p:nvCxnSpPr>
            <p:cNvPr id="148" name="직선 화살표 연결선 147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233943" y="4612255"/>
              <a:ext cx="740778" cy="80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70</a:t>
              </a:r>
              <a:endParaRPr lang="ko-KR" altLang="en-US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465565" y="4821649"/>
            <a:ext cx="1807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  가운데 정렬</a:t>
            </a:r>
            <a:r>
              <a:rPr lang="en-US" altLang="ko-KR" dirty="0" smtClean="0"/>
              <a:t>,24</a:t>
            </a:r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1999669" y="3476621"/>
            <a:ext cx="318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해당 버스 노선 삽입 예정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19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8E7367C-E370-4058-9FA6-4C5F3B77AC35}"/>
              </a:ext>
            </a:extLst>
          </p:cNvPr>
          <p:cNvSpPr/>
          <p:nvPr/>
        </p:nvSpPr>
        <p:spPr>
          <a:xfrm>
            <a:off x="2379518" y="4095318"/>
            <a:ext cx="2098962" cy="1263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예약완료</a:t>
            </a:r>
            <a:r>
              <a:rPr lang="ko-KR" altLang="en-US" sz="2000" dirty="0" smtClean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 </a:t>
            </a:r>
            <a:endParaRPr lang="en-US" altLang="ko-KR" sz="2000" dirty="0" smtClean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pPr algn="ctr"/>
            <a:r>
              <a:rPr lang="ko-KR" altLang="en-US" sz="2000" dirty="0" err="1" smtClean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미리알림을</a:t>
            </a:r>
            <a:endParaRPr lang="en-US" altLang="ko-KR" sz="2000" dirty="0" smtClean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pPr algn="ctr"/>
            <a:r>
              <a:rPr lang="ko-KR" altLang="en-US" sz="2000" dirty="0" smtClean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받</a:t>
            </a:r>
            <a:r>
              <a:rPr lang="ko-KR" altLang="en-US" sz="2000" dirty="0" smtClean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으시겠습니까</a:t>
            </a:r>
            <a:r>
              <a:rPr lang="en-US" altLang="ko-KR" sz="2000" dirty="0" smtClean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?</a:t>
            </a:r>
            <a:endParaRPr lang="en-US" altLang="ko-KR" sz="20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6991DE0-D069-4C8B-98A1-B47FC2A4F051}"/>
              </a:ext>
            </a:extLst>
          </p:cNvPr>
          <p:cNvSpPr/>
          <p:nvPr/>
        </p:nvSpPr>
        <p:spPr>
          <a:xfrm>
            <a:off x="2379512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8FB2A67-2978-4537-84AE-25D0F33E873C}"/>
              </a:ext>
            </a:extLst>
          </p:cNvPr>
          <p:cNvSpPr/>
          <p:nvPr/>
        </p:nvSpPr>
        <p:spPr>
          <a:xfrm>
            <a:off x="3428996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77673"/>
            <a:ext cx="1060174" cy="62785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36381" y="1077937"/>
            <a:ext cx="5960962" cy="7772799"/>
            <a:chOff x="448519" y="1066600"/>
            <a:chExt cx="5960962" cy="7772799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5125" y="8033238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258242" y="7980978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63" name="직선 화살표 연결선 6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5400000">
              <a:off x="1951988" y="1850481"/>
              <a:ext cx="1001640" cy="1298562"/>
              <a:chOff x="4687134" y="302048"/>
              <a:chExt cx="1001640" cy="5770876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rot="16200000" flipH="1">
                <a:off x="3360147" y="2630674"/>
                <a:ext cx="4657253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29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87183" y="2398963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0</a:t>
            </a:r>
          </a:p>
          <a:p>
            <a:r>
              <a:rPr lang="ko-KR" altLang="en-US" dirty="0" smtClean="0"/>
              <a:t>  왼쪽정렬</a:t>
            </a:r>
            <a:r>
              <a:rPr lang="en-US" altLang="ko-KR" dirty="0" smtClean="0"/>
              <a:t>,20,18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759143" y="2315410"/>
            <a:ext cx="369332" cy="1685369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180</a:t>
              </a:r>
              <a:endParaRPr lang="ko-KR" altLang="en-US" dirty="0"/>
            </a:p>
          </p:txBody>
        </p:sp>
      </p:grpSp>
      <p:grpSp>
        <p:nvGrpSpPr>
          <p:cNvPr id="135" name="그룹 134"/>
          <p:cNvGrpSpPr/>
          <p:nvPr/>
        </p:nvGrpSpPr>
        <p:grpSpPr>
          <a:xfrm rot="16200000">
            <a:off x="3222508" y="4972258"/>
            <a:ext cx="369332" cy="2706602"/>
            <a:chOff x="4618812" y="4345374"/>
            <a:chExt cx="369332" cy="1238400"/>
          </a:xfrm>
        </p:grpSpPr>
        <p:cxnSp>
          <p:nvCxnSpPr>
            <p:cNvPr id="136" name="직선 화살표 연결선 135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 rot="16200000">
            <a:off x="3251806" y="2853805"/>
            <a:ext cx="369332" cy="2095421"/>
            <a:chOff x="4618812" y="4345374"/>
            <a:chExt cx="369332" cy="1238400"/>
          </a:xfrm>
        </p:grpSpPr>
        <p:cxnSp>
          <p:nvCxnSpPr>
            <p:cNvPr id="139" name="직선 화살표 연결선 138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265</a:t>
              </a:r>
              <a:endParaRPr lang="ko-KR" altLang="en-US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 rot="16200000">
            <a:off x="2722770" y="5404703"/>
            <a:ext cx="369332" cy="1037350"/>
            <a:chOff x="4618814" y="4345374"/>
            <a:chExt cx="369332" cy="1238400"/>
          </a:xfrm>
        </p:grpSpPr>
        <p:cxnSp>
          <p:nvCxnSpPr>
            <p:cNvPr id="142" name="직선 화살표 연결선 141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24619" y="4840529"/>
              <a:ext cx="95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132.5</a:t>
              </a:r>
              <a:endParaRPr lang="ko-KR" altLang="en-US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589528" y="4101134"/>
            <a:ext cx="740778" cy="1715364"/>
            <a:chOff x="4682484" y="4345374"/>
            <a:chExt cx="740778" cy="1238400"/>
          </a:xfrm>
        </p:grpSpPr>
        <p:cxnSp>
          <p:nvCxnSpPr>
            <p:cNvPr id="145" name="직선 화살표 연결선 14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82484" y="4833081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210</a:t>
              </a:r>
              <a:endParaRPr lang="ko-KR" altLang="en-US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751022" y="5241414"/>
            <a:ext cx="740778" cy="569268"/>
            <a:chOff x="4233943" y="4345374"/>
            <a:chExt cx="740778" cy="1238400"/>
          </a:xfrm>
        </p:grpSpPr>
        <p:cxnSp>
          <p:nvCxnSpPr>
            <p:cNvPr id="148" name="직선 화살표 연결선 147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233943" y="4612255"/>
              <a:ext cx="740778" cy="80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70</a:t>
              </a:r>
              <a:endParaRPr lang="ko-KR" alt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999669" y="3485088"/>
            <a:ext cx="318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해당 버스 노선 삽입 예정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05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3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5125" y="8033238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276676" y="7983658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63" name="직선 화살표 연결선 6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5400000">
              <a:off x="1951988" y="1850481"/>
              <a:ext cx="1001640" cy="1298562"/>
              <a:chOff x="4687134" y="302048"/>
              <a:chExt cx="1001640" cy="5770876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rot="16200000" flipH="1">
                <a:off x="3360147" y="2630674"/>
                <a:ext cx="4657253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29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87183" y="2398963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0</a:t>
            </a:r>
          </a:p>
          <a:p>
            <a:r>
              <a:rPr lang="ko-KR" altLang="en-US" dirty="0" smtClean="0"/>
              <a:t>  왼쪽정렬</a:t>
            </a:r>
            <a:r>
              <a:rPr lang="en-US" altLang="ko-KR" dirty="0" smtClean="0"/>
              <a:t>,20,18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759143" y="2315410"/>
            <a:ext cx="369332" cy="1685369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180</a:t>
              </a:r>
              <a:endParaRPr lang="ko-KR" altLang="en-US" dirty="0"/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527" y="3930577"/>
            <a:ext cx="369332" cy="2706602"/>
            <a:chOff x="4618812" y="4345374"/>
            <a:chExt cx="369332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96781" y="4254565"/>
            <a:ext cx="318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예약 정류장이 표시 된</a:t>
            </a:r>
            <a:endParaRPr lang="en-US" altLang="ko-KR" dirty="0" smtClean="0"/>
          </a:p>
          <a:p>
            <a:r>
              <a:rPr lang="ko-KR" altLang="en-US" dirty="0" smtClean="0"/>
              <a:t>해당 버스 노선 삽입 예정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57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799" y="2307000"/>
            <a:ext cx="2632665" cy="2066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4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 병원</a:t>
            </a:r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”</a:t>
            </a:r>
            <a:endParaRPr lang="ko-KR" altLang="en-US" sz="4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B74694C9-567F-41B2-B304-7B714B43B22A}"/>
              </a:ext>
            </a:extLst>
          </p:cNvPr>
          <p:cNvSpPr/>
          <p:nvPr/>
        </p:nvSpPr>
        <p:spPr>
          <a:xfrm>
            <a:off x="2125800" y="4965700"/>
            <a:ext cx="1659600" cy="668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 취소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098CB0F0-9854-4A24-8558-5B13EDA542D9}"/>
              </a:ext>
            </a:extLst>
          </p:cNvPr>
          <p:cNvSpPr/>
          <p:nvPr/>
        </p:nvSpPr>
        <p:spPr>
          <a:xfrm>
            <a:off x="2125800" y="5913595"/>
            <a:ext cx="1659600" cy="668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미리 알림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88" y="1837102"/>
              <a:ext cx="190500" cy="31908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1851" y="8041195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270546" y="7970611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17" name="그룹 16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33" name="직선 화살표 연결선 3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31" name="직선 화살표 연결선 3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29" name="직선 화살표 연결선 2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5400000">
              <a:off x="1934131" y="1791192"/>
              <a:ext cx="325300" cy="740778"/>
              <a:chOff x="4687134" y="3123654"/>
              <a:chExt cx="325300" cy="3292050"/>
            </a:xfrm>
          </p:grpSpPr>
          <p:cxnSp>
            <p:nvCxnSpPr>
              <p:cNvPr id="27" name="직선 화살표 연결선 2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23" name="직선 화살표 연결선 2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138711" y="2290125"/>
            <a:ext cx="175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예약한 </a:t>
            </a:r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정류장</a:t>
            </a:r>
            <a:endParaRPr lang="en-US" altLang="ko-KR" sz="24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722239" y="2249839"/>
            <a:ext cx="1807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왼쪽 정렬</a:t>
            </a:r>
            <a:r>
              <a:rPr lang="en-US" altLang="ko-KR" dirty="0" smtClean="0"/>
              <a:t>,24</a:t>
            </a:r>
          </a:p>
          <a:p>
            <a:r>
              <a:rPr lang="ko-KR" altLang="en-US" dirty="0" smtClean="0"/>
              <a:t>가운데 정렬</a:t>
            </a:r>
            <a:r>
              <a:rPr lang="en-US" altLang="ko-KR" dirty="0" smtClean="0"/>
              <a:t>48</a:t>
            </a:r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233171" y="2316754"/>
            <a:ext cx="740778" cy="2056646"/>
            <a:chOff x="3985565" y="4345374"/>
            <a:chExt cx="740778" cy="1238400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3985565" y="4835476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250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 rot="16200000">
            <a:off x="3254696" y="3101307"/>
            <a:ext cx="369332" cy="2706602"/>
            <a:chOff x="4618812" y="4345374"/>
            <a:chExt cx="369332" cy="1238400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496862" y="6000807"/>
            <a:ext cx="203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가운데 정렬</a:t>
            </a:r>
            <a:r>
              <a:rPr lang="en-US" altLang="ko-KR" dirty="0" smtClean="0"/>
              <a:t>24</a:t>
            </a:r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8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6C7E5ED9-7BBA-4FCA-BCCC-EDB83F150B97}"/>
              </a:ext>
            </a:extLst>
          </p:cNvPr>
          <p:cNvGrpSpPr/>
          <p:nvPr/>
        </p:nvGrpSpPr>
        <p:grpSpPr>
          <a:xfrm>
            <a:off x="2379516" y="4953000"/>
            <a:ext cx="2098968" cy="1715364"/>
            <a:chOff x="2379512" y="5102312"/>
            <a:chExt cx="2098968" cy="1715364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6DE36D49-1354-46F5-8FEA-9E99C3B39D7F}"/>
                </a:ext>
              </a:extLst>
            </p:cNvPr>
            <p:cNvSpPr/>
            <p:nvPr/>
          </p:nvSpPr>
          <p:spPr>
            <a:xfrm>
              <a:off x="2379518" y="5102312"/>
              <a:ext cx="2098962" cy="1263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</a:t>
              </a:r>
              <a:r>
                <a:rPr lang="ko-KR" altLang="en-US" dirty="0"/>
                <a:t>제일병원</a:t>
              </a:r>
              <a:r>
                <a:rPr lang="en-US" altLang="ko-KR" dirty="0"/>
                <a:t>”</a:t>
              </a:r>
            </a:p>
            <a:p>
              <a:pPr algn="ctr"/>
              <a:r>
                <a:rPr lang="ko-KR" altLang="en-US" dirty="0"/>
                <a:t>예약 </a:t>
              </a:r>
              <a:r>
                <a:rPr lang="ko-KR" altLang="en-US" dirty="0" smtClean="0"/>
                <a:t>취소하시겠습니까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FBFEE654-EA67-41DE-8377-E05060579FCB}"/>
                </a:ext>
              </a:extLst>
            </p:cNvPr>
            <p:cNvSpPr/>
            <p:nvPr/>
          </p:nvSpPr>
          <p:spPr>
            <a:xfrm>
              <a:off x="2379512" y="6238076"/>
              <a:ext cx="1049484" cy="57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917714E7-0A49-4966-8659-E28F0A36DE85}"/>
                </a:ext>
              </a:extLst>
            </p:cNvPr>
            <p:cNvSpPr/>
            <p:nvPr/>
          </p:nvSpPr>
          <p:spPr>
            <a:xfrm>
              <a:off x="3428996" y="6238076"/>
              <a:ext cx="1049484" cy="57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YES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88" y="1837102"/>
              <a:ext cx="190500" cy="31908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1851" y="8041195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270546" y="7970611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20" name="그룹 19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36" name="직선 화살표 연결선 3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34" name="직선 화살표 연결선 33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32" name="직선 화살표 연결선 31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5400000">
              <a:off x="1934131" y="1791192"/>
              <a:ext cx="325300" cy="740778"/>
              <a:chOff x="4687134" y="3123654"/>
              <a:chExt cx="325300" cy="3292050"/>
            </a:xfrm>
          </p:grpSpPr>
          <p:cxnSp>
            <p:nvCxnSpPr>
              <p:cNvPr id="30" name="직선 화살표 연결선 29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28" name="직선 화살표 연결선 27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26" name="직선 화살표 연결선 2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4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 병원</a:t>
            </a:r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”</a:t>
            </a:r>
            <a:endParaRPr lang="ko-KR" altLang="en-US" sz="4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233171" y="2316754"/>
            <a:ext cx="740778" cy="2056646"/>
            <a:chOff x="3985565" y="4345374"/>
            <a:chExt cx="740778" cy="1238400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3985565" y="4835476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250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 rot="16200000">
            <a:off x="3254696" y="3101307"/>
            <a:ext cx="369332" cy="2706602"/>
            <a:chOff x="4618812" y="4345374"/>
            <a:chExt cx="369332" cy="1238400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138711" y="2290125"/>
            <a:ext cx="175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예약한 </a:t>
            </a:r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정류장</a:t>
            </a:r>
            <a:endParaRPr lang="en-US" altLang="ko-KR" sz="24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3277146" y="3715428"/>
            <a:ext cx="369332" cy="2095421"/>
            <a:chOff x="4618812" y="4345374"/>
            <a:chExt cx="369332" cy="1238400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265</a:t>
              </a:r>
              <a:endParaRPr lang="ko-KR" altLang="en-US" dirty="0"/>
            </a:p>
          </p:txBody>
        </p:sp>
      </p:grpSp>
      <p:grpSp>
        <p:nvGrpSpPr>
          <p:cNvPr id="68" name="그룹 67"/>
          <p:cNvGrpSpPr/>
          <p:nvPr/>
        </p:nvGrpSpPr>
        <p:grpSpPr>
          <a:xfrm rot="16200000">
            <a:off x="2748110" y="6266326"/>
            <a:ext cx="369332" cy="1037350"/>
            <a:chOff x="4618814" y="4345374"/>
            <a:chExt cx="369332" cy="1238400"/>
          </a:xfrm>
        </p:grpSpPr>
        <p:cxnSp>
          <p:nvCxnSpPr>
            <p:cNvPr id="69" name="직선 화살표 연결선 68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24619" y="4840529"/>
              <a:ext cx="95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132.5</a:t>
              </a:r>
              <a:endParaRPr lang="ko-KR" altLang="en-US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614868" y="4962757"/>
            <a:ext cx="740778" cy="1715364"/>
            <a:chOff x="4682484" y="4345374"/>
            <a:chExt cx="740778" cy="123840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82484" y="4833081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210</a:t>
              </a:r>
              <a:endParaRPr lang="ko-KR" altLang="en-US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776362" y="6103037"/>
            <a:ext cx="740778" cy="569268"/>
            <a:chOff x="4233943" y="4345374"/>
            <a:chExt cx="740778" cy="1238400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233943" y="4612255"/>
              <a:ext cx="740778" cy="80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70</a:t>
              </a:r>
              <a:endParaRPr lang="ko-KR" alt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985257" y="5496542"/>
            <a:ext cx="180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18</a:t>
            </a:r>
          </a:p>
          <a:p>
            <a:r>
              <a:rPr lang="ko-KR" altLang="en-US" dirty="0" smtClean="0"/>
              <a:t>가운데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42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4354</TotalTime>
  <Words>426</Words>
  <Application>Microsoft Office PowerPoint</Application>
  <PresentationFormat>A4 용지(210x297mm)</PresentationFormat>
  <Paragraphs>274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KCC도담도담체</vt:lpstr>
      <vt:lpstr>맑은 고딕</vt:lpstr>
      <vt:lpstr>함초롬돋움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지윤</dc:creator>
  <cp:lastModifiedBy>김현지</cp:lastModifiedBy>
  <cp:revision>54</cp:revision>
  <dcterms:created xsi:type="dcterms:W3CDTF">2020-07-20T06:32:20Z</dcterms:created>
  <dcterms:modified xsi:type="dcterms:W3CDTF">2020-07-23T10:06:19Z</dcterms:modified>
</cp:coreProperties>
</file>