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69" r:id="rId4"/>
    <p:sldId id="278" r:id="rId5"/>
    <p:sldId id="276" r:id="rId6"/>
    <p:sldId id="257" r:id="rId7"/>
    <p:sldId id="272" r:id="rId8"/>
    <p:sldId id="279" r:id="rId9"/>
    <p:sldId id="280" r:id="rId10"/>
    <p:sldId id="281" r:id="rId11"/>
    <p:sldId id="262" r:id="rId12"/>
    <p:sldId id="263" r:id="rId13"/>
    <p:sldId id="277" r:id="rId14"/>
    <p:sldId id="268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윤" initials="이지" lastIdx="2" clrIdx="0">
    <p:extLst>
      <p:ext uri="{19B8F6BF-5375-455C-9EA6-DF929625EA0E}">
        <p15:presenceInfo xmlns:p15="http://schemas.microsoft.com/office/powerpoint/2012/main" userId="f16cb84146e0f6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55F1-C6CC-43FC-9513-4BD75A40736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35618" y="1078174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1027920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25664" y="5727227"/>
            <a:ext cx="2230261" cy="369332"/>
            <a:chOff x="2377509" y="5721786"/>
            <a:chExt cx="2128164" cy="520779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52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290dp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68716" y="2341922"/>
            <a:ext cx="3144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나 내려요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73920" y="3295341"/>
            <a:ext cx="6084358" cy="8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>
            <a:off x="5004396" y="2366108"/>
            <a:ext cx="0" cy="936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4982342" y="2545549"/>
            <a:ext cx="96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100dp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4555925" y="567688"/>
            <a:ext cx="199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54pt,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574" y="269507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0(</a:t>
            </a:r>
            <a:r>
              <a:rPr lang="ko-KR" altLang="en-US" dirty="0" err="1"/>
              <a:t>앱</a:t>
            </a:r>
            <a:r>
              <a:rPr lang="ko-KR" altLang="en-US" dirty="0"/>
              <a:t> 로딩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67DD52-7C73-451F-A82A-29D4B67302DA}"/>
              </a:ext>
            </a:extLst>
          </p:cNvPr>
          <p:cNvGrpSpPr/>
          <p:nvPr/>
        </p:nvGrpSpPr>
        <p:grpSpPr>
          <a:xfrm>
            <a:off x="1154840" y="1652974"/>
            <a:ext cx="878019" cy="6630026"/>
            <a:chOff x="4621940" y="4345374"/>
            <a:chExt cx="878019" cy="1238400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D8FD454-40E5-48E6-8D01-0599932AB0A3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7D61C0-CB9B-493E-8B85-C451ADCF3F00}"/>
                </a:ext>
              </a:extLst>
            </p:cNvPr>
            <p:cNvSpPr txBox="1"/>
            <p:nvPr/>
          </p:nvSpPr>
          <p:spPr>
            <a:xfrm>
              <a:off x="4621940" y="4824827"/>
              <a:ext cx="878019" cy="6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850dp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3297261-DC56-4F60-977A-134E595BA18A}"/>
              </a:ext>
            </a:extLst>
          </p:cNvPr>
          <p:cNvGrpSpPr/>
          <p:nvPr/>
        </p:nvGrpSpPr>
        <p:grpSpPr>
          <a:xfrm>
            <a:off x="1809000" y="8839394"/>
            <a:ext cx="3240000" cy="369332"/>
            <a:chOff x="2377509" y="5721786"/>
            <a:chExt cx="2128164" cy="273629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6F18703-0342-4610-B829-91C82A9376F1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A21E41-BB1B-4189-9B31-4B95483479C0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410dp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AD668CC-E20A-4668-B8EA-F68413053667}"/>
              </a:ext>
            </a:extLst>
          </p:cNvPr>
          <p:cNvGrpSpPr/>
          <p:nvPr/>
        </p:nvGrpSpPr>
        <p:grpSpPr>
          <a:xfrm>
            <a:off x="3760839" y="3316674"/>
            <a:ext cx="1336077" cy="899140"/>
            <a:chOff x="4675240" y="4345374"/>
            <a:chExt cx="740778" cy="12384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7B262FB-4623-4EC9-B3B9-36757EEFCA2D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495A42-98E6-47BC-BBBB-64C92F972AA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50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137.5dp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AF76C43-FE31-4D49-9937-9D2C665901D1}"/>
              </a:ext>
            </a:extLst>
          </p:cNvPr>
          <p:cNvSpPr txBox="1"/>
          <p:nvPr/>
        </p:nvSpPr>
        <p:spPr>
          <a:xfrm>
            <a:off x="20776" y="3132008"/>
            <a:ext cx="199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¼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83652AFA-77CF-4353-906A-256AD2D54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62474" y="1443062"/>
            <a:ext cx="1567928" cy="618975"/>
          </a:xfrm>
          <a:prstGeom prst="curvedConnector3">
            <a:avLst>
              <a:gd name="adj1" fmla="val 99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0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654" y="7420769"/>
            <a:ext cx="369332" cy="712945"/>
            <a:chOff x="4660927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5400000">
            <a:off x="1951985" y="1844887"/>
            <a:ext cx="1001638" cy="1298562"/>
            <a:chOff x="4687136" y="302048"/>
            <a:chExt cx="1001638" cy="5770874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6200000" flipH="1" flipV="1">
              <a:off x="4145802" y="5528290"/>
              <a:ext cx="1085966" cy="32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 rot="16200000" flipH="1">
              <a:off x="3360147" y="2630674"/>
              <a:ext cx="465725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68879" y="5443080"/>
              <a:ext cx="1037333" cy="8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95854" y="2470168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8984564-C736-4BB8-9DC0-CC73E782E78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B224971-1F88-44F5-9701-2C5ABD720EA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20256A4-6E27-42F2-A719-9E00401F9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591EC1-70D3-482C-BF2A-9AC385D80E74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0BC44B-88BD-4261-9E21-910268F4918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9CB5420-8D17-4F5E-95BC-FF99DDFC1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5EB30FE4-B0CC-46C1-A5D5-4EA84876B06D}"/>
              </a:ext>
            </a:extLst>
          </p:cNvPr>
          <p:cNvCxnSpPr>
            <a:cxnSpLocks/>
          </p:cNvCxnSpPr>
          <p:nvPr/>
        </p:nvCxnSpPr>
        <p:spPr>
          <a:xfrm>
            <a:off x="3852078" y="2589936"/>
            <a:ext cx="1327896" cy="207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02F775-8A2B-449E-916A-ADC3155CBB86}"/>
              </a:ext>
            </a:extLst>
          </p:cNvPr>
          <p:cNvSpPr txBox="1"/>
          <p:nvPr/>
        </p:nvSpPr>
        <p:spPr>
          <a:xfrm>
            <a:off x="5110890" y="270245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20pt,18pt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8C807B6-9C38-448F-9471-41A7DE0C222B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E7E9D4F-61D6-4201-AFC3-56813DE0505B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모서리가 둥근 직사각형 277">
            <a:extLst>
              <a:ext uri="{FF2B5EF4-FFF2-40B4-BE49-F238E27FC236}">
                <a16:creationId xmlns:a16="http://schemas.microsoft.com/office/drawing/2014/main" id="{BB3B9422-E5F9-4031-876F-262EDDAA8F8F}"/>
              </a:ext>
            </a:extLst>
          </p:cNvPr>
          <p:cNvSpPr/>
          <p:nvPr/>
        </p:nvSpPr>
        <p:spPr>
          <a:xfrm rot="16200000" flipV="1">
            <a:off x="4003365" y="7062968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188">
            <a:extLst>
              <a:ext uri="{FF2B5EF4-FFF2-40B4-BE49-F238E27FC236}">
                <a16:creationId xmlns:a16="http://schemas.microsoft.com/office/drawing/2014/main" id="{6957DE2D-D354-4496-BA4A-0507368BB2C9}"/>
              </a:ext>
            </a:extLst>
          </p:cNvPr>
          <p:cNvSpPr/>
          <p:nvPr/>
        </p:nvSpPr>
        <p:spPr>
          <a:xfrm rot="16200000" flipV="1">
            <a:off x="4003365" y="5608364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ED6FB1C-E97B-4AA9-A003-D6D04D72E727}"/>
              </a:ext>
            </a:extLst>
          </p:cNvPr>
          <p:cNvSpPr>
            <a:spLocks noChangeAspect="1"/>
          </p:cNvSpPr>
          <p:nvPr/>
        </p:nvSpPr>
        <p:spPr>
          <a:xfrm>
            <a:off x="2082693" y="3290285"/>
            <a:ext cx="2691864" cy="4731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9" name="모서리가 둥근 직사각형 82">
            <a:extLst>
              <a:ext uri="{FF2B5EF4-FFF2-40B4-BE49-F238E27FC236}">
                <a16:creationId xmlns:a16="http://schemas.microsoft.com/office/drawing/2014/main" id="{B5FBEA74-682F-4F61-A275-4800E55E2F8F}"/>
              </a:ext>
            </a:extLst>
          </p:cNvPr>
          <p:cNvSpPr/>
          <p:nvPr/>
        </p:nvSpPr>
        <p:spPr>
          <a:xfrm rot="16200000" flipV="1">
            <a:off x="4003366" y="4128958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83">
            <a:extLst>
              <a:ext uri="{FF2B5EF4-FFF2-40B4-BE49-F238E27FC236}">
                <a16:creationId xmlns:a16="http://schemas.microsoft.com/office/drawing/2014/main" id="{9D9A1AC0-045F-41F2-9A21-FDF0FCF8EF1D}"/>
              </a:ext>
            </a:extLst>
          </p:cNvPr>
          <p:cNvSpPr/>
          <p:nvPr/>
        </p:nvSpPr>
        <p:spPr>
          <a:xfrm>
            <a:off x="2348738" y="3753520"/>
            <a:ext cx="2114430" cy="986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AD3B09D-B176-427A-ABF6-6344D207FD35}"/>
              </a:ext>
            </a:extLst>
          </p:cNvPr>
          <p:cNvSpPr/>
          <p:nvPr/>
        </p:nvSpPr>
        <p:spPr>
          <a:xfrm>
            <a:off x="2336313" y="3713283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AB117AF-8373-47A7-B07F-57ED078DB187}"/>
              </a:ext>
            </a:extLst>
          </p:cNvPr>
          <p:cNvSpPr>
            <a:spLocks noChangeAspect="1"/>
          </p:cNvSpPr>
          <p:nvPr/>
        </p:nvSpPr>
        <p:spPr>
          <a:xfrm>
            <a:off x="2348738" y="3727067"/>
            <a:ext cx="136636" cy="151575"/>
          </a:xfrm>
          <a:prstGeom prst="ellipse">
            <a:avLst/>
          </a:prstGeom>
          <a:solidFill>
            <a:srgbClr val="FFFFFF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FF660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93E945-BFD7-4D92-B2D9-E532E11F74C8}"/>
              </a:ext>
            </a:extLst>
          </p:cNvPr>
          <p:cNvSpPr txBox="1"/>
          <p:nvPr/>
        </p:nvSpPr>
        <p:spPr>
          <a:xfrm>
            <a:off x="2206941" y="3725408"/>
            <a:ext cx="42013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기점</a:t>
            </a:r>
            <a:endParaRPr lang="ko-KR" altLang="en-US" sz="9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E813F058-16A7-4CDC-A2DD-B118FD54A42D}"/>
              </a:ext>
            </a:extLst>
          </p:cNvPr>
          <p:cNvSpPr/>
          <p:nvPr/>
        </p:nvSpPr>
        <p:spPr>
          <a:xfrm>
            <a:off x="3003615" y="3713283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92">
            <a:extLst>
              <a:ext uri="{FF2B5EF4-FFF2-40B4-BE49-F238E27FC236}">
                <a16:creationId xmlns:a16="http://schemas.microsoft.com/office/drawing/2014/main" id="{7B054AE5-9D5F-4625-9F23-3DE69E963261}"/>
              </a:ext>
            </a:extLst>
          </p:cNvPr>
          <p:cNvSpPr/>
          <p:nvPr/>
        </p:nvSpPr>
        <p:spPr>
          <a:xfrm>
            <a:off x="3038735" y="3767906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23960E1B-5259-4FB5-B6C7-A7ED37BB8396}"/>
              </a:ext>
            </a:extLst>
          </p:cNvPr>
          <p:cNvSpPr/>
          <p:nvPr/>
        </p:nvSpPr>
        <p:spPr>
          <a:xfrm>
            <a:off x="3671017" y="3716100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화살표 94">
            <a:extLst>
              <a:ext uri="{FF2B5EF4-FFF2-40B4-BE49-F238E27FC236}">
                <a16:creationId xmlns:a16="http://schemas.microsoft.com/office/drawing/2014/main" id="{8C64FADB-CF85-4E1B-A9B0-600563197054}"/>
              </a:ext>
            </a:extLst>
          </p:cNvPr>
          <p:cNvSpPr/>
          <p:nvPr/>
        </p:nvSpPr>
        <p:spPr>
          <a:xfrm>
            <a:off x="3706137" y="3770722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9ECBB8-614B-43BC-B703-95C33C32BB71}"/>
              </a:ext>
            </a:extLst>
          </p:cNvPr>
          <p:cNvSpPr/>
          <p:nvPr/>
        </p:nvSpPr>
        <p:spPr>
          <a:xfrm>
            <a:off x="4336801" y="3710837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오른쪽 화살표 96">
            <a:extLst>
              <a:ext uri="{FF2B5EF4-FFF2-40B4-BE49-F238E27FC236}">
                <a16:creationId xmlns:a16="http://schemas.microsoft.com/office/drawing/2014/main" id="{82DBE8D4-7BFC-4508-9E78-468F276DF5E5}"/>
              </a:ext>
            </a:extLst>
          </p:cNvPr>
          <p:cNvSpPr/>
          <p:nvPr/>
        </p:nvSpPr>
        <p:spPr>
          <a:xfrm>
            <a:off x="4371921" y="3765460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97">
            <a:extLst>
              <a:ext uri="{FF2B5EF4-FFF2-40B4-BE49-F238E27FC236}">
                <a16:creationId xmlns:a16="http://schemas.microsoft.com/office/drawing/2014/main" id="{010FE9C0-2F25-4D20-BCFA-489F2167AF7B}"/>
              </a:ext>
            </a:extLst>
          </p:cNvPr>
          <p:cNvSpPr/>
          <p:nvPr/>
        </p:nvSpPr>
        <p:spPr>
          <a:xfrm rot="16200000" flipV="1">
            <a:off x="2004226" y="4887267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99">
            <a:extLst>
              <a:ext uri="{FF2B5EF4-FFF2-40B4-BE49-F238E27FC236}">
                <a16:creationId xmlns:a16="http://schemas.microsoft.com/office/drawing/2014/main" id="{A415044D-3144-4C8F-BBEE-2D5EDD4E8F24}"/>
              </a:ext>
            </a:extLst>
          </p:cNvPr>
          <p:cNvSpPr/>
          <p:nvPr/>
        </p:nvSpPr>
        <p:spPr>
          <a:xfrm rot="16200000" flipV="1">
            <a:off x="2004226" y="6267577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EEDF43A-698A-4099-83C8-F1B66D6EB11C}"/>
              </a:ext>
            </a:extLst>
          </p:cNvPr>
          <p:cNvGrpSpPr/>
          <p:nvPr/>
        </p:nvGrpSpPr>
        <p:grpSpPr>
          <a:xfrm>
            <a:off x="2336313" y="4458527"/>
            <a:ext cx="2161975" cy="187608"/>
            <a:chOff x="1499971" y="3058691"/>
            <a:chExt cx="3847475" cy="300964"/>
          </a:xfrm>
        </p:grpSpPr>
        <p:sp>
          <p:nvSpPr>
            <p:cNvPr id="180" name="모서리가 둥근 직사각형 169">
              <a:extLst>
                <a:ext uri="{FF2B5EF4-FFF2-40B4-BE49-F238E27FC236}">
                  <a16:creationId xmlns:a16="http://schemas.microsoft.com/office/drawing/2014/main" id="{5134CBB8-C104-491B-9B7B-C559FBDEF03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0854EA00-AFED-4569-BED5-21AB24B2AE57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오른쪽 화살표 171">
              <a:extLst>
                <a:ext uri="{FF2B5EF4-FFF2-40B4-BE49-F238E27FC236}">
                  <a16:creationId xmlns:a16="http://schemas.microsoft.com/office/drawing/2014/main" id="{2513A16D-5E5E-4252-B515-75D883C2083E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6B72AC15-0E17-4859-9397-05B372B72B55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오른쪽 화살표 173">
              <a:extLst>
                <a:ext uri="{FF2B5EF4-FFF2-40B4-BE49-F238E27FC236}">
                  <a16:creationId xmlns:a16="http://schemas.microsoft.com/office/drawing/2014/main" id="{1E11C1CA-3AFA-474B-B28B-917FDECC3462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7520FA7-CC7E-40AA-9D2D-61CA65B3EB90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오른쪽 화살표 175">
              <a:extLst>
                <a:ext uri="{FF2B5EF4-FFF2-40B4-BE49-F238E27FC236}">
                  <a16:creationId xmlns:a16="http://schemas.microsoft.com/office/drawing/2014/main" id="{02A0B402-3AB5-4491-A128-08BF40420E0A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49E1AF9-5B97-4C82-9F37-D68542FA7AF7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오른쪽 화살표 177">
              <a:extLst>
                <a:ext uri="{FF2B5EF4-FFF2-40B4-BE49-F238E27FC236}">
                  <a16:creationId xmlns:a16="http://schemas.microsoft.com/office/drawing/2014/main" id="{565E5738-C7F7-4537-B0E3-0BF678AA32A6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7BC9E03-4409-4ADB-BE8B-37DD5C970BEE}"/>
              </a:ext>
            </a:extLst>
          </p:cNvPr>
          <p:cNvSpPr txBox="1"/>
          <p:nvPr/>
        </p:nvSpPr>
        <p:spPr>
          <a:xfrm>
            <a:off x="2874681" y="3877113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4EF550B-E7F8-4F91-AEB5-916A22827196}"/>
              </a:ext>
            </a:extLst>
          </p:cNvPr>
          <p:cNvSpPr txBox="1"/>
          <p:nvPr/>
        </p:nvSpPr>
        <p:spPr>
          <a:xfrm>
            <a:off x="3534491" y="388538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7A984A-7821-433C-9333-87F7981298AA}"/>
              </a:ext>
            </a:extLst>
          </p:cNvPr>
          <p:cNvSpPr txBox="1"/>
          <p:nvPr/>
        </p:nvSpPr>
        <p:spPr>
          <a:xfrm>
            <a:off x="4203778" y="388234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DFEEE2-38BC-4A5F-915C-564D581F526C}"/>
              </a:ext>
            </a:extLst>
          </p:cNvPr>
          <p:cNvSpPr txBox="1"/>
          <p:nvPr/>
        </p:nvSpPr>
        <p:spPr>
          <a:xfrm>
            <a:off x="4203778" y="464301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C3FE788-5BA4-479B-A3F1-E5C5341718B5}"/>
              </a:ext>
            </a:extLst>
          </p:cNvPr>
          <p:cNvSpPr txBox="1"/>
          <p:nvPr/>
        </p:nvSpPr>
        <p:spPr>
          <a:xfrm>
            <a:off x="3534491" y="463333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48752E4-9F2C-4FF3-80E5-C084A7F63067}"/>
              </a:ext>
            </a:extLst>
          </p:cNvPr>
          <p:cNvSpPr txBox="1"/>
          <p:nvPr/>
        </p:nvSpPr>
        <p:spPr>
          <a:xfrm>
            <a:off x="2866273" y="4636316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DE8EBB-5005-415B-AF85-0B7F91199D27}"/>
              </a:ext>
            </a:extLst>
          </p:cNvPr>
          <p:cNvSpPr txBox="1"/>
          <p:nvPr/>
        </p:nvSpPr>
        <p:spPr>
          <a:xfrm>
            <a:off x="2196833" y="4652684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C9A823-7929-4C1C-8274-B57A6E839D81}"/>
              </a:ext>
            </a:extLst>
          </p:cNvPr>
          <p:cNvSpPr txBox="1"/>
          <p:nvPr/>
        </p:nvSpPr>
        <p:spPr>
          <a:xfrm>
            <a:off x="2205557" y="5382339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F171110-669B-49FD-9036-0FFD6F9D2987}"/>
              </a:ext>
            </a:extLst>
          </p:cNvPr>
          <p:cNvSpPr txBox="1"/>
          <p:nvPr/>
        </p:nvSpPr>
        <p:spPr>
          <a:xfrm>
            <a:off x="2873964" y="5380888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B4B276-C1BE-4BAE-95E8-58418306C62D}"/>
              </a:ext>
            </a:extLst>
          </p:cNvPr>
          <p:cNvSpPr txBox="1"/>
          <p:nvPr/>
        </p:nvSpPr>
        <p:spPr>
          <a:xfrm>
            <a:off x="3541366" y="5383698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30CC34C2-5ABE-453C-9093-8360304E0D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288129" y="4461862"/>
            <a:ext cx="301006" cy="197752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1EAC15A-71CA-468E-8DBA-15A6706769F7}"/>
              </a:ext>
            </a:extLst>
          </p:cNvPr>
          <p:cNvGrpSpPr/>
          <p:nvPr/>
        </p:nvGrpSpPr>
        <p:grpSpPr>
          <a:xfrm>
            <a:off x="2339581" y="5894650"/>
            <a:ext cx="2161975" cy="187608"/>
            <a:chOff x="1499971" y="3058691"/>
            <a:chExt cx="3847475" cy="300964"/>
          </a:xfrm>
        </p:grpSpPr>
        <p:sp>
          <p:nvSpPr>
            <p:cNvPr id="171" name="모서리가 둥근 직사각형 160">
              <a:extLst>
                <a:ext uri="{FF2B5EF4-FFF2-40B4-BE49-F238E27FC236}">
                  <a16:creationId xmlns:a16="http://schemas.microsoft.com/office/drawing/2014/main" id="{EBFB9E74-D3F3-4596-93BD-226537F5B933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86E5CFDA-0AD1-4A88-9C1A-F18A3EE3BFAB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오른쪽 화살표 162">
              <a:extLst>
                <a:ext uri="{FF2B5EF4-FFF2-40B4-BE49-F238E27FC236}">
                  <a16:creationId xmlns:a16="http://schemas.microsoft.com/office/drawing/2014/main" id="{10C82733-B348-4B3F-9B7F-5FBC60F170F6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A8BB531-C3BC-44F0-8FF7-97B1C68D16B4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오른쪽 화살표 164">
              <a:extLst>
                <a:ext uri="{FF2B5EF4-FFF2-40B4-BE49-F238E27FC236}">
                  <a16:creationId xmlns:a16="http://schemas.microsoft.com/office/drawing/2014/main" id="{994CED0F-3A3E-4AF3-A22F-E403CAB97249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54E0F48-D7E2-4111-849F-F8CFC03187E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오른쪽 화살표 166">
              <a:extLst>
                <a:ext uri="{FF2B5EF4-FFF2-40B4-BE49-F238E27FC236}">
                  <a16:creationId xmlns:a16="http://schemas.microsoft.com/office/drawing/2014/main" id="{85179FEA-5D1B-4BCD-BB48-5261089B1C57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B33A6595-7248-4BED-B848-2E0F295746ED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오른쪽 화살표 168">
              <a:extLst>
                <a:ext uri="{FF2B5EF4-FFF2-40B4-BE49-F238E27FC236}">
                  <a16:creationId xmlns:a16="http://schemas.microsoft.com/office/drawing/2014/main" id="{3F8B5F36-D873-484A-B3BD-23EE1C5AB827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AEC319FD-2815-4180-ADE2-D2A6C42836DC}"/>
              </a:ext>
            </a:extLst>
          </p:cNvPr>
          <p:cNvGrpSpPr/>
          <p:nvPr/>
        </p:nvGrpSpPr>
        <p:grpSpPr>
          <a:xfrm>
            <a:off x="2339581" y="5207997"/>
            <a:ext cx="2161975" cy="187608"/>
            <a:chOff x="1499971" y="3058691"/>
            <a:chExt cx="3847475" cy="300964"/>
          </a:xfrm>
        </p:grpSpPr>
        <p:sp>
          <p:nvSpPr>
            <p:cNvPr id="162" name="모서리가 둥근 직사각형 151">
              <a:extLst>
                <a:ext uri="{FF2B5EF4-FFF2-40B4-BE49-F238E27FC236}">
                  <a16:creationId xmlns:a16="http://schemas.microsoft.com/office/drawing/2014/main" id="{ABBFEC81-3309-40D8-83A1-4FF637430ED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90757869-1DA0-478F-984F-43CC271B607E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오른쪽 화살표 153">
              <a:extLst>
                <a:ext uri="{FF2B5EF4-FFF2-40B4-BE49-F238E27FC236}">
                  <a16:creationId xmlns:a16="http://schemas.microsoft.com/office/drawing/2014/main" id="{53C48AD4-5874-42B2-A4D9-32616FD3C0C4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347E67A-E2C6-4399-ADC8-109BDD128DEB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오른쪽 화살표 155">
              <a:extLst>
                <a:ext uri="{FF2B5EF4-FFF2-40B4-BE49-F238E27FC236}">
                  <a16:creationId xmlns:a16="http://schemas.microsoft.com/office/drawing/2014/main" id="{D32FE229-7A13-4D08-A28A-7DE5D7D46804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CBA3A85-0A16-4F2C-BBBC-C079FDFA23C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오른쪽 화살표 157">
              <a:extLst>
                <a:ext uri="{FF2B5EF4-FFF2-40B4-BE49-F238E27FC236}">
                  <a16:creationId xmlns:a16="http://schemas.microsoft.com/office/drawing/2014/main" id="{AFA9C931-503F-4D2A-83A7-56D5F88593F3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D6A26DF-1E67-4AD4-94AA-C9D7E19BC1C1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오른쪽 화살표 159">
              <a:extLst>
                <a:ext uri="{FF2B5EF4-FFF2-40B4-BE49-F238E27FC236}">
                  <a16:creationId xmlns:a16="http://schemas.microsoft.com/office/drawing/2014/main" id="{F1400BB2-9F49-4295-8C80-B284C0074252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8C4EC4D-C7D7-43A2-8DB7-D30FDAA70C07}"/>
              </a:ext>
            </a:extLst>
          </p:cNvPr>
          <p:cNvGrpSpPr/>
          <p:nvPr/>
        </p:nvGrpSpPr>
        <p:grpSpPr>
          <a:xfrm>
            <a:off x="2339581" y="6661846"/>
            <a:ext cx="2161975" cy="187608"/>
            <a:chOff x="1499971" y="3058691"/>
            <a:chExt cx="3847475" cy="300964"/>
          </a:xfrm>
        </p:grpSpPr>
        <p:sp>
          <p:nvSpPr>
            <p:cNvPr id="153" name="모서리가 둥근 직사각형 142">
              <a:extLst>
                <a:ext uri="{FF2B5EF4-FFF2-40B4-BE49-F238E27FC236}">
                  <a16:creationId xmlns:a16="http://schemas.microsoft.com/office/drawing/2014/main" id="{1CC867D6-C7BD-4948-88DC-25B8D9E7856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B1F77E3-8244-4A33-840B-F2332B9837F8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44">
              <a:extLst>
                <a:ext uri="{FF2B5EF4-FFF2-40B4-BE49-F238E27FC236}">
                  <a16:creationId xmlns:a16="http://schemas.microsoft.com/office/drawing/2014/main" id="{812D8979-2319-41F0-874F-D7D0E4DCE28B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A02A217-1C08-4DA9-92F5-C0E6A4FFBB16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오른쪽 화살표 146">
              <a:extLst>
                <a:ext uri="{FF2B5EF4-FFF2-40B4-BE49-F238E27FC236}">
                  <a16:creationId xmlns:a16="http://schemas.microsoft.com/office/drawing/2014/main" id="{8199173F-55AA-460F-A6F1-3D711333BF05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072B532-2FE6-496D-9F26-884D5909CD99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오른쪽 화살표 148">
              <a:extLst>
                <a:ext uri="{FF2B5EF4-FFF2-40B4-BE49-F238E27FC236}">
                  <a16:creationId xmlns:a16="http://schemas.microsoft.com/office/drawing/2014/main" id="{A24723C9-034D-4C4B-B345-FC21EC0F57FA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AEB8752-E7FB-4F70-9C14-CE7C1CBE2CA4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오른쪽 화살표 150">
              <a:extLst>
                <a:ext uri="{FF2B5EF4-FFF2-40B4-BE49-F238E27FC236}">
                  <a16:creationId xmlns:a16="http://schemas.microsoft.com/office/drawing/2014/main" id="{E1A31BB1-A5F5-4294-91DD-20E34601DED5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2589821-5EE3-4F23-A5BB-D8B6009D5D43}"/>
              </a:ext>
            </a:extLst>
          </p:cNvPr>
          <p:cNvGrpSpPr/>
          <p:nvPr/>
        </p:nvGrpSpPr>
        <p:grpSpPr>
          <a:xfrm>
            <a:off x="2374701" y="7393956"/>
            <a:ext cx="2126855" cy="187608"/>
            <a:chOff x="1562471" y="3058691"/>
            <a:chExt cx="3784975" cy="300964"/>
          </a:xfrm>
        </p:grpSpPr>
        <p:sp>
          <p:nvSpPr>
            <p:cNvPr id="146" name="모서리가 둥근 직사각형 135">
              <a:extLst>
                <a:ext uri="{FF2B5EF4-FFF2-40B4-BE49-F238E27FC236}">
                  <a16:creationId xmlns:a16="http://schemas.microsoft.com/office/drawing/2014/main" id="{45084B3F-34A1-4BE0-BED2-52261BB387A2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F81EB17-D92F-4C76-9717-200C8EFB5006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오른쪽 화살표 137">
              <a:extLst>
                <a:ext uri="{FF2B5EF4-FFF2-40B4-BE49-F238E27FC236}">
                  <a16:creationId xmlns:a16="http://schemas.microsoft.com/office/drawing/2014/main" id="{6CF63981-0754-4A7A-B34F-6E03CF463654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4FC78435-90CB-4651-9F65-F38670676C67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오른쪽 화살표 139">
              <a:extLst>
                <a:ext uri="{FF2B5EF4-FFF2-40B4-BE49-F238E27FC236}">
                  <a16:creationId xmlns:a16="http://schemas.microsoft.com/office/drawing/2014/main" id="{E3D33B65-89BE-4CCF-AE45-9C66386B1B3C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3361191-9D2B-4039-8B86-3C89BA0D1FF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오른쪽 화살표 141">
              <a:extLst>
                <a:ext uri="{FF2B5EF4-FFF2-40B4-BE49-F238E27FC236}">
                  <a16:creationId xmlns:a16="http://schemas.microsoft.com/office/drawing/2014/main" id="{0A1274BD-BCF3-4519-9768-16108A299BCF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0365C298-89CA-4A3A-9811-B75CEF087A4B}"/>
              </a:ext>
            </a:extLst>
          </p:cNvPr>
          <p:cNvSpPr/>
          <p:nvPr/>
        </p:nvSpPr>
        <p:spPr>
          <a:xfrm>
            <a:off x="2338183" y="7404231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C99E6A0-6DC4-4EFB-9636-E3C2BE94184E}"/>
              </a:ext>
            </a:extLst>
          </p:cNvPr>
          <p:cNvSpPr>
            <a:spLocks noChangeAspect="1"/>
          </p:cNvSpPr>
          <p:nvPr/>
        </p:nvSpPr>
        <p:spPr>
          <a:xfrm>
            <a:off x="2350608" y="7418015"/>
            <a:ext cx="136636" cy="151575"/>
          </a:xfrm>
          <a:prstGeom prst="ellipse">
            <a:avLst/>
          </a:prstGeom>
          <a:solidFill>
            <a:srgbClr val="FFFFFF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FF660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333FB9-CF22-45A1-A4F6-075D5B56B29A}"/>
              </a:ext>
            </a:extLst>
          </p:cNvPr>
          <p:cNvSpPr txBox="1"/>
          <p:nvPr/>
        </p:nvSpPr>
        <p:spPr>
          <a:xfrm>
            <a:off x="2208781" y="7399103"/>
            <a:ext cx="420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종점</a:t>
            </a:r>
            <a:endParaRPr lang="en-US" altLang="ko-KR" sz="8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AEBD484-A4CF-45F9-B03C-711293DB2E16}"/>
              </a:ext>
            </a:extLst>
          </p:cNvPr>
          <p:cNvSpPr txBox="1"/>
          <p:nvPr/>
        </p:nvSpPr>
        <p:spPr>
          <a:xfrm>
            <a:off x="2891580" y="607350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0D59634-5B05-4E4C-9FE7-52AE824CCA56}"/>
              </a:ext>
            </a:extLst>
          </p:cNvPr>
          <p:cNvSpPr txBox="1"/>
          <p:nvPr/>
        </p:nvSpPr>
        <p:spPr>
          <a:xfrm>
            <a:off x="3551390" y="608177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285F2C4-F4F6-4800-AF2A-8067C917CD1F}"/>
              </a:ext>
            </a:extLst>
          </p:cNvPr>
          <p:cNvSpPr txBox="1"/>
          <p:nvPr/>
        </p:nvSpPr>
        <p:spPr>
          <a:xfrm>
            <a:off x="4220677" y="6078727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0F67D9-453E-41F8-83F2-B7B69EB70C02}"/>
              </a:ext>
            </a:extLst>
          </p:cNvPr>
          <p:cNvSpPr txBox="1"/>
          <p:nvPr/>
        </p:nvSpPr>
        <p:spPr>
          <a:xfrm>
            <a:off x="4220677" y="6839399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A27F9-1458-414F-9C42-05983C9D5376}"/>
              </a:ext>
            </a:extLst>
          </p:cNvPr>
          <p:cNvSpPr txBox="1"/>
          <p:nvPr/>
        </p:nvSpPr>
        <p:spPr>
          <a:xfrm>
            <a:off x="3551390" y="682972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32E8BB-4F69-4727-AD43-510786259FE4}"/>
              </a:ext>
            </a:extLst>
          </p:cNvPr>
          <p:cNvSpPr txBox="1"/>
          <p:nvPr/>
        </p:nvSpPr>
        <p:spPr>
          <a:xfrm>
            <a:off x="2883172" y="6832703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56B5F12-BA6B-4B3B-887F-51C6232AEBC4}"/>
              </a:ext>
            </a:extLst>
          </p:cNvPr>
          <p:cNvSpPr txBox="1"/>
          <p:nvPr/>
        </p:nvSpPr>
        <p:spPr>
          <a:xfrm>
            <a:off x="2213732" y="6849071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A8433AB-369A-4BE1-8CAB-FB96F5CA6823}"/>
              </a:ext>
            </a:extLst>
          </p:cNvPr>
          <p:cNvSpPr txBox="1"/>
          <p:nvPr/>
        </p:nvSpPr>
        <p:spPr>
          <a:xfrm>
            <a:off x="4212798" y="7565174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03E9E5B-10B4-43C5-85BC-B33A64E1B409}"/>
              </a:ext>
            </a:extLst>
          </p:cNvPr>
          <p:cNvSpPr txBox="1"/>
          <p:nvPr/>
        </p:nvSpPr>
        <p:spPr>
          <a:xfrm>
            <a:off x="2890863" y="757727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B38CE8A-8EF7-4335-BF57-B31811C264D4}"/>
              </a:ext>
            </a:extLst>
          </p:cNvPr>
          <p:cNvSpPr txBox="1"/>
          <p:nvPr/>
        </p:nvSpPr>
        <p:spPr>
          <a:xfrm>
            <a:off x="3558265" y="758008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F859ED-FCFA-4940-BA34-AC2398593799}"/>
              </a:ext>
            </a:extLst>
          </p:cNvPr>
          <p:cNvSpPr txBox="1"/>
          <p:nvPr/>
        </p:nvSpPr>
        <p:spPr>
          <a:xfrm>
            <a:off x="4189205" y="5361191"/>
            <a:ext cx="4971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/>
              <a:t>제일병원</a:t>
            </a:r>
            <a:endParaRPr lang="ko-KR" altLang="en-US" sz="6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77FCC6-FDEE-48E4-84E0-9EB8A367F7C6}"/>
              </a:ext>
            </a:extLst>
          </p:cNvPr>
          <p:cNvSpPr txBox="1"/>
          <p:nvPr/>
        </p:nvSpPr>
        <p:spPr>
          <a:xfrm>
            <a:off x="2202557" y="607199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</p:spTree>
    <p:extLst>
      <p:ext uri="{BB962C8B-B14F-4D97-AF65-F5344CB8AC3E}">
        <p14:creationId xmlns:p14="http://schemas.microsoft.com/office/powerpoint/2010/main" val="171344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4694C9-567F-41B2-B304-7B714B43B22A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 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8CB0F0-9854-4A24-8558-5B13EDA542D9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52999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6001" y="8034331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35" name="타원 3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4697" y="7970845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 rot="16200000">
            <a:off x="4507808" y="7419501"/>
            <a:ext cx="369332" cy="712945"/>
            <a:chOff x="4660927" y="4345374"/>
            <a:chExt cx="248485" cy="123840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10305" y="7967503"/>
            <a:ext cx="740778" cy="369332"/>
            <a:chOff x="4660016" y="4549617"/>
            <a:chExt cx="740778" cy="174673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5043830" y="2071410"/>
            <a:ext cx="1913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,24pt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48pt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/>
              <a:t>검정</a:t>
            </a:r>
            <a:r>
              <a:rPr lang="en-US" altLang="ko-KR" dirty="0"/>
              <a:t>,</a:t>
            </a:r>
            <a:r>
              <a:rPr lang="ko-KR" altLang="en-US" dirty="0"/>
              <a:t>텍스트</a:t>
            </a:r>
            <a:r>
              <a:rPr lang="en-US" altLang="ko-KR" dirty="0"/>
              <a:t>1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ko-KR" altLang="en-US" dirty="0">
                <a:solidFill>
                  <a:schemeClr val="accent1"/>
                </a:solidFill>
              </a:rPr>
              <a:t>파랑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강조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D481918-9CC7-4E84-878F-7552BF99B0D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D8F4B8B-9B01-4E0A-B693-6BE0613812E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723EBD7-EDCC-4CF3-8333-5FE99F7E4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2F4AEA-B71A-4BB6-BC3A-A61AAB24B1CC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FC20DA-0425-483A-8EDB-DF141313E9D4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C376CC8-D483-49C7-992E-DC3A093319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5F67397-080E-45A1-9416-5CF8448A6155}"/>
              </a:ext>
            </a:extLst>
          </p:cNvPr>
          <p:cNvGrpSpPr/>
          <p:nvPr/>
        </p:nvGrpSpPr>
        <p:grpSpPr>
          <a:xfrm>
            <a:off x="3932643" y="4368359"/>
            <a:ext cx="740778" cy="615543"/>
            <a:chOff x="5135880" y="2812276"/>
            <a:chExt cx="740778" cy="4968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C36D470-0291-485B-800B-23D80AD88428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A43AAF-134D-4438-89CE-96A4C62236D1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8A5B1D-B375-4336-86BD-05C416EDB5A9}"/>
              </a:ext>
            </a:extLst>
          </p:cNvPr>
          <p:cNvGrpSpPr/>
          <p:nvPr/>
        </p:nvGrpSpPr>
        <p:grpSpPr>
          <a:xfrm>
            <a:off x="1869897" y="5617430"/>
            <a:ext cx="740778" cy="385248"/>
            <a:chOff x="4782366" y="2812276"/>
            <a:chExt cx="740778" cy="601284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B1DC36F2-CD3C-4E81-A455-2F01880B0100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37E861-8959-4310-A507-BE7BB8D004E9}"/>
                </a:ext>
              </a:extLst>
            </p:cNvPr>
            <p:cNvSpPr txBox="1"/>
            <p:nvPr/>
          </p:nvSpPr>
          <p:spPr>
            <a:xfrm>
              <a:off x="4782366" y="2837117"/>
              <a:ext cx="740778" cy="576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06493DF-1302-4641-AEA1-997689152143}"/>
              </a:ext>
            </a:extLst>
          </p:cNvPr>
          <p:cNvGrpSpPr/>
          <p:nvPr/>
        </p:nvGrpSpPr>
        <p:grpSpPr>
          <a:xfrm>
            <a:off x="3841600" y="5898951"/>
            <a:ext cx="740778" cy="678569"/>
            <a:chOff x="5135880" y="2812276"/>
            <a:chExt cx="740778" cy="4968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0AF335B-96A0-4564-B43F-145C4D7F10CD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C801ED0-571B-41D7-8DD2-0E5F26A1AA65}"/>
                </a:ext>
              </a:extLst>
            </p:cNvPr>
            <p:cNvSpPr txBox="1"/>
            <p:nvPr/>
          </p:nvSpPr>
          <p:spPr>
            <a:xfrm>
              <a:off x="5135880" y="2934318"/>
              <a:ext cx="740778" cy="27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108B92-57C1-4AC1-A824-A59F5E9B30F8}"/>
              </a:ext>
            </a:extLst>
          </p:cNvPr>
          <p:cNvGrpSpPr/>
          <p:nvPr/>
        </p:nvGrpSpPr>
        <p:grpSpPr>
          <a:xfrm rot="16200000">
            <a:off x="2781293" y="6051057"/>
            <a:ext cx="369332" cy="1654495"/>
            <a:chOff x="4466624" y="4345374"/>
            <a:chExt cx="242173" cy="1238400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0542AA-CD20-4153-87D4-132D16F65EF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05AC2F-D937-47ED-9660-6FE2400EB3A6}"/>
                </a:ext>
              </a:extLst>
            </p:cNvPr>
            <p:cNvSpPr txBox="1"/>
            <p:nvPr/>
          </p:nvSpPr>
          <p:spPr>
            <a:xfrm rot="5400000">
              <a:off x="4316000" y="4935785"/>
              <a:ext cx="543422" cy="242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C589368-2589-4F94-AA78-C656BD52EDA0}"/>
              </a:ext>
            </a:extLst>
          </p:cNvPr>
          <p:cNvGrpSpPr/>
          <p:nvPr/>
        </p:nvGrpSpPr>
        <p:grpSpPr>
          <a:xfrm>
            <a:off x="3838970" y="4943501"/>
            <a:ext cx="740778" cy="678569"/>
            <a:chOff x="5135880" y="2812276"/>
            <a:chExt cx="740778" cy="496800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CAF9C78-8825-4D19-9A5B-64E1C9112DA4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4274BE-E410-46D7-8D35-8CC550B0D59D}"/>
                </a:ext>
              </a:extLst>
            </p:cNvPr>
            <p:cNvSpPr txBox="1"/>
            <p:nvPr/>
          </p:nvSpPr>
          <p:spPr>
            <a:xfrm>
              <a:off x="5135880" y="2934318"/>
              <a:ext cx="740778" cy="27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9980779-A327-4796-9112-29D9CD820871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302C155B-A42A-4F23-94E1-9A5FBCDED2BB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624F94-8B91-47AA-B4E6-11BCEF7FADCB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3CF9732-3A14-4987-9A43-48D551879BBA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0046DE92-B516-4C30-A5A2-859053D22777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17153-E94F-4C7D-B774-747B8D03741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DFAA171-6D0D-44FB-B7AB-2F129312D09E}"/>
              </a:ext>
            </a:extLst>
          </p:cNvPr>
          <p:cNvGrpSpPr/>
          <p:nvPr/>
        </p:nvGrpSpPr>
        <p:grpSpPr>
          <a:xfrm>
            <a:off x="4806264" y="2316754"/>
            <a:ext cx="740778" cy="2056646"/>
            <a:chOff x="4657178" y="4345374"/>
            <a:chExt cx="740778" cy="1238400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1F88462-D753-4DCC-88E2-A15CE5DDF82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20FC5F2-67D6-4A90-92B1-D56FEAF1EA81}"/>
                </a:ext>
              </a:extLst>
            </p:cNvPr>
            <p:cNvSpPr txBox="1"/>
            <p:nvPr/>
          </p:nvSpPr>
          <p:spPr>
            <a:xfrm>
              <a:off x="4657178" y="4811264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4DEB53F-BEF7-47A9-90A0-4A05CC985502}"/>
              </a:ext>
            </a:extLst>
          </p:cNvPr>
          <p:cNvSpPr txBox="1"/>
          <p:nvPr/>
        </p:nvSpPr>
        <p:spPr>
          <a:xfrm>
            <a:off x="5027731" y="5479528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66D2FCF-878B-458B-BFD3-B8E788259417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 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85A07B3-20D3-424D-90B8-220092FBE1F5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38" name="타원 37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546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ECC20B-E64A-4303-B6C9-8C8E113F7289}"/>
              </a:ext>
            </a:extLst>
          </p:cNvPr>
          <p:cNvGrpSpPr/>
          <p:nvPr/>
        </p:nvGrpSpPr>
        <p:grpSpPr>
          <a:xfrm>
            <a:off x="1809000" y="8839394"/>
            <a:ext cx="3240000" cy="369332"/>
            <a:chOff x="2377509" y="5721786"/>
            <a:chExt cx="2128164" cy="273629"/>
          </a:xfrm>
        </p:grpSpPr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6D07DE4-B690-44AF-BBE9-DCC398CB091E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79C4F3-3B91-4330-9335-51E20E156530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410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87B6BF3-C115-42DD-B801-564EB833A78B}"/>
              </a:ext>
            </a:extLst>
          </p:cNvPr>
          <p:cNvSpPr/>
          <p:nvPr/>
        </p:nvSpPr>
        <p:spPr>
          <a:xfrm>
            <a:off x="1814319" y="1634714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DA3BAB0-E31F-413D-8D02-0AABBC720273}"/>
              </a:ext>
            </a:extLst>
          </p:cNvPr>
          <p:cNvGrpSpPr/>
          <p:nvPr/>
        </p:nvGrpSpPr>
        <p:grpSpPr>
          <a:xfrm>
            <a:off x="2379516" y="4953000"/>
            <a:ext cx="2098968" cy="1715364"/>
            <a:chOff x="2379512" y="5102312"/>
            <a:chExt cx="2098968" cy="171536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8671F32-6A34-4337-B0E6-87D9E497DF50}"/>
                </a:ext>
              </a:extLst>
            </p:cNvPr>
            <p:cNvSpPr/>
            <p:nvPr/>
          </p:nvSpPr>
          <p:spPr>
            <a:xfrm>
              <a:off x="2379518" y="5102312"/>
              <a:ext cx="2098962" cy="1263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“</a:t>
              </a:r>
              <a:r>
                <a:rPr lang="ko-KR" altLang="en-US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제일병원</a:t>
              </a:r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”</a:t>
              </a:r>
            </a:p>
            <a:p>
              <a:pPr algn="ctr"/>
              <a:r>
                <a:rPr lang="ko-KR" altLang="en-US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예약 취소하시겠습니까</a:t>
              </a:r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?</a:t>
              </a:r>
              <a:endParaRPr lang="ko-KR" altLang="en-US" sz="2000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3286829-D7BE-490B-BB39-3BBC143FE19D}"/>
                </a:ext>
              </a:extLst>
            </p:cNvPr>
            <p:cNvSpPr/>
            <p:nvPr/>
          </p:nvSpPr>
          <p:spPr>
            <a:xfrm>
              <a:off x="2379512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73CE1C9-7386-4FAB-949B-F03F2A6E36F9}"/>
                </a:ext>
              </a:extLst>
            </p:cNvPr>
            <p:cNvSpPr/>
            <p:nvPr/>
          </p:nvSpPr>
          <p:spPr>
            <a:xfrm>
              <a:off x="3428996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7A8CEC1-47BE-441F-83AF-28DECA873AA6}"/>
              </a:ext>
            </a:extLst>
          </p:cNvPr>
          <p:cNvGrpSpPr/>
          <p:nvPr/>
        </p:nvGrpSpPr>
        <p:grpSpPr>
          <a:xfrm rot="16200000">
            <a:off x="2706574" y="6141385"/>
            <a:ext cx="369332" cy="1037350"/>
            <a:chOff x="4618814" y="4345374"/>
            <a:chExt cx="369332" cy="1238400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50EB4ABC-2A97-4883-8141-1028F42DFCA8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0A6E58-B064-4535-BF72-7B37D0FA2DF4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132.5</a:t>
              </a:r>
              <a:endParaRPr lang="ko-KR" altLang="en-US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2A47B58-1FFF-48A0-8A2A-595901DE650D}"/>
              </a:ext>
            </a:extLst>
          </p:cNvPr>
          <p:cNvGrpSpPr/>
          <p:nvPr/>
        </p:nvGrpSpPr>
        <p:grpSpPr>
          <a:xfrm>
            <a:off x="1849940" y="6082169"/>
            <a:ext cx="740778" cy="569268"/>
            <a:chOff x="4233943" y="4345374"/>
            <a:chExt cx="740778" cy="1238400"/>
          </a:xfrm>
        </p:grpSpPr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400D5B5F-EEB5-4DBC-ACAC-F471411ACEBC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C68E31-EA8F-47CE-92C6-860FE94003D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B48CD06-A1BC-4284-BCD0-91084021DF23}"/>
              </a:ext>
            </a:extLst>
          </p:cNvPr>
          <p:cNvGrpSpPr/>
          <p:nvPr/>
        </p:nvGrpSpPr>
        <p:grpSpPr>
          <a:xfrm rot="16200000">
            <a:off x="3222658" y="3741811"/>
            <a:ext cx="369332" cy="2095421"/>
            <a:chOff x="4618812" y="4345374"/>
            <a:chExt cx="369332" cy="1238400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3D1B9B0-EB00-4BBE-989B-64E8A004066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24F32B-788C-4CAB-8749-40787B7C98BD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265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26BA0D5-A66E-46B1-B6F5-E5A3B43E0F67}"/>
              </a:ext>
            </a:extLst>
          </p:cNvPr>
          <p:cNvGrpSpPr/>
          <p:nvPr/>
        </p:nvGrpSpPr>
        <p:grpSpPr>
          <a:xfrm>
            <a:off x="4560380" y="4989140"/>
            <a:ext cx="740778" cy="1715364"/>
            <a:chOff x="4682484" y="4345374"/>
            <a:chExt cx="740778" cy="1238400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8485576-E707-4260-A1F4-CA0FE4825312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E4DEB22-672D-4289-A7EC-AD56C8072E63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210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42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하차예약이 취소되었습니다</a:t>
            </a:r>
            <a:r>
              <a:rPr lang="en-US" altLang="ko-KR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36894D9-1350-429D-A732-BD36DFFC871E}"/>
              </a:ext>
            </a:extLst>
          </p:cNvPr>
          <p:cNvSpPr/>
          <p:nvPr/>
        </p:nvSpPr>
        <p:spPr>
          <a:xfrm>
            <a:off x="4041235" y="4654111"/>
            <a:ext cx="690965" cy="30137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확인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50" y="1837102"/>
            <a:ext cx="190500" cy="319088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458881" y="1066600"/>
            <a:ext cx="5960962" cy="7772799"/>
            <a:chOff x="448519" y="1066600"/>
            <a:chExt cx="5960962" cy="7772799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54949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42213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538848" y="1846726"/>
            <a:ext cx="245784" cy="319088"/>
            <a:chOff x="4444368" y="1811626"/>
            <a:chExt cx="239886" cy="344564"/>
          </a:xfrm>
        </p:grpSpPr>
        <p:sp>
          <p:nvSpPr>
            <p:cNvPr id="95" name="타원 9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280908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 rot="16200000">
            <a:off x="4514020" y="7426365"/>
            <a:ext cx="369332" cy="712945"/>
            <a:chOff x="4660927" y="4345374"/>
            <a:chExt cx="248485" cy="1238400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120667" y="7967503"/>
            <a:ext cx="740778" cy="369332"/>
            <a:chOff x="4660016" y="4549617"/>
            <a:chExt cx="740778" cy="1746730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457121" y="1808277"/>
            <a:ext cx="740778" cy="369332"/>
            <a:chOff x="4676231" y="4492622"/>
            <a:chExt cx="740778" cy="1746730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6231" y="4492622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 rot="5400000">
            <a:off x="1908713" y="1826972"/>
            <a:ext cx="396860" cy="740778"/>
            <a:chOff x="4687134" y="3123654"/>
            <a:chExt cx="396860" cy="3292050"/>
          </a:xfrm>
        </p:grpSpPr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441173" y="1576915"/>
            <a:ext cx="740778" cy="369332"/>
            <a:chOff x="4660016" y="4549617"/>
            <a:chExt cx="740778" cy="1746730"/>
          </a:xfrm>
        </p:grpSpPr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3"/>
              <a:ext cx="0" cy="12384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4905032" y="1782994"/>
            <a:ext cx="396860" cy="740778"/>
            <a:chOff x="4687134" y="3123654"/>
            <a:chExt cx="396860" cy="3292050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" name="직선 화살표 연결선 2"/>
          <p:cNvCxnSpPr>
            <a:cxnSpLocks/>
            <a:endCxn id="4" idx="1"/>
          </p:cNvCxnSpPr>
          <p:nvPr/>
        </p:nvCxnSpPr>
        <p:spPr>
          <a:xfrm>
            <a:off x="4331851" y="3185540"/>
            <a:ext cx="1119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51256" y="3000874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>
            <a:off x="4819202" y="4652828"/>
            <a:ext cx="0" cy="301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/>
          <p:cNvGrpSpPr/>
          <p:nvPr/>
        </p:nvGrpSpPr>
        <p:grpSpPr>
          <a:xfrm rot="16200000">
            <a:off x="4196528" y="4893633"/>
            <a:ext cx="380377" cy="690965"/>
            <a:chOff x="4440867" y="4345374"/>
            <a:chExt cx="256427" cy="1238400"/>
          </a:xfrm>
        </p:grpSpPr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28309" y="4881785"/>
              <a:ext cx="874097" cy="24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AAB8E23-37AA-4E41-8E4C-5DA7D959F168}"/>
              </a:ext>
            </a:extLst>
          </p:cNvPr>
          <p:cNvSpPr txBox="1"/>
          <p:nvPr/>
        </p:nvSpPr>
        <p:spPr>
          <a:xfrm>
            <a:off x="4778336" y="462570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9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 서비스란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</a:p>
          <a:p>
            <a:r>
              <a: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정류장의 이전 정거장에서 휴대폰에 진동 및 알림을 설정하는 서비스</a:t>
            </a:r>
            <a:r>
              <a:rPr lang="en-US" altLang="ko-KR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A23D9E1-8D80-4622-BFD9-7DAC7B4546B8}"/>
              </a:ext>
            </a:extLst>
          </p:cNvPr>
          <p:cNvSpPr/>
          <p:nvPr/>
        </p:nvSpPr>
        <p:spPr>
          <a:xfrm>
            <a:off x="3072600" y="4953001"/>
            <a:ext cx="1659600" cy="40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r>
              <a:rPr lang="ko-KR" altLang="en-US" dirty="0"/>
              <a:t> 스위치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28635"/>
            <a:ext cx="190500" cy="3190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14533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48519" y="1058133"/>
            <a:ext cx="5960962" cy="7772799"/>
            <a:chOff x="448519" y="1066600"/>
            <a:chExt cx="5960962" cy="77727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32728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28486" y="1838259"/>
            <a:ext cx="245784" cy="319088"/>
            <a:chOff x="4444368" y="1811626"/>
            <a:chExt cx="239886" cy="344564"/>
          </a:xfrm>
        </p:grpSpPr>
        <p:sp>
          <p:nvSpPr>
            <p:cNvPr id="35" name="타원 3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546" y="7962144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 rot="16200000">
            <a:off x="4503658" y="7417898"/>
            <a:ext cx="369332" cy="712945"/>
            <a:chOff x="4660927" y="4345374"/>
            <a:chExt cx="248485" cy="123840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10305" y="7959036"/>
            <a:ext cx="740778" cy="369332"/>
            <a:chOff x="4660016" y="4549617"/>
            <a:chExt cx="740778" cy="174673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CA7F749-9DE5-4064-A583-9EB3F039A999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9322DB9-8DB7-46A3-B732-92425B164E25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ABE96E9E-9B4E-47B3-8668-24400286E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654283E-959C-4BEA-B7CB-C02E27F26990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AF9BAF-95AF-43DD-BAAA-D933043B7FB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4090E80-A75E-48A8-AB97-7A64B69D3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77FF016-6A8A-411A-8A46-962B7F6581C5}"/>
              </a:ext>
            </a:extLst>
          </p:cNvPr>
          <p:cNvGrpSpPr/>
          <p:nvPr/>
        </p:nvGrpSpPr>
        <p:grpSpPr>
          <a:xfrm>
            <a:off x="4806264" y="2316754"/>
            <a:ext cx="740778" cy="2056646"/>
            <a:chOff x="4657178" y="4345374"/>
            <a:chExt cx="740778" cy="1238400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1B943BC-74ED-43D2-8CDF-523E58C522FB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FCE144-8974-423A-8F0B-01AA0C0BDDAF}"/>
                </a:ext>
              </a:extLst>
            </p:cNvPr>
            <p:cNvSpPr txBox="1"/>
            <p:nvPr/>
          </p:nvSpPr>
          <p:spPr>
            <a:xfrm>
              <a:off x="4657178" y="4811264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23275F-90DA-4F5D-8508-36B69B6E8669}"/>
              </a:ext>
            </a:extLst>
          </p:cNvPr>
          <p:cNvGrpSpPr/>
          <p:nvPr/>
        </p:nvGrpSpPr>
        <p:grpSpPr>
          <a:xfrm>
            <a:off x="3932643" y="4368359"/>
            <a:ext cx="740778" cy="615543"/>
            <a:chOff x="5135880" y="2812276"/>
            <a:chExt cx="740778" cy="496800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C22A2A4-6801-48F9-8901-219EC44B29D6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469D63-D018-4971-B305-A4AFCCB69990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615C15-F51F-467C-A194-8541D722586A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F61CF50-F1B4-478F-AF06-AF552ED33705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85A87D-BC2E-4E01-A408-326C1C67D1C4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059814-AA3D-4D27-B331-1A7F32606058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1AE1249-619B-4DB8-A642-1B2BB56497FC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37F056-F5D6-41C0-B300-EF65E2D383E1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08DE884-9930-402A-979D-7CEEECC44212}"/>
              </a:ext>
            </a:extLst>
          </p:cNvPr>
          <p:cNvGrpSpPr/>
          <p:nvPr/>
        </p:nvGrpSpPr>
        <p:grpSpPr>
          <a:xfrm rot="16200000">
            <a:off x="3258674" y="3250563"/>
            <a:ext cx="369332" cy="2706602"/>
            <a:chOff x="4469556" y="4347194"/>
            <a:chExt cx="369332" cy="123840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75B1858-CA9E-469D-8A58-FFEB53C682EA}"/>
                </a:ext>
              </a:extLst>
            </p:cNvPr>
            <p:cNvCxnSpPr/>
            <p:nvPr/>
          </p:nvCxnSpPr>
          <p:spPr>
            <a:xfrm>
              <a:off x="4766622" y="43471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E36010-A643-4624-9825-CED5DB1240AB}"/>
                </a:ext>
              </a:extLst>
            </p:cNvPr>
            <p:cNvSpPr txBox="1"/>
            <p:nvPr/>
          </p:nvSpPr>
          <p:spPr>
            <a:xfrm rot="5400000">
              <a:off x="4462047" y="4833762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AF29802-EF8D-40F1-92E7-EEAF8C68174C}"/>
              </a:ext>
            </a:extLst>
          </p:cNvPr>
          <p:cNvGrpSpPr/>
          <p:nvPr/>
        </p:nvGrpSpPr>
        <p:grpSpPr>
          <a:xfrm rot="16200000">
            <a:off x="3714293" y="4778035"/>
            <a:ext cx="369332" cy="1681912"/>
            <a:chOff x="4362338" y="4345374"/>
            <a:chExt cx="369332" cy="1238400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12FA18E-C580-46F8-8556-D2595696E0ED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2AE76C-0D28-4BB1-AC87-FAA1B5350A24}"/>
                </a:ext>
              </a:extLst>
            </p:cNvPr>
            <p:cNvSpPr txBox="1"/>
            <p:nvPr/>
          </p:nvSpPr>
          <p:spPr>
            <a:xfrm rot="5400000">
              <a:off x="4275067" y="4877804"/>
              <a:ext cx="54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1A76609-513B-443C-BA6E-ED84512BD7A5}"/>
              </a:ext>
            </a:extLst>
          </p:cNvPr>
          <p:cNvGrpSpPr/>
          <p:nvPr/>
        </p:nvGrpSpPr>
        <p:grpSpPr>
          <a:xfrm>
            <a:off x="4816185" y="4960992"/>
            <a:ext cx="740778" cy="403134"/>
            <a:chOff x="5135880" y="2812276"/>
            <a:chExt cx="740778" cy="542266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E2F4E3A-EE37-49B4-BDFA-C22C95EFB0EA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8F92E4C-97EC-45BB-8520-313B15A7A5EC}"/>
                </a:ext>
              </a:extLst>
            </p:cNvPr>
            <p:cNvSpPr txBox="1"/>
            <p:nvPr/>
          </p:nvSpPr>
          <p:spPr>
            <a:xfrm>
              <a:off x="5135880" y="2857743"/>
              <a:ext cx="740778" cy="4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BBBD3AE-5E9F-40E3-91D5-A5B8ECA44795}"/>
              </a:ext>
            </a:extLst>
          </p:cNvPr>
          <p:cNvSpPr txBox="1"/>
          <p:nvPr/>
        </p:nvSpPr>
        <p:spPr>
          <a:xfrm>
            <a:off x="5084973" y="2444293"/>
            <a:ext cx="172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24pt,18pt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0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C7EB-4F26-4367-A2C8-A1B027EB3F5E}"/>
              </a:ext>
            </a:extLst>
          </p:cNvPr>
          <p:cNvSpPr/>
          <p:nvPr/>
        </p:nvSpPr>
        <p:spPr>
          <a:xfrm>
            <a:off x="1809000" y="1627825"/>
            <a:ext cx="3240000" cy="579600"/>
          </a:xfrm>
          <a:prstGeom prst="rect">
            <a:avLst/>
          </a:prstGeom>
          <a:solidFill>
            <a:srgbClr val="609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KCC도담도담체" panose="02020503020101020101" pitchFamily="18" charset="-127"/>
                <a:ea typeface="KCC도담도담체" panose="02020503020101020101" pitchFamily="18" charset="-127"/>
                <a:cs typeface="함초롬돋움" panose="020B0604000101010101" pitchFamily="50" charset="-127"/>
              </a:rPr>
              <a:t>나 내려요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D731A7-0538-4538-ADF8-23D06FB4C0E4}"/>
              </a:ext>
            </a:extLst>
          </p:cNvPr>
          <p:cNvCxnSpPr/>
          <p:nvPr/>
        </p:nvCxnSpPr>
        <p:spPr>
          <a:xfrm>
            <a:off x="3970020" y="2207425"/>
            <a:ext cx="0" cy="60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3986881" y="2330641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64895" y="3309076"/>
            <a:ext cx="740778" cy="1024724"/>
            <a:chOff x="3764895" y="3309076"/>
            <a:chExt cx="740778" cy="10247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>
              <a:off x="3962400" y="3309076"/>
              <a:ext cx="0" cy="10247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764895" y="353355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740778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77509" y="5802810"/>
            <a:ext cx="2128164" cy="381944"/>
            <a:chOff x="2377509" y="5721786"/>
            <a:chExt cx="2128164" cy="381944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66245" y="1622999"/>
            <a:ext cx="740778" cy="615543"/>
            <a:chOff x="5135880" y="2812276"/>
            <a:chExt cx="740778" cy="4968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4395564" y="1937736"/>
            <a:ext cx="1263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5563861" y="1636834"/>
            <a:ext cx="20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40pt,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135880" y="2811681"/>
            <a:ext cx="740778" cy="496800"/>
            <a:chOff x="5135880" y="2812276"/>
            <a:chExt cx="740778" cy="496800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35798" y="2811681"/>
            <a:ext cx="2761902" cy="496800"/>
            <a:chOff x="2022272" y="2602311"/>
            <a:chExt cx="2761902" cy="4968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4" name="그룹 3"/>
            <p:cNvGrpSpPr/>
            <p:nvPr/>
          </p:nvGrpSpPr>
          <p:grpSpPr>
            <a:xfrm>
              <a:off x="2022272" y="2602311"/>
              <a:ext cx="2761902" cy="496800"/>
              <a:chOff x="2022272" y="2602311"/>
              <a:chExt cx="2761902" cy="4968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2022272" y="2602311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검색 창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4" name="그룹 43"/>
          <p:cNvGrpSpPr/>
          <p:nvPr/>
        </p:nvGrpSpPr>
        <p:grpSpPr>
          <a:xfrm>
            <a:off x="2074092" y="3432888"/>
            <a:ext cx="2761902" cy="369332"/>
            <a:chOff x="2377509" y="5721786"/>
            <a:chExt cx="2128164" cy="339846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3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365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826869" y="2853970"/>
            <a:ext cx="740778" cy="432001"/>
            <a:chOff x="4602960" y="2812276"/>
            <a:chExt cx="740778" cy="4968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4602960" y="2858331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4615963" y="2251367"/>
            <a:ext cx="369332" cy="757214"/>
            <a:chOff x="4796389" y="2438282"/>
            <a:chExt cx="369332" cy="870794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rot="5400000">
            <a:off x="2286040" y="2233398"/>
            <a:ext cx="369332" cy="757214"/>
            <a:chOff x="4796389" y="2438282"/>
            <a:chExt cx="369332" cy="870794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493735" y="2816447"/>
            <a:ext cx="803182" cy="432001"/>
            <a:chOff x="5539181" y="2817757"/>
            <a:chExt cx="803182" cy="4968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539181" y="2817757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601585" y="2887855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5574" y="269507"/>
            <a:ext cx="204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1(</a:t>
            </a:r>
            <a:r>
              <a:rPr lang="ko-KR" altLang="en-US" dirty="0" err="1"/>
              <a:t>앱</a:t>
            </a:r>
            <a:r>
              <a:rPr lang="ko-KR" altLang="en-US" dirty="0"/>
              <a:t> 시작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64854E-AA1F-45C9-AECF-A7A8BC89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996" y="4422602"/>
            <a:ext cx="1390008" cy="1060796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95B2379C-87FA-4704-93BE-39A5E0E541B4}"/>
              </a:ext>
            </a:extLst>
          </p:cNvPr>
          <p:cNvSpPr/>
          <p:nvPr/>
        </p:nvSpPr>
        <p:spPr>
          <a:xfrm>
            <a:off x="2140908" y="5361264"/>
            <a:ext cx="2695086" cy="852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버스를 터치하세요</a:t>
            </a:r>
            <a:r>
              <a:rPr lang="en-US" altLang="ko-KR" sz="11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0BBA7599-5FE6-450F-8B7C-DB0861613C69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H="1">
            <a:off x="4132005" y="5239098"/>
            <a:ext cx="810551" cy="1937975"/>
          </a:xfrm>
          <a:prstGeom prst="curvedConnector4">
            <a:avLst>
              <a:gd name="adj1" fmla="val 100317"/>
              <a:gd name="adj2" fmla="val 51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234B73-9215-4E3F-B402-D8D1A66223AE}"/>
              </a:ext>
            </a:extLst>
          </p:cNvPr>
          <p:cNvSpPr txBox="1"/>
          <p:nvPr/>
        </p:nvSpPr>
        <p:spPr>
          <a:xfrm>
            <a:off x="5506268" y="6285734"/>
            <a:ext cx="20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11pt,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</p:txBody>
      </p:sp>
    </p:spTree>
    <p:extLst>
      <p:ext uri="{BB962C8B-B14F-4D97-AF65-F5344CB8AC3E}">
        <p14:creationId xmlns:p14="http://schemas.microsoft.com/office/powerpoint/2010/main" val="74001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07977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DA83C0-C3F4-45B0-9F02-611C24201DDE}"/>
              </a:ext>
            </a:extLst>
          </p:cNvPr>
          <p:cNvSpPr/>
          <p:nvPr/>
        </p:nvSpPr>
        <p:spPr>
          <a:xfrm>
            <a:off x="382420" y="3766615"/>
            <a:ext cx="2691113" cy="4267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347160-1DB7-42C7-8B72-DAF78C22F3BA}"/>
              </a:ext>
            </a:extLst>
          </p:cNvPr>
          <p:cNvSpPr/>
          <p:nvPr/>
        </p:nvSpPr>
        <p:spPr>
          <a:xfrm>
            <a:off x="382420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버스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46F504-EB44-49D5-B344-C2617039F252}"/>
              </a:ext>
            </a:extLst>
          </p:cNvPr>
          <p:cNvSpPr>
            <a:spLocks noChangeAspect="1"/>
          </p:cNvSpPr>
          <p:nvPr/>
        </p:nvSpPr>
        <p:spPr>
          <a:xfrm>
            <a:off x="3440575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D7C20D-9340-4824-B36E-19119090F8CE}"/>
              </a:ext>
            </a:extLst>
          </p:cNvPr>
          <p:cNvSpPr/>
          <p:nvPr/>
        </p:nvSpPr>
        <p:spPr>
          <a:xfrm>
            <a:off x="3715018" y="3766615"/>
            <a:ext cx="2691113" cy="4267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7D1A13-E7B8-4DAC-B74A-76027689497A}"/>
              </a:ext>
            </a:extLst>
          </p:cNvPr>
          <p:cNvSpPr/>
          <p:nvPr/>
        </p:nvSpPr>
        <p:spPr>
          <a:xfrm>
            <a:off x="3715018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정류장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BE1737-9059-49F7-A970-0AEE833058AB}"/>
              </a:ext>
            </a:extLst>
          </p:cNvPr>
          <p:cNvGrpSpPr/>
          <p:nvPr/>
        </p:nvGrpSpPr>
        <p:grpSpPr>
          <a:xfrm>
            <a:off x="1601337" y="2954321"/>
            <a:ext cx="253277" cy="96637"/>
            <a:chOff x="1880376" y="765232"/>
            <a:chExt cx="253277" cy="96637"/>
          </a:xfrm>
        </p:grpSpPr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C96B8E66-A272-4537-92CA-CD5CC60B40F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5E86D471-DB78-4D2F-A21A-1C988FBECF13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7D07D70-3276-41B1-9CA7-952FE943642F}"/>
              </a:ext>
            </a:extLst>
          </p:cNvPr>
          <p:cNvGrpSpPr/>
          <p:nvPr/>
        </p:nvGrpSpPr>
        <p:grpSpPr>
          <a:xfrm rot="10800000">
            <a:off x="4933935" y="2954321"/>
            <a:ext cx="253277" cy="96637"/>
            <a:chOff x="1880376" y="765232"/>
            <a:chExt cx="253277" cy="96637"/>
          </a:xfrm>
        </p:grpSpPr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670D23D2-2840-4CAC-911B-C79AC77074A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id="{BC42986B-90D5-4893-90A5-BCABE7C0E421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9" y="1824031"/>
            <a:ext cx="190500" cy="319088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3366747" y="2325050"/>
            <a:ext cx="740778" cy="496800"/>
            <a:chOff x="5062930" y="2812276"/>
            <a:chExt cx="740778" cy="4968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062930" y="285574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7025" y="2315754"/>
            <a:ext cx="2792786" cy="496800"/>
            <a:chOff x="1991388" y="2593015"/>
            <a:chExt cx="2792786" cy="49680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3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71" name="그룹 70"/>
            <p:cNvGrpSpPr/>
            <p:nvPr/>
          </p:nvGrpSpPr>
          <p:grpSpPr>
            <a:xfrm>
              <a:off x="1991388" y="2593015"/>
              <a:ext cx="2761902" cy="496800"/>
              <a:chOff x="1991388" y="2593015"/>
              <a:chExt cx="2761902" cy="496800"/>
            </a:xfrm>
          </p:grpSpPr>
          <p:sp>
            <p:nvSpPr>
              <p:cNvPr id="72" name="사각형: 둥근 모서리 8">
                <a:extLst>
                  <a:ext uri="{FF2B5EF4-FFF2-40B4-BE49-F238E27FC236}">
                    <a16:creationId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  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KCC도담도담체" panose="02020503020101020101" pitchFamily="18" charset="-127"/>
                    <a:ea typeface="KCC도담도담체" panose="02020503020101020101" pitchFamily="18" charset="-127"/>
                  </a:rPr>
                  <a:t>35</a:t>
                </a:r>
                <a:endParaRPr lang="ko-KR" altLang="en-US" sz="2400" b="1" dirty="0">
                  <a:latin typeface="KCC도담도담체" panose="02020503020101020101" pitchFamily="18" charset="-127"/>
                  <a:ea typeface="KCC도담도담체" panose="02020503020101020101" pitchFamily="18" charset="-127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5" name="그룹 54"/>
          <p:cNvGrpSpPr/>
          <p:nvPr/>
        </p:nvGrpSpPr>
        <p:grpSpPr>
          <a:xfrm>
            <a:off x="365209" y="1903501"/>
            <a:ext cx="2761902" cy="369332"/>
            <a:chOff x="2377509" y="5521875"/>
            <a:chExt cx="2128164" cy="339846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264072" y="5521875"/>
              <a:ext cx="740778" cy="33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365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359193" y="2337333"/>
            <a:ext cx="740778" cy="432001"/>
            <a:chOff x="4785023" y="2812276"/>
            <a:chExt cx="740778" cy="4968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4785023" y="2848933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5400000">
            <a:off x="2889415" y="1764736"/>
            <a:ext cx="369332" cy="757214"/>
            <a:chOff x="4796389" y="2438282"/>
            <a:chExt cx="369332" cy="870794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rot="5400000">
            <a:off x="559492" y="1746767"/>
            <a:ext cx="369332" cy="757214"/>
            <a:chOff x="4796389" y="2438282"/>
            <a:chExt cx="369332" cy="870794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7647" y="2322117"/>
            <a:ext cx="740778" cy="432001"/>
            <a:chOff x="5179665" y="2817757"/>
            <a:chExt cx="740778" cy="4968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539181" y="2817757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179665" y="2835255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B2CA53-F0A1-4F12-99DA-4114EACA4E5B}"/>
              </a:ext>
            </a:extLst>
          </p:cNvPr>
          <p:cNvGrpSpPr/>
          <p:nvPr/>
        </p:nvGrpSpPr>
        <p:grpSpPr>
          <a:xfrm>
            <a:off x="5890579" y="7982874"/>
            <a:ext cx="954721" cy="646331"/>
            <a:chOff x="4456574" y="6140655"/>
            <a:chExt cx="954721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E418E2A-8F0C-45D8-A83F-449154BEF3CB}"/>
                </a:ext>
              </a:extLst>
            </p:cNvPr>
            <p:cNvSpPr/>
            <p:nvPr/>
          </p:nvSpPr>
          <p:spPr>
            <a:xfrm>
              <a:off x="4533457" y="619291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A7F90C-EDE3-4B2C-8112-3A7F21D583D0}"/>
                </a:ext>
              </a:extLst>
            </p:cNvPr>
            <p:cNvSpPr txBox="1"/>
            <p:nvPr/>
          </p:nvSpPr>
          <p:spPr>
            <a:xfrm>
              <a:off x="4456574" y="614065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B081D35-A63D-49B5-A31D-28201D4638D4}"/>
              </a:ext>
            </a:extLst>
          </p:cNvPr>
          <p:cNvSpPr/>
          <p:nvPr/>
        </p:nvSpPr>
        <p:spPr>
          <a:xfrm>
            <a:off x="2632187" y="8034866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AA189DF-2A2B-42F3-94E9-93B1B27A64E6}"/>
              </a:ext>
            </a:extLst>
          </p:cNvPr>
          <p:cNvSpPr txBox="1"/>
          <p:nvPr/>
        </p:nvSpPr>
        <p:spPr>
          <a:xfrm>
            <a:off x="2555304" y="7982606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EBB8476B-CFF6-4489-9061-16351BCA1F3E}"/>
              </a:ext>
            </a:extLst>
          </p:cNvPr>
          <p:cNvGrpSpPr/>
          <p:nvPr/>
        </p:nvGrpSpPr>
        <p:grpSpPr>
          <a:xfrm rot="5400000">
            <a:off x="3528265" y="1716131"/>
            <a:ext cx="396861" cy="701847"/>
            <a:chOff x="4687134" y="3123652"/>
            <a:chExt cx="396861" cy="3292050"/>
          </a:xfrm>
        </p:grpSpPr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92717AC0-0F70-4DF7-AC4F-441FFB2955F8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0CE1CE-CCC6-4668-8A18-AE550CBD94C9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7EC8133-083C-4272-9ED3-8DFFCE6C0981}"/>
              </a:ext>
            </a:extLst>
          </p:cNvPr>
          <p:cNvGrpSpPr/>
          <p:nvPr/>
        </p:nvGrpSpPr>
        <p:grpSpPr>
          <a:xfrm rot="5400000">
            <a:off x="6499186" y="1743134"/>
            <a:ext cx="396861" cy="659355"/>
            <a:chOff x="4687134" y="3123652"/>
            <a:chExt cx="396861" cy="3292050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7576F5B5-BBCE-4184-BACB-2BA6545195F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1B82850-955D-4DA7-8EC1-CC08AA6BEAF0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DD338B8-F418-4087-855A-0141D7B043E5}"/>
              </a:ext>
            </a:extLst>
          </p:cNvPr>
          <p:cNvGrpSpPr/>
          <p:nvPr/>
        </p:nvGrpSpPr>
        <p:grpSpPr>
          <a:xfrm>
            <a:off x="3678216" y="2305495"/>
            <a:ext cx="2792786" cy="496800"/>
            <a:chOff x="1991388" y="2593015"/>
            <a:chExt cx="2792786" cy="496800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D47C7196-CFC0-44FE-BF86-8D553EBA6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FA66B954-04AD-49E8-9FB7-05A7DD9DDB5A}"/>
                </a:ext>
              </a:extLst>
            </p:cNvPr>
            <p:cNvGrpSpPr/>
            <p:nvPr/>
          </p:nvGrpSpPr>
          <p:grpSpPr>
            <a:xfrm>
              <a:off x="1991388" y="2593015"/>
              <a:ext cx="2761902" cy="496800"/>
              <a:chOff x="1991388" y="2593015"/>
              <a:chExt cx="2761902" cy="496800"/>
            </a:xfrm>
          </p:grpSpPr>
          <p:sp>
            <p:nvSpPr>
              <p:cNvPr id="108" name="사각형: 둥근 모서리 8">
                <a:extLst>
                  <a:ext uri="{FF2B5EF4-FFF2-40B4-BE49-F238E27FC236}">
                    <a16:creationId xmlns:a16="http://schemas.microsoft.com/office/drawing/2014/main" id="{C5B4F180-BD31-4686-8497-C73D2BF41FC0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  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KCC도담도담체" panose="02020503020101020101" pitchFamily="18" charset="-127"/>
                    <a:ea typeface="KCC도담도담체" panose="02020503020101020101" pitchFamily="18" charset="-127"/>
                  </a:rPr>
                  <a:t>35</a:t>
                </a:r>
                <a:endParaRPr lang="ko-KR" altLang="en-US" sz="2400" b="1" dirty="0">
                  <a:latin typeface="KCC도담도담체" panose="02020503020101020101" pitchFamily="18" charset="-127"/>
                  <a:ea typeface="KCC도담도담체" panose="02020503020101020101" pitchFamily="18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B49E846E-FAB0-4E8C-A861-66797EFB6058}"/>
                  </a:ext>
                </a:extLst>
              </p:cNvPr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DF04E87-9B9A-4951-8C26-4ECDADB14BA7}"/>
                    </a:ext>
                  </a:extLst>
                </p:cNvPr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F9E8D712-6BF0-45F0-9520-511DA71629B1}"/>
                    </a:ext>
                  </a:extLst>
                </p:cNvPr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75">
                  <a:extLst>
                    <a:ext uri="{FF2B5EF4-FFF2-40B4-BE49-F238E27FC236}">
                      <a16:creationId xmlns:a16="http://schemas.microsoft.com/office/drawing/2014/main" id="{6A9C1489-6281-454A-A810-F56A36648930}"/>
                    </a:ext>
                  </a:extLst>
                </p:cNvPr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F3ABF7A-EE37-4F84-B592-3800DF37A318}"/>
              </a:ext>
            </a:extLst>
          </p:cNvPr>
          <p:cNvSpPr txBox="1"/>
          <p:nvPr/>
        </p:nvSpPr>
        <p:spPr>
          <a:xfrm>
            <a:off x="1189448" y="551781"/>
            <a:ext cx="199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맑은 고딕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굵게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726763C4-DA72-465E-ABAD-5CB61703AFBF}"/>
              </a:ext>
            </a:extLst>
          </p:cNvPr>
          <p:cNvCxnSpPr>
            <a:cxnSpLocks/>
            <a:endCxn id="113" idx="1"/>
          </p:cNvCxnSpPr>
          <p:nvPr/>
        </p:nvCxnSpPr>
        <p:spPr>
          <a:xfrm rot="5400000" flipH="1" flipV="1">
            <a:off x="-110288" y="1973658"/>
            <a:ext cx="2259947" cy="33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33105E-BAF3-4336-B645-1DBCF9F9C8DA}"/>
              </a:ext>
            </a:extLst>
          </p:cNvPr>
          <p:cNvCxnSpPr/>
          <p:nvPr/>
        </p:nvCxnSpPr>
        <p:spPr>
          <a:xfrm>
            <a:off x="808425" y="2739057"/>
            <a:ext cx="174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7769425-82EE-422A-8A6E-E337E993BCF6}"/>
              </a:ext>
            </a:extLst>
          </p:cNvPr>
          <p:cNvCxnSpPr/>
          <p:nvPr/>
        </p:nvCxnSpPr>
        <p:spPr>
          <a:xfrm>
            <a:off x="4161372" y="2731437"/>
            <a:ext cx="174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FD7532C-7FC1-4E05-9018-6BAB56CAAE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1438" y="1771500"/>
            <a:ext cx="1293896" cy="237749"/>
          </a:xfrm>
          <a:prstGeom prst="curvedConnector3">
            <a:avLst>
              <a:gd name="adj1" fmla="val -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8982E5-C8DC-4EEE-828E-7047514DACB0}"/>
              </a:ext>
            </a:extLst>
          </p:cNvPr>
          <p:cNvSpPr txBox="1"/>
          <p:nvPr/>
        </p:nvSpPr>
        <p:spPr>
          <a:xfrm>
            <a:off x="4475122" y="559921"/>
            <a:ext cx="227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굵게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7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</a:p>
          <a:p>
            <a:r>
              <a:rPr lang="ko-KR" altLang="en-US" dirty="0"/>
              <a:t>  가운데 정렬 </a:t>
            </a:r>
            <a:r>
              <a:rPr lang="en-US" altLang="ko-KR" dirty="0"/>
              <a:t>40</a:t>
            </a:r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120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173" y="4221782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61661" y="2605077"/>
            <a:ext cx="1840161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654" y="7420769"/>
            <a:ext cx="369332" cy="712945"/>
            <a:chOff x="4660927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 flipH="1">
            <a:off x="2054110" y="2994986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24039" y="3628351"/>
            <a:ext cx="294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정류장 위치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버스 번호 표시 예정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1891857-B51B-45C3-AC03-9DEE4242E4FC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D948095-4AC1-479C-A68A-F00AD7910C96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BDF32475-8092-4CC1-A210-68DBC2676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6613AE8-2573-4BE4-98BF-002AC924A5EA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7C928A9-0289-4B47-B5AA-097A3FFF6BC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9962F7B8-739E-494B-8BD4-4EF207221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B7B6F9-C15D-405E-B525-77FD9F7597FB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A68E3C3-3757-4D4A-884D-716C37898739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A6598E-CCB5-43A4-A1AB-EA9F37018293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067E324-E4CE-4AC0-B01A-B86FA4B32612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E23CAA2-BACC-4B30-ADFD-6C57463E2E61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D95C87-16A8-4DC3-B35F-501D5F6A4C8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B3724F1-F833-4F0F-B86A-DFE7E0B2517A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76EE6D4-7294-4ADE-83D8-5F874A250D65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619126" y="2581145"/>
            <a:ext cx="844363" cy="2386842"/>
            <a:chOff x="4697294" y="4345374"/>
            <a:chExt cx="844363" cy="123840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740778" cy="191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3237271" y="1269119"/>
            <a:ext cx="369332" cy="2376812"/>
            <a:chOff x="4618812" y="4345374"/>
            <a:chExt cx="369332" cy="1238400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14092" y="5260692"/>
            <a:ext cx="2350635" cy="1201544"/>
            <a:chOff x="4697294" y="4345374"/>
            <a:chExt cx="1880951" cy="1745809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1777366" cy="134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175</a:t>
              </a: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가운데 정렬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,28pt</a:t>
              </a:r>
            </a:p>
            <a:p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4FA500-C41C-408C-8220-BCA730684C7D}"/>
              </a:ext>
            </a:extLst>
          </p:cNvPr>
          <p:cNvSpPr/>
          <p:nvPr/>
        </p:nvSpPr>
        <p:spPr>
          <a:xfrm>
            <a:off x="2082190" y="5248030"/>
            <a:ext cx="2695086" cy="852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스마트폰 뒷면을 </a:t>
            </a:r>
            <a:endParaRPr lang="en-US" altLang="ko-KR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가까이 대주세요</a:t>
            </a:r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.”</a:t>
            </a:r>
            <a:endParaRPr lang="ko-KR" altLang="en-US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F95798-904F-46A5-BEE8-C36A185C2926}"/>
              </a:ext>
            </a:extLst>
          </p:cNvPr>
          <p:cNvGrpSpPr/>
          <p:nvPr/>
        </p:nvGrpSpPr>
        <p:grpSpPr>
          <a:xfrm>
            <a:off x="2238387" y="2598928"/>
            <a:ext cx="2376809" cy="2362535"/>
            <a:chOff x="2082191" y="2585262"/>
            <a:chExt cx="2676274" cy="2373525"/>
          </a:xfrm>
        </p:grpSpPr>
        <p:pic>
          <p:nvPicPr>
            <p:cNvPr id="1026" name="Picture 2" descr="기타 컬렉션에서 와이파이 아이콘 벡터 얇은 라인 와이파이 개요 ...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75" t="21792" r="30438" b="38004"/>
            <a:stretch/>
          </p:blipFill>
          <p:spPr bwMode="auto">
            <a:xfrm>
              <a:off x="2885761" y="2585262"/>
              <a:ext cx="1112008" cy="114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2082191" y="3550502"/>
              <a:ext cx="2676274" cy="1408285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24" name="타원 23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70546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 rot="16200000">
            <a:off x="4503658" y="7426365"/>
            <a:ext cx="369332" cy="712945"/>
            <a:chOff x="4660927" y="4345374"/>
            <a:chExt cx="248485" cy="1238400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110305" y="7967503"/>
            <a:ext cx="740778" cy="369332"/>
            <a:chOff x="4660016" y="4549617"/>
            <a:chExt cx="740778" cy="1746730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74473" y="1823706"/>
            <a:ext cx="396861" cy="659355"/>
            <a:chOff x="4687134" y="3123652"/>
            <a:chExt cx="396861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8087E0D5-E09D-40FE-B875-171904299EC5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4579968" y="1201428"/>
            <a:ext cx="708806" cy="5817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29B1988B-81D9-43B5-86F0-24545FD82982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3286423" y="-13897"/>
            <a:ext cx="707715" cy="29942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7D66F01-7674-4E9F-B4F1-1B3D80FA6FE5}"/>
              </a:ext>
            </a:extLst>
          </p:cNvPr>
          <p:cNvSpPr txBox="1"/>
          <p:nvPr/>
        </p:nvSpPr>
        <p:spPr>
          <a:xfrm>
            <a:off x="5048354" y="858006"/>
            <a:ext cx="8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35x35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9B5CDC6-E07F-4557-B668-FF311CBBA3FB}"/>
              </a:ext>
            </a:extLst>
          </p:cNvPr>
          <p:cNvGrpSpPr/>
          <p:nvPr/>
        </p:nvGrpSpPr>
        <p:grpSpPr>
          <a:xfrm rot="16200000">
            <a:off x="3270357" y="5173822"/>
            <a:ext cx="369332" cy="2510969"/>
            <a:chOff x="4355430" y="4345374"/>
            <a:chExt cx="369332" cy="1238400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1781953-D573-4F93-ABBF-0F8790EE7B2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0B9CB00-7886-479B-A7A3-09CDD89C488E}"/>
                </a:ext>
              </a:extLst>
            </p:cNvPr>
            <p:cNvSpPr txBox="1"/>
            <p:nvPr/>
          </p:nvSpPr>
          <p:spPr>
            <a:xfrm rot="5400000">
              <a:off x="4347921" y="4814364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5DCE416-8863-4B80-9F73-CCCD41D852C2}"/>
              </a:ext>
            </a:extLst>
          </p:cNvPr>
          <p:cNvCxnSpPr>
            <a:cxnSpLocks/>
          </p:cNvCxnSpPr>
          <p:nvPr/>
        </p:nvCxnSpPr>
        <p:spPr>
          <a:xfrm>
            <a:off x="4387644" y="4961463"/>
            <a:ext cx="0" cy="286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317FED5-C69A-4AE1-809B-754E597126C1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43" name="그룹 42"/>
            <p:cNvGrpSpPr/>
            <p:nvPr/>
          </p:nvGrpSpPr>
          <p:grpSpPr>
            <a:xfrm>
              <a:off x="3426791" y="1794063"/>
              <a:ext cx="740778" cy="369332"/>
              <a:chOff x="4656263" y="4425389"/>
              <a:chExt cx="740778" cy="1746729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C9A2D07-68B4-4F5E-863D-A23D808ED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56263" y="4425389"/>
                <a:ext cx="740778" cy="174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11C1DE4-E3C6-427C-A0F6-A20A057E1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719164D-8D8D-4682-9034-74013768A61C}"/>
              </a:ext>
            </a:extLst>
          </p:cNvPr>
          <p:cNvSpPr txBox="1"/>
          <p:nvPr/>
        </p:nvSpPr>
        <p:spPr>
          <a:xfrm>
            <a:off x="4377517" y="4935346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3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654" y="7420769"/>
            <a:ext cx="369332" cy="712945"/>
            <a:chOff x="4660927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5400000">
            <a:off x="1951985" y="1844887"/>
            <a:ext cx="1001638" cy="1298562"/>
            <a:chOff x="4687136" y="302048"/>
            <a:chExt cx="1001638" cy="5770874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6200000" flipH="1" flipV="1">
              <a:off x="4145802" y="5528290"/>
              <a:ext cx="1085966" cy="32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 rot="16200000" flipH="1">
              <a:off x="3360147" y="2630674"/>
              <a:ext cx="465725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68879" y="5443080"/>
              <a:ext cx="1037333" cy="8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95854" y="2470168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1929B54-D2EF-4DA5-A857-B128E1670CD7}"/>
              </a:ext>
            </a:extLst>
          </p:cNvPr>
          <p:cNvGrpSpPr/>
          <p:nvPr/>
        </p:nvGrpSpPr>
        <p:grpSpPr>
          <a:xfrm>
            <a:off x="1208140" y="1652974"/>
            <a:ext cx="740778" cy="6630026"/>
            <a:chOff x="4675240" y="4345374"/>
            <a:chExt cx="740778" cy="1238400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2B10FE2-D50A-435F-895A-B1F846447AE8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339F99-82C9-4D51-9A13-C6C7C3014640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6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40194DD-AF8F-4A7A-AFCB-C1806B6B46CE}"/>
              </a:ext>
            </a:extLst>
          </p:cNvPr>
          <p:cNvGrpSpPr/>
          <p:nvPr/>
        </p:nvGrpSpPr>
        <p:grpSpPr>
          <a:xfrm>
            <a:off x="1809000" y="8839394"/>
            <a:ext cx="3240000" cy="369332"/>
            <a:chOff x="2377509" y="5721786"/>
            <a:chExt cx="2128164" cy="273629"/>
          </a:xfrm>
        </p:grpSpPr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45A094D-4CA5-4726-B25E-4ADD505EDFCC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0FE935C-876D-4D47-8C6D-4BD6002BE858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410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8984564-C736-4BB8-9DC0-CC73E782E78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B224971-1F88-44F5-9701-2C5ABD720EA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920256A4-6E27-42F2-A719-9E00401F9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591EC1-70D3-482C-BF2A-9AC385D80E74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0BC44B-88BD-4261-9E21-910268F4918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9CB5420-8D17-4F5E-95BC-FF99DDFC1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5EB30FE4-B0CC-46C1-A5D5-4EA84876B06D}"/>
              </a:ext>
            </a:extLst>
          </p:cNvPr>
          <p:cNvCxnSpPr>
            <a:cxnSpLocks/>
          </p:cNvCxnSpPr>
          <p:nvPr/>
        </p:nvCxnSpPr>
        <p:spPr>
          <a:xfrm>
            <a:off x="3852078" y="2589936"/>
            <a:ext cx="1327896" cy="207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02F775-8A2B-449E-916A-ADC3155CBB86}"/>
              </a:ext>
            </a:extLst>
          </p:cNvPr>
          <p:cNvSpPr txBox="1"/>
          <p:nvPr/>
        </p:nvSpPr>
        <p:spPr>
          <a:xfrm>
            <a:off x="5110890" y="270245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20pt,18pt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8C807B6-9C38-448F-9471-41A7DE0C222B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E7E9D4F-61D6-4201-AFC3-56813DE0505B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:a16="http://schemas.microsoft.com/office/drawing/2014/main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:a16="http://schemas.microsoft.com/office/drawing/2014/main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:a16="http://schemas.microsoft.com/office/drawing/2014/main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:a16="http://schemas.microsoft.com/office/drawing/2014/main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:a16="http://schemas.microsoft.com/office/drawing/2014/main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:a16="http://schemas.microsoft.com/office/drawing/2014/main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:a16="http://schemas.microsoft.com/office/drawing/2014/main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:a16="http://schemas.microsoft.com/office/drawing/2014/main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:a16="http://schemas.microsoft.com/office/drawing/2014/main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:a16="http://schemas.microsoft.com/office/drawing/2014/main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:a16="http://schemas.microsoft.com/office/drawing/2014/main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:a16="http://schemas.microsoft.com/office/drawing/2014/main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:a16="http://schemas.microsoft.com/office/drawing/2014/main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:a16="http://schemas.microsoft.com/office/drawing/2014/main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:a16="http://schemas.microsoft.com/office/drawing/2014/main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:a16="http://schemas.microsoft.com/office/drawing/2014/main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:a16="http://schemas.microsoft.com/office/drawing/2014/main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:a16="http://schemas.microsoft.com/office/drawing/2014/main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:a16="http://schemas.microsoft.com/office/drawing/2014/main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:a16="http://schemas.microsoft.com/office/drawing/2014/main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:a16="http://schemas.microsoft.com/office/drawing/2014/main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:a16="http://schemas.microsoft.com/office/drawing/2014/main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:a16="http://schemas.microsoft.com/office/drawing/2014/main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:a16="http://schemas.microsoft.com/office/drawing/2014/main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:a16="http://schemas.microsoft.com/office/drawing/2014/main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:a16="http://schemas.microsoft.com/office/drawing/2014/main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:a16="http://schemas.microsoft.com/office/drawing/2014/main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:a16="http://schemas.microsoft.com/office/drawing/2014/main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:a16="http://schemas.microsoft.com/office/drawing/2014/main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:a16="http://schemas.microsoft.com/office/drawing/2014/main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:a16="http://schemas.microsoft.com/office/drawing/2014/main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:a16="http://schemas.microsoft.com/office/drawing/2014/main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:a16="http://schemas.microsoft.com/office/drawing/2014/main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11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:a16="http://schemas.microsoft.com/office/drawing/2014/main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:a16="http://schemas.microsoft.com/office/drawing/2014/main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:a16="http://schemas.microsoft.com/office/drawing/2014/main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:a16="http://schemas.microsoft.com/office/drawing/2014/main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:a16="http://schemas.microsoft.com/office/drawing/2014/main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:a16="http://schemas.microsoft.com/office/drawing/2014/main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:a16="http://schemas.microsoft.com/office/drawing/2014/main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:a16="http://schemas.microsoft.com/office/drawing/2014/main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:a16="http://schemas.microsoft.com/office/drawing/2014/main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:a16="http://schemas.microsoft.com/office/drawing/2014/main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:a16="http://schemas.microsoft.com/office/drawing/2014/main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:a16="http://schemas.microsoft.com/office/drawing/2014/main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:a16="http://schemas.microsoft.com/office/drawing/2014/main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:a16="http://schemas.microsoft.com/office/drawing/2014/main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:a16="http://schemas.microsoft.com/office/drawing/2014/main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:a16="http://schemas.microsoft.com/office/drawing/2014/main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:a16="http://schemas.microsoft.com/office/drawing/2014/main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:a16="http://schemas.microsoft.com/office/drawing/2014/main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:a16="http://schemas.microsoft.com/office/drawing/2014/main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:a16="http://schemas.microsoft.com/office/drawing/2014/main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:a16="http://schemas.microsoft.com/office/drawing/2014/main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:a16="http://schemas.microsoft.com/office/drawing/2014/main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:a16="http://schemas.microsoft.com/office/drawing/2014/main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:a16="http://schemas.microsoft.com/office/drawing/2014/main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:a16="http://schemas.microsoft.com/office/drawing/2014/main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:a16="http://schemas.microsoft.com/office/drawing/2014/main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:a16="http://schemas.microsoft.com/office/drawing/2014/main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:a16="http://schemas.microsoft.com/office/drawing/2014/main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:a16="http://schemas.microsoft.com/office/drawing/2014/main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:a16="http://schemas.microsoft.com/office/drawing/2014/main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:a16="http://schemas.microsoft.com/office/drawing/2014/main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:a16="http://schemas.microsoft.com/office/drawing/2014/main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:a16="http://schemas.microsoft.com/office/drawing/2014/main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926530-314B-4BEF-A0D3-AF6EE9E872AC}"/>
              </a:ext>
            </a:extLst>
          </p:cNvPr>
          <p:cNvSpPr/>
          <p:nvPr/>
        </p:nvSpPr>
        <p:spPr>
          <a:xfrm>
            <a:off x="1808998" y="1633108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38170E98-F6E7-44B9-ACCA-768775962439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예약하시겠습니까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0C9BABCA-5EEF-48C2-A2C0-E327DFFE4B9C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NO</a:t>
            </a:r>
            <a:endParaRPr lang="ko-KR" altLang="en-US" dirty="0">
              <a:latin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B92D216-DC6E-4457-A3CE-78EBBD3E592D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YES</a:t>
            </a:r>
            <a:endParaRPr lang="ko-KR" altLang="en-US" dirty="0">
              <a:latin typeface="+mn-ea"/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B526F03D-FE9F-434A-93FE-0D2643291BD6}"/>
              </a:ext>
            </a:extLst>
          </p:cNvPr>
          <p:cNvGrpSpPr/>
          <p:nvPr/>
        </p:nvGrpSpPr>
        <p:grpSpPr>
          <a:xfrm rot="16200000">
            <a:off x="2722770" y="5404703"/>
            <a:ext cx="369332" cy="1037350"/>
            <a:chOff x="4618814" y="4345374"/>
            <a:chExt cx="369332" cy="1238400"/>
          </a:xfrm>
        </p:grpSpPr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8E3A1C42-C891-48C1-9277-69B2B18C5CA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71C83F0-BC0F-4A37-B440-B40FB22173CA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132.5</a:t>
              </a:r>
              <a:endParaRPr lang="ko-KR" altLang="en-US" dirty="0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182179E5-E865-470F-9810-A3806D168701}"/>
              </a:ext>
            </a:extLst>
          </p:cNvPr>
          <p:cNvGrpSpPr/>
          <p:nvPr/>
        </p:nvGrpSpPr>
        <p:grpSpPr>
          <a:xfrm>
            <a:off x="4589528" y="4101134"/>
            <a:ext cx="740778" cy="1715364"/>
            <a:chOff x="4682484" y="4345374"/>
            <a:chExt cx="740778" cy="1238400"/>
          </a:xfrm>
        </p:grpSpPr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2EC54A51-9C74-471F-A03C-5788D9F6ACF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63A3545-A2E2-4864-8F37-414D4517ADB1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210</a:t>
              </a:r>
              <a:endParaRPr lang="ko-KR" altLang="en-US" dirty="0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5A4A40AE-7C78-4AA0-97CF-E3D1989A6EE0}"/>
              </a:ext>
            </a:extLst>
          </p:cNvPr>
          <p:cNvGrpSpPr/>
          <p:nvPr/>
        </p:nvGrpSpPr>
        <p:grpSpPr>
          <a:xfrm>
            <a:off x="1751022" y="5241414"/>
            <a:ext cx="740778" cy="569268"/>
            <a:chOff x="4233943" y="4345374"/>
            <a:chExt cx="740778" cy="1238400"/>
          </a:xfrm>
        </p:grpSpPr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1553C6CE-BCF9-405C-9F48-B789E5B4DE1B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4385437-CF65-4527-A485-F770D9001044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9C4371A5-3205-49E4-AE08-CD88CC7C8C37}"/>
              </a:ext>
            </a:extLst>
          </p:cNvPr>
          <p:cNvSpPr txBox="1"/>
          <p:nvPr/>
        </p:nvSpPr>
        <p:spPr>
          <a:xfrm>
            <a:off x="4967067" y="4396383"/>
            <a:ext cx="218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,24pt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7223B09-7AAB-412C-85AB-C2F9A26B80D9}"/>
              </a:ext>
            </a:extLst>
          </p:cNvPr>
          <p:cNvSpPr txBox="1"/>
          <p:nvPr/>
        </p:nvSpPr>
        <p:spPr>
          <a:xfrm>
            <a:off x="5052837" y="5442206"/>
            <a:ext cx="19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맑은 고딕체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,18pt</a:t>
            </a:r>
          </a:p>
        </p:txBody>
      </p:sp>
      <p:cxnSp>
        <p:nvCxnSpPr>
          <p:cNvPr id="235" name="연결선: 구부러짐 234">
            <a:extLst>
              <a:ext uri="{FF2B5EF4-FFF2-40B4-BE49-F238E27FC236}">
                <a16:creationId xmlns:a16="http://schemas.microsoft.com/office/drawing/2014/main" id="{D91E4143-99C3-48AE-9E06-88A8085A0979}"/>
              </a:ext>
            </a:extLst>
          </p:cNvPr>
          <p:cNvCxnSpPr>
            <a:cxnSpLocks/>
          </p:cNvCxnSpPr>
          <p:nvPr/>
        </p:nvCxnSpPr>
        <p:spPr>
          <a:xfrm>
            <a:off x="4091211" y="5647567"/>
            <a:ext cx="1094314" cy="96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804989-44F1-416F-AE27-86ADBA49E9AE}"/>
              </a:ext>
            </a:extLst>
          </p:cNvPr>
          <p:cNvSpPr txBox="1"/>
          <p:nvPr/>
        </p:nvSpPr>
        <p:spPr>
          <a:xfrm>
            <a:off x="5014842" y="1600213"/>
            <a:ext cx="148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반투명 회색</a:t>
            </a:r>
            <a:r>
              <a:rPr lang="en-US" altLang="ko-KR" dirty="0"/>
              <a:t>, </a:t>
            </a:r>
            <a:r>
              <a:rPr lang="ko-KR" altLang="en-US" dirty="0"/>
              <a:t>강조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20" name="연결선: 구부러짐 219">
            <a:extLst>
              <a:ext uri="{FF2B5EF4-FFF2-40B4-BE49-F238E27FC236}">
                <a16:creationId xmlns:a16="http://schemas.microsoft.com/office/drawing/2014/main" id="{F6752ACB-E868-4C7B-BAB7-D0B15740F798}"/>
              </a:ext>
            </a:extLst>
          </p:cNvPr>
          <p:cNvCxnSpPr>
            <a:cxnSpLocks/>
          </p:cNvCxnSpPr>
          <p:nvPr/>
        </p:nvCxnSpPr>
        <p:spPr>
          <a:xfrm flipV="1">
            <a:off x="3989611" y="4503245"/>
            <a:ext cx="1197906" cy="14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3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:a16="http://schemas.microsoft.com/office/drawing/2014/main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:a16="http://schemas.microsoft.com/office/drawing/2014/main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:a16="http://schemas.microsoft.com/office/drawing/2014/main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:a16="http://schemas.microsoft.com/office/drawing/2014/main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:a16="http://schemas.microsoft.com/office/drawing/2014/main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:a16="http://schemas.microsoft.com/office/drawing/2014/main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:a16="http://schemas.microsoft.com/office/drawing/2014/main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:a16="http://schemas.microsoft.com/office/drawing/2014/main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:a16="http://schemas.microsoft.com/office/drawing/2014/main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:a16="http://schemas.microsoft.com/office/drawing/2014/main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:a16="http://schemas.microsoft.com/office/drawing/2014/main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:a16="http://schemas.microsoft.com/office/drawing/2014/main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:a16="http://schemas.microsoft.com/office/drawing/2014/main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:a16="http://schemas.microsoft.com/office/drawing/2014/main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:a16="http://schemas.microsoft.com/office/drawing/2014/main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:a16="http://schemas.microsoft.com/office/drawing/2014/main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:a16="http://schemas.microsoft.com/office/drawing/2014/main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:a16="http://schemas.microsoft.com/office/drawing/2014/main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:a16="http://schemas.microsoft.com/office/drawing/2014/main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:a16="http://schemas.microsoft.com/office/drawing/2014/main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:a16="http://schemas.microsoft.com/office/drawing/2014/main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:a16="http://schemas.microsoft.com/office/drawing/2014/main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:a16="http://schemas.microsoft.com/office/drawing/2014/main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:a16="http://schemas.microsoft.com/office/drawing/2014/main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:a16="http://schemas.microsoft.com/office/drawing/2014/main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:a16="http://schemas.microsoft.com/office/drawing/2014/main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:a16="http://schemas.microsoft.com/office/drawing/2014/main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:a16="http://schemas.microsoft.com/office/drawing/2014/main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:a16="http://schemas.microsoft.com/office/drawing/2014/main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:a16="http://schemas.microsoft.com/office/drawing/2014/main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:a16="http://schemas.microsoft.com/office/drawing/2014/main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:a16="http://schemas.microsoft.com/office/drawing/2014/main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:a16="http://schemas.microsoft.com/office/drawing/2014/main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926530-314B-4BEF-A0D3-AF6EE9E872AC}"/>
              </a:ext>
            </a:extLst>
          </p:cNvPr>
          <p:cNvSpPr/>
          <p:nvPr/>
        </p:nvSpPr>
        <p:spPr>
          <a:xfrm>
            <a:off x="1808996" y="1629904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E3A1C42-C891-48C1-9277-69B2B18C5CA6}"/>
              </a:ext>
            </a:extLst>
          </p:cNvPr>
          <p:cNvCxnSpPr/>
          <p:nvPr/>
        </p:nvCxnSpPr>
        <p:spPr>
          <a:xfrm rot="16200000">
            <a:off x="2907436" y="5510889"/>
            <a:ext cx="0" cy="1037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804989-44F1-416F-AE27-86ADBA49E9AE}"/>
              </a:ext>
            </a:extLst>
          </p:cNvPr>
          <p:cNvSpPr txBox="1"/>
          <p:nvPr/>
        </p:nvSpPr>
        <p:spPr>
          <a:xfrm>
            <a:off x="5014842" y="1600213"/>
            <a:ext cx="148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반투명 회색</a:t>
            </a:r>
            <a:r>
              <a:rPr lang="en-US" altLang="ko-KR" dirty="0"/>
              <a:t>, </a:t>
            </a:r>
            <a:r>
              <a:rPr lang="ko-KR" altLang="en-US" dirty="0"/>
              <a:t>강조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08D718-8417-453D-9D22-CB1F7C68831D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예약완료</a:t>
            </a:r>
            <a:endParaRPr lang="en-US" altLang="ko-KR" sz="24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400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미리알림을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받으시겠습니까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</a:p>
        </p:txBody>
      </p: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8770CEC-4B33-4F1F-8BD0-F583057E9425}"/>
              </a:ext>
            </a:extLst>
          </p:cNvPr>
          <p:cNvCxnSpPr>
            <a:cxnSpLocks/>
            <a:endCxn id="189" idx="1"/>
          </p:cNvCxnSpPr>
          <p:nvPr/>
        </p:nvCxnSpPr>
        <p:spPr>
          <a:xfrm flipV="1">
            <a:off x="3926943" y="4350949"/>
            <a:ext cx="1243888" cy="5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97FD7FB-0590-4192-BE1C-B58AE828E003}"/>
              </a:ext>
            </a:extLst>
          </p:cNvPr>
          <p:cNvSpPr txBox="1"/>
          <p:nvPr/>
        </p:nvSpPr>
        <p:spPr>
          <a:xfrm>
            <a:off x="5170831" y="4166283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색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파랑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강조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0C9BABCA-5EEF-48C2-A2C0-E327DFFE4B9C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NO</a:t>
            </a:r>
            <a:endParaRPr lang="ko-KR" altLang="en-US" dirty="0">
              <a:latin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B92D216-DC6E-4457-A3CE-78EBBD3E592D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YES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495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525</Words>
  <Application>Microsoft Office PowerPoint</Application>
  <PresentationFormat>A4 용지(210x297mm)</PresentationFormat>
  <Paragraphs>344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KCC도담도담체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지윤</dc:creator>
  <cp:lastModifiedBy>이 지윤</cp:lastModifiedBy>
  <cp:revision>64</cp:revision>
  <dcterms:created xsi:type="dcterms:W3CDTF">2020-07-20T06:32:20Z</dcterms:created>
  <dcterms:modified xsi:type="dcterms:W3CDTF">2020-07-23T10:42:16Z</dcterms:modified>
</cp:coreProperties>
</file>