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57" r:id="rId4"/>
    <p:sldId id="272" r:id="rId5"/>
    <p:sldId id="265" r:id="rId6"/>
    <p:sldId id="273" r:id="rId7"/>
    <p:sldId id="274" r:id="rId8"/>
    <p:sldId id="262" r:id="rId9"/>
    <p:sldId id="263" r:id="rId10"/>
    <p:sldId id="264" r:id="rId11"/>
    <p:sldId id="268" r:id="rId12"/>
    <p:sldId id="269" r:id="rId13"/>
    <p:sldId id="275" r:id="rId14"/>
    <p:sldId id="276" r:id="rId15"/>
    <p:sldId id="277" r:id="rId16"/>
    <p:sldId id="278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F528F"/>
    <a:srgbClr val="939393"/>
    <a:srgbClr val="6099ED"/>
    <a:srgbClr val="FFFFFF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50" d="100"/>
          <a:sy n="50" d="100"/>
        </p:scale>
        <p:origin x="233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96216" y="2366109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  <a:endParaRPr lang="ko-KR" altLang="en-US" sz="5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60375" y="3295341"/>
            <a:ext cx="5997903" cy="73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982342" y="2366109"/>
            <a:ext cx="2366269" cy="1247695"/>
            <a:chOff x="4675240" y="4345374"/>
            <a:chExt cx="2366269" cy="1649687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48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5045629" y="4774246"/>
              <a:ext cx="1995880" cy="122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Kcc</a:t>
              </a:r>
              <a:r>
                <a:rPr lang="ko-KR" altLang="en-US" dirty="0"/>
                <a:t>도담도담</a:t>
              </a:r>
              <a:endParaRPr lang="en-US" altLang="ko-KR" dirty="0"/>
            </a:p>
            <a:p>
              <a:r>
                <a:rPr lang="en-US" altLang="ko-KR" dirty="0" smtClean="0"/>
                <a:t>54, </a:t>
              </a:r>
              <a:r>
                <a:rPr lang="ko-KR" altLang="en-US" dirty="0"/>
                <a:t>가운데 정렬</a:t>
              </a:r>
            </a:p>
            <a:p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5574" y="269507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로딩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</a:t>
            </a:r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4041235" y="453219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grpSp>
          <p:nvGrpSpPr>
            <p:cNvPr id="73" name="그룹 7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54949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77" name="그룹 7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91" name="직선 화살표 연결선 9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89" name="직선 화살표 연결선 8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87" name="직선 화살표 연결선 8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430811" y="1576915"/>
              <a:ext cx="901628" cy="2955276"/>
              <a:chOff x="4660016" y="4549617"/>
              <a:chExt cx="901628" cy="13976769"/>
            </a:xfrm>
          </p:grpSpPr>
          <p:cxnSp>
            <p:nvCxnSpPr>
              <p:cNvPr id="85" name="직선 화살표 연결선 8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3"/>
                <a:ext cx="0" cy="12384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  <p:cxnSp>
            <p:nvCxnSpPr>
              <p:cNvPr id="140" name="직선 화살표 연결선 139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5561056" y="17775395"/>
                <a:ext cx="588" cy="7509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331851" y="3185540"/>
            <a:ext cx="15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5310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정렬</a:t>
            </a:r>
            <a:r>
              <a:rPr lang="en-US" altLang="ko-KR" dirty="0" smtClean="0"/>
              <a:t>,36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47781" y="3321144"/>
            <a:ext cx="6134563" cy="1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/>
          <p:cNvGrpSpPr/>
          <p:nvPr/>
        </p:nvGrpSpPr>
        <p:grpSpPr>
          <a:xfrm>
            <a:off x="4386043" y="4287502"/>
            <a:ext cx="1135282" cy="686181"/>
            <a:chOff x="4264135" y="3261676"/>
            <a:chExt cx="1135282" cy="2819642"/>
          </a:xfrm>
        </p:grpSpPr>
        <p:cxnSp>
          <p:nvCxnSpPr>
            <p:cNvPr id="175" name="직선 화살표 연결선 17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8639" y="4563666"/>
              <a:ext cx="740778" cy="151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35</a:t>
              </a:r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64135" y="3261676"/>
              <a:ext cx="740778" cy="151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 rot="16200000">
            <a:off x="4233014" y="5464546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3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미리 알림 서비스란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예약한 정류장의 이전 정거장에서 휴대폰에 진동 및 알림을 설정하는 서비스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1372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32429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54839" y="799229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4"/>
            <a:ext cx="2691113" cy="426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=""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=""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=""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=""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9623" y="2297091"/>
            <a:ext cx="2761902" cy="496800"/>
            <a:chOff x="2022272" y="2602311"/>
            <a:chExt cx="2761902" cy="4968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6" name="그룹 45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47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347025" y="1940707"/>
            <a:ext cx="3833450" cy="1374882"/>
            <a:chOff x="2043208" y="2427933"/>
            <a:chExt cx="3833450" cy="1374882"/>
          </a:xfrm>
        </p:grpSpPr>
        <p:grpSp>
          <p:nvGrpSpPr>
            <p:cNvPr id="53" name="그룹 52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043208" y="2802980"/>
              <a:ext cx="2792786" cy="496800"/>
              <a:chOff x="1991388" y="2593015"/>
              <a:chExt cx="2792786" cy="49680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71" name="그룹 70"/>
              <p:cNvGrpSpPr/>
              <p:nvPr/>
            </p:nvGrpSpPr>
            <p:grpSpPr>
              <a:xfrm>
                <a:off x="1991388" y="2593015"/>
                <a:ext cx="2761902" cy="496800"/>
                <a:chOff x="1991388" y="2593015"/>
                <a:chExt cx="2761902" cy="496800"/>
              </a:xfrm>
            </p:grpSpPr>
            <p:sp>
              <p:nvSpPr>
                <p:cNvPr id="72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1991388" y="2593015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74" name="타원 73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모서리가 둥근 직사각형 75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5" name="그룹 54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557233" y="799339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888133" y="7993397"/>
            <a:ext cx="954721" cy="646331"/>
            <a:chOff x="2497966" y="8392195"/>
            <a:chExt cx="954721" cy="64633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143" name="그림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71" y="1872137"/>
            <a:ext cx="190500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173" y="4221782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 smtClean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0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 smtClean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24039" y="3628351"/>
            <a:ext cx="294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정류장 위치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버스 번호 표시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85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>
            <a:spLocks noChangeAspect="1"/>
          </p:cNvSpPr>
          <p:nvPr/>
        </p:nvSpPr>
        <p:spPr>
          <a:xfrm>
            <a:off x="1048626" y="1184580"/>
            <a:ext cx="4790471" cy="759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269739" y="1859236"/>
            <a:ext cx="4215917" cy="6471464"/>
            <a:chOff x="1269739" y="1859236"/>
            <a:chExt cx="4215917" cy="6471464"/>
          </a:xfrm>
        </p:grpSpPr>
        <p:sp>
          <p:nvSpPr>
            <p:cNvPr id="260" name="모서리가 둥근 직사각형 259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9739" y="1882610"/>
              <a:ext cx="7476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오른쪽 화살표 171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74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모서리가 둥근 직사각형 260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모서리가 둥근 직사각형 261"/>
            <p:cNvSpPr/>
            <p:nvPr/>
          </p:nvSpPr>
          <p:spPr>
            <a:xfrm rot="16200000" flipV="1">
              <a:off x="4532473" y="4907733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모서리가 둥근 직사각형 263"/>
            <p:cNvSpPr/>
            <p:nvPr/>
          </p:nvSpPr>
          <p:spPr>
            <a:xfrm rot="16200000" flipV="1">
              <a:off x="4527553" y="7209379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8" name="그룹 297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8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오른쪽 화살표 19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8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83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TextBox 271"/>
            <p:cNvSpPr txBox="1"/>
            <p:nvPr/>
          </p:nvSpPr>
          <p:spPr>
            <a:xfrm>
              <a:off x="2583180" y="215389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757385" y="216716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948455" y="21622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948455" y="338255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57385" y="3367034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568216" y="3371816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376874" y="3398074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92399" y="4568596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1904" y="4566269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769620" y="45707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957336" y="4587940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372930" y="566573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62435" y="5663411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50151" y="5667919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937867" y="568508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392399" y="69113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581904" y="6909050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769620" y="691355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957336" y="6930721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81904" y="807819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69620" y="8082705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957336" y="809986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pic>
          <p:nvPicPr>
            <p:cNvPr id="297" name="그림 2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299" name="그룹 29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300" name="모서리가 둥근 직사각형 29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오른쪽 화살표 30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오른쪽 화살표 30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오른쪽 화살표 30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오른쪽 화살표 30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310" name="모서리가 둥근 직사각형 30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오른쪽 화살표 31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오른쪽 화살표 31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오른쪽 화살표 31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오른쪽 화살표 31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320" name="모서리가 둥근 직사각형 31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오른쪽 화살표 32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오른쪽 화살표 32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오른쪽 화살표 32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오른쪽 화살표 32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330" name="모서리가 둥근 직사각형 32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오른쪽 화살표 33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오른쪽 화살표 33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2" name="타원 341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273066" y="7803681"/>
              <a:ext cx="7476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0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>
            <a:spLocks noChangeAspect="1"/>
          </p:cNvSpPr>
          <p:nvPr/>
        </p:nvSpPr>
        <p:spPr>
          <a:xfrm>
            <a:off x="1217169" y="1472043"/>
            <a:ext cx="4490612" cy="7897641"/>
          </a:xfrm>
          <a:prstGeom prst="rect">
            <a:avLst/>
          </a:prstGeom>
          <a:noFill/>
          <a:ln w="31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217169" y="6629400"/>
            <a:ext cx="4490612" cy="274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224227" y="7677167"/>
            <a:ext cx="4483553" cy="55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/>
          <a:srcRect l="229" t="9232" r="9431" b="32564"/>
          <a:stretch/>
        </p:blipFill>
        <p:spPr>
          <a:xfrm>
            <a:off x="1238959" y="1472043"/>
            <a:ext cx="4447031" cy="5157357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1217169" y="8228142"/>
            <a:ext cx="4490612" cy="54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17169" y="6808493"/>
            <a:ext cx="2120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제일병원</a:t>
            </a:r>
            <a:endParaRPr lang="en-US" altLang="ko-KR" sz="2800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정류장 번호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41169" y="725114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진주성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방면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58644" y="7750557"/>
            <a:ext cx="196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8644" y="8324080"/>
            <a:ext cx="196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130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217169" y="8223465"/>
            <a:ext cx="4490612" cy="55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58644" y="8905233"/>
            <a:ext cx="196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1322112" y="7833045"/>
            <a:ext cx="436532" cy="258522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1322112" y="8392796"/>
            <a:ext cx="436532" cy="25852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1322112" y="8968239"/>
            <a:ext cx="436532" cy="258522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4265169" y="7763689"/>
            <a:ext cx="169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3300"/>
                </a:solidFill>
              </a:rPr>
              <a:t>잠시 후 도착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45303" y="8337391"/>
            <a:ext cx="141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3300"/>
                </a:solidFill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</a:rPr>
              <a:t>번째 전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45303" y="8907341"/>
            <a:ext cx="141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3300"/>
                </a:solidFill>
              </a:rPr>
              <a:t>5</a:t>
            </a:r>
            <a:r>
              <a:rPr lang="ko-KR" altLang="en-US" dirty="0" smtClean="0">
                <a:solidFill>
                  <a:srgbClr val="FF3300"/>
                </a:solidFill>
              </a:rPr>
              <a:t>번째 전</a:t>
            </a:r>
            <a:endParaRPr lang="ko-KR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8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56516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16867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35880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>
            <a:off x="4395564" y="1937736"/>
            <a:ext cx="169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5989520" y="1684310"/>
            <a:ext cx="20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40, </a:t>
            </a:r>
            <a:r>
              <a:rPr lang="ko-KR" altLang="en-US" dirty="0" smtClean="0"/>
              <a:t>가운데 정렬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061734" y="2427338"/>
            <a:ext cx="3814924" cy="1374882"/>
            <a:chOff x="2061734" y="2427933"/>
            <a:chExt cx="3814924" cy="1374882"/>
          </a:xfrm>
        </p:grpSpPr>
        <p:grpSp>
          <p:nvGrpSpPr>
            <p:cNvPr id="35" name="그룹 34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074092" y="2812276"/>
              <a:ext cx="2761902" cy="496800"/>
              <a:chOff x="2022272" y="2602311"/>
              <a:chExt cx="2761902" cy="49680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022272" y="2602311"/>
                <a:ext cx="2761902" cy="496800"/>
                <a:chOff x="2022272" y="2602311"/>
                <a:chExt cx="2761902" cy="49680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2022272" y="2602311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모서리가 둥근 직사각형 21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44" name="그룹 43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시작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5288280" y="2964081"/>
            <a:ext cx="0" cy="49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288280" y="3009547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타 컬렉션에서 와이파이 아이콘 벡터 얇은 라인 와이파이 개요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5" t="21792" r="30438" b="38004"/>
          <a:stretch/>
        </p:blipFill>
        <p:spPr bwMode="auto">
          <a:xfrm>
            <a:off x="2885761" y="2585262"/>
            <a:ext cx="1112008" cy="11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62300" y="2580600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5663" y="1119389"/>
            <a:ext cx="369332" cy="267627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1880951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175</a:t>
              </a:r>
            </a:p>
            <a:p>
              <a:r>
                <a:rPr lang="ko-KR" altLang="en-US" dirty="0" smtClean="0"/>
                <a:t>가운데 정렬</a:t>
              </a:r>
              <a:r>
                <a:rPr lang="en-US" altLang="ko-KR" dirty="0" smtClean="0"/>
                <a:t>,28</a:t>
              </a:r>
            </a:p>
            <a:p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271614" y="5260693"/>
            <a:ext cx="24906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82191" y="3550502"/>
            <a:ext cx="2676274" cy="1408285"/>
          </a:xfrm>
          <a:prstGeom prst="rect">
            <a:avLst/>
          </a:prstGeom>
        </p:spPr>
      </p:pic>
      <p:grpSp>
        <p:nvGrpSpPr>
          <p:cNvPr id="1024" name="그룹 102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99669" y="451113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465565" y="4821649"/>
            <a:ext cx="18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 가운데 정렬</a:t>
            </a:r>
            <a:r>
              <a:rPr lang="en-US" altLang="ko-KR" dirty="0" smtClean="0"/>
              <a:t>,24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99669" y="3476621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1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 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err="1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으시겠습니까</a:t>
            </a:r>
            <a:r>
              <a:rPr lang="en-US" altLang="ko-KR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  <a:endParaRPr lang="en-US" altLang="ko-KR" sz="20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77673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999669" y="348508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76676" y="798365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6781" y="4254565"/>
            <a:ext cx="31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정류장이 표시 된</a:t>
            </a:r>
            <a:endParaRPr lang="en-US" altLang="ko-KR" dirty="0" smtClean="0"/>
          </a:p>
          <a:p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5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799" y="2307000"/>
            <a:ext cx="2632665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65700"/>
            <a:ext cx="1659600" cy="668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722239" y="2249839"/>
            <a:ext cx="1807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왼쪽 정렬</a:t>
            </a:r>
            <a:r>
              <a:rPr lang="en-US" altLang="ko-KR" dirty="0" smtClean="0"/>
              <a:t>,24</a:t>
            </a:r>
          </a:p>
          <a:p>
            <a:r>
              <a:rPr lang="ko-KR" altLang="en-US" dirty="0" smtClean="0"/>
              <a:t>가운데 정렬</a:t>
            </a:r>
            <a:r>
              <a:rPr lang="en-US" altLang="ko-KR" dirty="0" smtClean="0"/>
              <a:t>48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496862" y="6000807"/>
            <a:ext cx="203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가운데 정렬</a:t>
            </a:r>
            <a:r>
              <a:rPr lang="en-US" altLang="ko-KR" dirty="0" smtClean="0"/>
              <a:t>24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C7E5ED9-7BBA-4FCA-BCCC-EDB83F150B97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DE36D49-1354-46F5-8FEA-9E99C3B39D7F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제일병원</a:t>
              </a:r>
              <a:r>
                <a:rPr lang="en-US" altLang="ko-KR" dirty="0"/>
                <a:t>”</a:t>
              </a:r>
            </a:p>
            <a:p>
              <a:pPr algn="ctr"/>
              <a:r>
                <a:rPr lang="ko-KR" altLang="en-US" dirty="0"/>
                <a:t>예약 </a:t>
              </a:r>
              <a:r>
                <a:rPr lang="ko-KR" altLang="en-US" dirty="0" smtClean="0"/>
                <a:t>취소하시겠습니까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FBFEE654-EA67-41DE-8377-E05060579FCB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17714E7-0A49-4966-8659-E28F0A36DE85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3277146" y="3715428"/>
            <a:ext cx="369332" cy="2095421"/>
            <a:chOff x="4618812" y="4345374"/>
            <a:chExt cx="369332" cy="12384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 rot="16200000">
            <a:off x="2748110" y="6266326"/>
            <a:ext cx="369332" cy="1037350"/>
            <a:chOff x="4618814" y="4345374"/>
            <a:chExt cx="369332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614868" y="4962757"/>
            <a:ext cx="740778" cy="1715364"/>
            <a:chOff x="4682484" y="4345374"/>
            <a:chExt cx="740778" cy="123840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776362" y="6103037"/>
            <a:ext cx="740778" cy="569268"/>
            <a:chOff x="4233943" y="4345374"/>
            <a:chExt cx="740778" cy="12384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985257" y="5496542"/>
            <a:ext cx="180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18</a:t>
            </a:r>
          </a:p>
          <a:p>
            <a:r>
              <a:rPr lang="ko-KR" altLang="en-US" dirty="0" smtClean="0"/>
              <a:t>가운데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5565</TotalTime>
  <Words>445</Words>
  <Application>Microsoft Office PowerPoint</Application>
  <PresentationFormat>A4 용지(210x297mm)</PresentationFormat>
  <Paragraphs>283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57</cp:revision>
  <dcterms:created xsi:type="dcterms:W3CDTF">2020-07-20T06:32:20Z</dcterms:created>
  <dcterms:modified xsi:type="dcterms:W3CDTF">2020-07-24T06:17:55Z</dcterms:modified>
</cp:coreProperties>
</file>