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1" r:id="rId2"/>
    <p:sldId id="256" r:id="rId3"/>
    <p:sldId id="282" r:id="rId4"/>
    <p:sldId id="269" r:id="rId5"/>
    <p:sldId id="287" r:id="rId6"/>
    <p:sldId id="288" r:id="rId7"/>
    <p:sldId id="283" r:id="rId8"/>
    <p:sldId id="284" r:id="rId9"/>
    <p:sldId id="289" r:id="rId10"/>
    <p:sldId id="285" r:id="rId11"/>
    <p:sldId id="286" r:id="rId12"/>
    <p:sldId id="257" r:id="rId13"/>
    <p:sldId id="272" r:id="rId14"/>
    <p:sldId id="279" r:id="rId15"/>
    <p:sldId id="280" r:id="rId16"/>
    <p:sldId id="281" r:id="rId17"/>
    <p:sldId id="262" r:id="rId18"/>
    <p:sldId id="263" r:id="rId19"/>
    <p:sldId id="277" r:id="rId20"/>
    <p:sldId id="268" r:id="rId21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지윤" initials="이지" lastIdx="2" clrIdx="0">
    <p:extLst>
      <p:ext uri="{19B8F6BF-5375-455C-9EA6-DF929625EA0E}">
        <p15:presenceInfo xmlns:p15="http://schemas.microsoft.com/office/powerpoint/2012/main" userId="f16cb84146e0f65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99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11" autoAdjust="0"/>
    <p:restoredTop sz="94660"/>
  </p:normalViewPr>
  <p:slideViewPr>
    <p:cSldViewPr snapToGrid="0">
      <p:cViewPr varScale="1">
        <p:scale>
          <a:sx n="49" d="100"/>
          <a:sy n="49" d="100"/>
        </p:scale>
        <p:origin x="23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55F1-C6CC-43FC-9513-4BD75A407366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90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55F1-C6CC-43FC-9513-4BD75A407366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10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55F1-C6CC-43FC-9513-4BD75A407366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248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55F1-C6CC-43FC-9513-4BD75A407366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160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55F1-C6CC-43FC-9513-4BD75A407366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039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55F1-C6CC-43FC-9513-4BD75A407366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378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55F1-C6CC-43FC-9513-4BD75A407366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73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55F1-C6CC-43FC-9513-4BD75A407366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12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55F1-C6CC-43FC-9513-4BD75A407366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942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55F1-C6CC-43FC-9513-4BD75A407366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987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55F1-C6CC-43FC-9513-4BD75A407366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761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155F1-C6CC-43FC-9513-4BD75A407366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76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809000" y="1623000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/>
          <p:cNvGrpSpPr/>
          <p:nvPr/>
        </p:nvGrpSpPr>
        <p:grpSpPr>
          <a:xfrm>
            <a:off x="435618" y="1078174"/>
            <a:ext cx="5960962" cy="7772799"/>
            <a:chOff x="448519" y="1066600"/>
            <a:chExt cx="5960962" cy="7772799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xmlns="" id="{081FE162-0A24-4C7E-8540-2AB6E582F19A}"/>
                </a:ext>
              </a:extLst>
            </p:cNvPr>
            <p:cNvCxnSpPr>
              <a:cxnSpLocks/>
            </p:cNvCxnSpPr>
            <p:nvPr/>
          </p:nvCxnSpPr>
          <p:spPr>
            <a:xfrm>
              <a:off x="3455043" y="1066600"/>
              <a:ext cx="0" cy="777279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xmlns="" id="{9E774BDD-DBDE-46E7-A21E-9DA9168662A8}"/>
                </a:ext>
              </a:extLst>
            </p:cNvPr>
            <p:cNvCxnSpPr/>
            <p:nvPr/>
          </p:nvCxnSpPr>
          <p:spPr>
            <a:xfrm>
              <a:off x="448519" y="4964574"/>
              <a:ext cx="596096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4675240" y="4345374"/>
            <a:ext cx="1027920" cy="1238400"/>
            <a:chOff x="4675240" y="4345374"/>
            <a:chExt cx="740778" cy="1238400"/>
          </a:xfrm>
        </p:grpSpPr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>
              <a:off x="4675240" y="4582630"/>
              <a:ext cx="740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150dp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" name="AutoShape 2" descr="버스 - 무료 교통개 아이콘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2" b="15666"/>
          <a:stretch/>
        </p:blipFill>
        <p:spPr>
          <a:xfrm>
            <a:off x="2325665" y="4308400"/>
            <a:ext cx="2230260" cy="1320800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2325664" y="5727227"/>
            <a:ext cx="2230261" cy="369332"/>
            <a:chOff x="2377509" y="5721786"/>
            <a:chExt cx="2128164" cy="520779"/>
          </a:xfrm>
        </p:grpSpPr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xmlns="" id="{9D07B729-09E2-482A-B1DD-C4FCAACFD0C7}"/>
                </a:ext>
              </a:extLst>
            </p:cNvPr>
            <p:cNvCxnSpPr/>
            <p:nvPr/>
          </p:nvCxnSpPr>
          <p:spPr>
            <a:xfrm flipV="1">
              <a:off x="2377509" y="5775158"/>
              <a:ext cx="2128164" cy="192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386CC611-6033-4704-A6FC-A825DAF81054}"/>
                </a:ext>
              </a:extLst>
            </p:cNvPr>
            <p:cNvSpPr txBox="1"/>
            <p:nvPr/>
          </p:nvSpPr>
          <p:spPr>
            <a:xfrm>
              <a:off x="3197905" y="5721786"/>
              <a:ext cx="740778" cy="5207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290dp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868716" y="2341922"/>
            <a:ext cx="31441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5400" dirty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나 내려요</a:t>
            </a:r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373920" y="3295341"/>
            <a:ext cx="6084358" cy="846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xmlns="" id="{4C9A2D07-68B4-4F5E-863D-A23D808EDDE0}"/>
              </a:ext>
            </a:extLst>
          </p:cNvPr>
          <p:cNvCxnSpPr/>
          <p:nvPr/>
        </p:nvCxnSpPr>
        <p:spPr>
          <a:xfrm>
            <a:off x="5004396" y="2366108"/>
            <a:ext cx="0" cy="9366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8654C609-0F0D-482C-9D0B-C45B9F6BCB2F}"/>
              </a:ext>
            </a:extLst>
          </p:cNvPr>
          <p:cNvSpPr txBox="1"/>
          <p:nvPr/>
        </p:nvSpPr>
        <p:spPr>
          <a:xfrm>
            <a:off x="4982342" y="2545549"/>
            <a:ext cx="961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100dp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8654C609-0F0D-482C-9D0B-C45B9F6BCB2F}"/>
              </a:ext>
            </a:extLst>
          </p:cNvPr>
          <p:cNvSpPr txBox="1"/>
          <p:nvPr/>
        </p:nvSpPr>
        <p:spPr>
          <a:xfrm>
            <a:off x="4555925" y="567688"/>
            <a:ext cx="1995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Kcc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도담도담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54pt,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가운데 정렬</a:t>
            </a:r>
          </a:p>
          <a:p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5574" y="269507"/>
            <a:ext cx="235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 </a:t>
            </a:r>
            <a:r>
              <a:rPr lang="ko-KR" altLang="en-US" dirty="0"/>
              <a:t>앱 로딩 화면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7067DD52-7C73-451F-A82A-29D4B67302DA}"/>
              </a:ext>
            </a:extLst>
          </p:cNvPr>
          <p:cNvGrpSpPr/>
          <p:nvPr/>
        </p:nvGrpSpPr>
        <p:grpSpPr>
          <a:xfrm>
            <a:off x="1154840" y="1652974"/>
            <a:ext cx="878019" cy="6630026"/>
            <a:chOff x="4621940" y="4345374"/>
            <a:chExt cx="878019" cy="1238400"/>
          </a:xfrm>
        </p:grpSpPr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xmlns="" id="{9D8FD454-40E5-48E6-8D01-0599932AB0A3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907D61C0-CB9B-493E-8B85-C451ADCF3F00}"/>
                </a:ext>
              </a:extLst>
            </p:cNvPr>
            <p:cNvSpPr txBox="1"/>
            <p:nvPr/>
          </p:nvSpPr>
          <p:spPr>
            <a:xfrm>
              <a:off x="4621940" y="4824827"/>
              <a:ext cx="878019" cy="68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850dp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23297261-DC56-4F60-977A-134E595BA18A}"/>
              </a:ext>
            </a:extLst>
          </p:cNvPr>
          <p:cNvGrpSpPr/>
          <p:nvPr/>
        </p:nvGrpSpPr>
        <p:grpSpPr>
          <a:xfrm>
            <a:off x="1809000" y="8839394"/>
            <a:ext cx="3240000" cy="369332"/>
            <a:chOff x="2377509" y="5721786"/>
            <a:chExt cx="2128164" cy="273629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xmlns="" id="{26F18703-0342-4610-B829-91C82A9376F1}"/>
                </a:ext>
              </a:extLst>
            </p:cNvPr>
            <p:cNvCxnSpPr/>
            <p:nvPr/>
          </p:nvCxnSpPr>
          <p:spPr>
            <a:xfrm>
              <a:off x="2377509" y="5794408"/>
              <a:ext cx="2128164" cy="525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87A21E41-BB1B-4189-9B31-4B95483479C0}"/>
                </a:ext>
              </a:extLst>
            </p:cNvPr>
            <p:cNvSpPr txBox="1"/>
            <p:nvPr/>
          </p:nvSpPr>
          <p:spPr>
            <a:xfrm>
              <a:off x="3197905" y="5721786"/>
              <a:ext cx="740778" cy="273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410dp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EAD668CC-E20A-4668-B8EA-F68413053667}"/>
              </a:ext>
            </a:extLst>
          </p:cNvPr>
          <p:cNvGrpSpPr/>
          <p:nvPr/>
        </p:nvGrpSpPr>
        <p:grpSpPr>
          <a:xfrm>
            <a:off x="3760839" y="3316674"/>
            <a:ext cx="1336077" cy="899140"/>
            <a:chOff x="4675240" y="4345374"/>
            <a:chExt cx="740778" cy="1238400"/>
          </a:xfrm>
        </p:grpSpPr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xmlns="" id="{D7B262FB-4623-4EC9-B3B9-36757EEFCA2D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98495A42-98E6-47BC-BBBB-64C92F972AAF}"/>
                </a:ext>
              </a:extLst>
            </p:cNvPr>
            <p:cNvSpPr txBox="1"/>
            <p:nvPr/>
          </p:nvSpPr>
          <p:spPr>
            <a:xfrm>
              <a:off x="4675240" y="4582630"/>
              <a:ext cx="740778" cy="508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137.5dp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AAF76C43-FE31-4D49-9937-9D2C665901D1}"/>
              </a:ext>
            </a:extLst>
          </p:cNvPr>
          <p:cNvSpPr txBox="1"/>
          <p:nvPr/>
        </p:nvSpPr>
        <p:spPr>
          <a:xfrm>
            <a:off x="20776" y="3132008"/>
            <a:ext cx="199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¼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선</a:t>
            </a:r>
          </a:p>
        </p:txBody>
      </p:sp>
      <p:cxnSp>
        <p:nvCxnSpPr>
          <p:cNvPr id="5" name="연결선: 구부러짐 4">
            <a:extLst>
              <a:ext uri="{FF2B5EF4-FFF2-40B4-BE49-F238E27FC236}">
                <a16:creationId xmlns:a16="http://schemas.microsoft.com/office/drawing/2014/main" xmlns="" id="{83652AFA-77CF-4353-906A-256AD2D5489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462474" y="1443062"/>
            <a:ext cx="1567928" cy="618975"/>
          </a:xfrm>
          <a:prstGeom prst="curvedConnector3">
            <a:avLst>
              <a:gd name="adj1" fmla="val 994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702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3944B617-9598-494B-8A3D-E1F260C749D6}"/>
              </a:ext>
            </a:extLst>
          </p:cNvPr>
          <p:cNvSpPr/>
          <p:nvPr/>
        </p:nvSpPr>
        <p:spPr>
          <a:xfrm>
            <a:off x="3238344" y="2705971"/>
            <a:ext cx="1673432" cy="599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120</a:t>
            </a:r>
            <a:r>
              <a:rPr lang="ko-KR" altLang="en-US" sz="40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번</a:t>
            </a:r>
          </a:p>
          <a:p>
            <a:r>
              <a:rPr lang="ko-KR" altLang="en-US" sz="2000" dirty="0"/>
              <a:t>경남 </a:t>
            </a:r>
            <a:r>
              <a:rPr lang="en-US" altLang="ko-KR" sz="2000" dirty="0"/>
              <a:t>41</a:t>
            </a:r>
            <a:r>
              <a:rPr lang="ko-KR" altLang="en-US" sz="2000" dirty="0"/>
              <a:t>바 </a:t>
            </a:r>
            <a:r>
              <a:rPr lang="en-US" altLang="ko-KR" sz="2000" dirty="0"/>
              <a:t>1234</a:t>
            </a:r>
            <a:endParaRPr lang="ko-KR" altLang="en-US" sz="2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6857DF9C-2828-4252-B7B9-13C289DED9F3}"/>
              </a:ext>
            </a:extLst>
          </p:cNvPr>
          <p:cNvSpPr/>
          <p:nvPr/>
        </p:nvSpPr>
        <p:spPr>
          <a:xfrm>
            <a:off x="2083443" y="3289286"/>
            <a:ext cx="2691113" cy="4732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2" b="15666"/>
          <a:stretch/>
        </p:blipFill>
        <p:spPr>
          <a:xfrm>
            <a:off x="2048011" y="2368048"/>
            <a:ext cx="1060174" cy="627854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808996" y="1617404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448515" y="1061004"/>
            <a:ext cx="5960962" cy="7772799"/>
            <a:chOff x="448519" y="1066600"/>
            <a:chExt cx="5960962" cy="7772799"/>
          </a:xfrm>
        </p:grpSpPr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xmlns="" id="{081FE162-0A24-4C7E-8540-2AB6E582F19A}"/>
                </a:ext>
              </a:extLst>
            </p:cNvPr>
            <p:cNvCxnSpPr>
              <a:cxnSpLocks/>
            </p:cNvCxnSpPr>
            <p:nvPr/>
          </p:nvCxnSpPr>
          <p:spPr>
            <a:xfrm>
              <a:off x="3455043" y="1066600"/>
              <a:ext cx="0" cy="777279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xmlns="" id="{9E774BDD-DBDE-46E7-A21E-9DA9168662A8}"/>
                </a:ext>
              </a:extLst>
            </p:cNvPr>
            <p:cNvCxnSpPr/>
            <p:nvPr/>
          </p:nvCxnSpPr>
          <p:spPr>
            <a:xfrm>
              <a:off x="448519" y="4964574"/>
              <a:ext cx="596096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ABABF6C9-D7B0-4538-855F-C83A2AC4BDF6}"/>
              </a:ext>
            </a:extLst>
          </p:cNvPr>
          <p:cNvSpPr/>
          <p:nvPr/>
        </p:nvSpPr>
        <p:spPr>
          <a:xfrm>
            <a:off x="4335121" y="8027642"/>
            <a:ext cx="712800" cy="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4528482" y="1841130"/>
            <a:ext cx="245784" cy="319088"/>
            <a:chOff x="4444368" y="1811626"/>
            <a:chExt cx="239886" cy="344564"/>
          </a:xfrm>
        </p:grpSpPr>
        <p:sp>
          <p:nvSpPr>
            <p:cNvPr id="69" name="타원 68"/>
            <p:cNvSpPr/>
            <p:nvPr/>
          </p:nvSpPr>
          <p:spPr>
            <a:xfrm>
              <a:off x="4444368" y="1811626"/>
              <a:ext cx="224460" cy="242623"/>
            </a:xfrm>
            <a:prstGeom prst="ellipse">
              <a:avLst/>
            </a:prstGeom>
            <a:solidFill>
              <a:srgbClr val="609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4475497" y="1842807"/>
              <a:ext cx="162201" cy="1802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70"/>
            <p:cNvSpPr/>
            <p:nvPr/>
          </p:nvSpPr>
          <p:spPr>
            <a:xfrm rot="19140000">
              <a:off x="4653125" y="1977081"/>
              <a:ext cx="31129" cy="179109"/>
            </a:xfrm>
            <a:prstGeom prst="roundRect">
              <a:avLst/>
            </a:prstGeom>
            <a:solidFill>
              <a:srgbClr val="609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258238" y="7975382"/>
            <a:ext cx="954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ㄴㄴㄹㅇ</a:t>
            </a:r>
            <a:endParaRPr lang="ko-KR" altLang="en-US" dirty="0"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endParaRPr lang="ko-KR" altLang="en-US" dirty="0"/>
          </a:p>
        </p:txBody>
      </p:sp>
      <p:grpSp>
        <p:nvGrpSpPr>
          <p:cNvPr id="51" name="그룹 50"/>
          <p:cNvGrpSpPr/>
          <p:nvPr/>
        </p:nvGrpSpPr>
        <p:grpSpPr>
          <a:xfrm rot="16200000">
            <a:off x="4501334" y="8106599"/>
            <a:ext cx="369332" cy="712945"/>
            <a:chOff x="4199504" y="4341344"/>
            <a:chExt cx="248485" cy="1238400"/>
          </a:xfrm>
        </p:grpSpPr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399530" y="434134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 rot="5400000">
              <a:off x="3891993" y="4913763"/>
              <a:ext cx="863508" cy="248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5110301" y="7961907"/>
            <a:ext cx="740778" cy="369332"/>
            <a:chOff x="4660016" y="4549617"/>
            <a:chExt cx="740778" cy="1746730"/>
          </a:xfrm>
        </p:grpSpPr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>
              <a:off x="4660016" y="4549617"/>
              <a:ext cx="740778" cy="174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3427582" y="1804519"/>
            <a:ext cx="740778" cy="386720"/>
            <a:chOff x="4657058" y="4501315"/>
            <a:chExt cx="740778" cy="1828965"/>
          </a:xfrm>
        </p:grpSpPr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 flipH="1">
              <a:off x="4684434" y="4501315"/>
              <a:ext cx="6850" cy="16555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>
              <a:off x="4657058" y="4583550"/>
              <a:ext cx="740778" cy="174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35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xmlns="" id="{4C9A2D07-68B4-4F5E-863D-A23D808EDDE0}"/>
              </a:ext>
            </a:extLst>
          </p:cNvPr>
          <p:cNvCxnSpPr/>
          <p:nvPr/>
        </p:nvCxnSpPr>
        <p:spPr>
          <a:xfrm rot="5400000">
            <a:off x="1926414" y="1864085"/>
            <a:ext cx="0" cy="278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xmlns="" id="{4C9A2D07-68B4-4F5E-863D-A23D808EDDE0}"/>
              </a:ext>
            </a:extLst>
          </p:cNvPr>
          <p:cNvCxnSpPr/>
          <p:nvPr/>
        </p:nvCxnSpPr>
        <p:spPr>
          <a:xfrm flipH="1">
            <a:off x="2054110" y="2994985"/>
            <a:ext cx="104797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/>
          <p:cNvGrpSpPr/>
          <p:nvPr/>
        </p:nvGrpSpPr>
        <p:grpSpPr>
          <a:xfrm>
            <a:off x="3430807" y="1571319"/>
            <a:ext cx="740778" cy="369332"/>
            <a:chOff x="4660016" y="4549617"/>
            <a:chExt cx="740778" cy="1746730"/>
          </a:xfrm>
        </p:grpSpPr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>
              <a:off x="4660016" y="4549617"/>
              <a:ext cx="740778" cy="174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 rot="5400000">
            <a:off x="4894666" y="1777398"/>
            <a:ext cx="396860" cy="740778"/>
            <a:chOff x="4687134" y="3123654"/>
            <a:chExt cx="396860" cy="3292050"/>
          </a:xfrm>
        </p:grpSpPr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 rot="16200000">
              <a:off x="3253303" y="4585013"/>
              <a:ext cx="329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75" name="그림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88" y="1837102"/>
            <a:ext cx="190500" cy="319088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8654C609-0F0D-482C-9D0B-C45B9F6BCB2F}"/>
              </a:ext>
            </a:extLst>
          </p:cNvPr>
          <p:cNvSpPr txBox="1"/>
          <p:nvPr/>
        </p:nvSpPr>
        <p:spPr>
          <a:xfrm>
            <a:off x="1726392" y="2026459"/>
            <a:ext cx="7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30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8654C609-0F0D-482C-9D0B-C45B9F6BCB2F}"/>
              </a:ext>
            </a:extLst>
          </p:cNvPr>
          <p:cNvSpPr txBox="1"/>
          <p:nvPr/>
        </p:nvSpPr>
        <p:spPr>
          <a:xfrm>
            <a:off x="2327491" y="2979452"/>
            <a:ext cx="7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120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xmlns="" id="{54398524-E43E-4555-93A0-2DFF3632C5D9}"/>
              </a:ext>
            </a:extLst>
          </p:cNvPr>
          <p:cNvCxnSpPr/>
          <p:nvPr/>
        </p:nvCxnSpPr>
        <p:spPr>
          <a:xfrm>
            <a:off x="4887184" y="2320742"/>
            <a:ext cx="0" cy="6742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3ECA98A3-8B32-4990-97B9-1E846B3DFF7A}"/>
              </a:ext>
            </a:extLst>
          </p:cNvPr>
          <p:cNvSpPr txBox="1"/>
          <p:nvPr/>
        </p:nvSpPr>
        <p:spPr>
          <a:xfrm>
            <a:off x="4875378" y="2534184"/>
            <a:ext cx="1807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가운데 정렬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40</a:t>
            </a:r>
          </a:p>
          <a:p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24" name="그룹 123"/>
          <p:cNvGrpSpPr/>
          <p:nvPr/>
        </p:nvGrpSpPr>
        <p:grpSpPr>
          <a:xfrm rot="16200000">
            <a:off x="3936061" y="2492328"/>
            <a:ext cx="369332" cy="1331534"/>
            <a:chOff x="4388770" y="4354794"/>
            <a:chExt cx="369332" cy="1238400"/>
          </a:xfrm>
        </p:grpSpPr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736245" y="435479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309499" y="4793157"/>
              <a:ext cx="527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120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 rot="16200000">
            <a:off x="3248784" y="6660919"/>
            <a:ext cx="370041" cy="2706602"/>
            <a:chOff x="4327253" y="4345374"/>
            <a:chExt cx="370041" cy="1238400"/>
          </a:xfrm>
        </p:grpSpPr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319744" y="4838867"/>
              <a:ext cx="384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350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 rot="16200000">
            <a:off x="3128981" y="2650444"/>
            <a:ext cx="372410" cy="452623"/>
            <a:chOff x="4363835" y="4350756"/>
            <a:chExt cx="372410" cy="1408605"/>
          </a:xfrm>
        </p:grpSpPr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736245" y="435479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 rot="5400000">
              <a:off x="3844198" y="4870393"/>
              <a:ext cx="1408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2082693" y="3290285"/>
            <a:ext cx="2691864" cy="4731864"/>
            <a:chOff x="1048626" y="1184580"/>
            <a:chExt cx="4790471" cy="7590924"/>
          </a:xfrm>
        </p:grpSpPr>
        <p:sp>
          <p:nvSpPr>
            <p:cNvPr id="278" name="모서리가 둥근 직사각형 277"/>
            <p:cNvSpPr/>
            <p:nvPr/>
          </p:nvSpPr>
          <p:spPr>
            <a:xfrm rot="16200000" flipV="1">
              <a:off x="4536367" y="7228612"/>
              <a:ext cx="1274823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모서리가 둥근 직사각형 188"/>
            <p:cNvSpPr/>
            <p:nvPr/>
          </p:nvSpPr>
          <p:spPr>
            <a:xfrm rot="16200000" flipV="1">
              <a:off x="4536367" y="4895116"/>
              <a:ext cx="1274823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xmlns="" id="{F7DA83C0-C3F4-45B0-9F02-611C24201D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8626" y="1184580"/>
              <a:ext cx="4790471" cy="75909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83" name="모서리가 둥근 직사각형 82"/>
            <p:cNvSpPr/>
            <p:nvPr/>
          </p:nvSpPr>
          <p:spPr>
            <a:xfrm rot="16200000" flipV="1">
              <a:off x="4536368" y="2521831"/>
              <a:ext cx="1274822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모서리가 둥근 직사각형 83"/>
            <p:cNvSpPr/>
            <p:nvPr/>
          </p:nvSpPr>
          <p:spPr>
            <a:xfrm>
              <a:off x="1522083" y="1927709"/>
              <a:ext cx="3762863" cy="15828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1499971" y="1863160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/>
            <p:cNvSpPr>
              <a:spLocks noChangeAspect="1"/>
            </p:cNvSpPr>
            <p:nvPr/>
          </p:nvSpPr>
          <p:spPr>
            <a:xfrm>
              <a:off x="1522083" y="1885272"/>
              <a:ext cx="243159" cy="243159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rgbClr val="FF660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269739" y="1882611"/>
              <a:ext cx="747670" cy="2962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rgbClr val="0070C0"/>
                  </a:solidFill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기점</a:t>
              </a:r>
              <a:endParaRPr lang="ko-KR" altLang="en-US" sz="900" dirty="0">
                <a:solidFill>
                  <a:srgbClr val="0070C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92" name="타원 91"/>
            <p:cNvSpPr/>
            <p:nvPr/>
          </p:nvSpPr>
          <p:spPr>
            <a:xfrm>
              <a:off x="2687509" y="1863160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오른쪽 화살표 92"/>
            <p:cNvSpPr/>
            <p:nvPr/>
          </p:nvSpPr>
          <p:spPr>
            <a:xfrm>
              <a:off x="2750009" y="1950786"/>
              <a:ext cx="167641" cy="10428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/>
            <p:cNvSpPr/>
            <p:nvPr/>
          </p:nvSpPr>
          <p:spPr>
            <a:xfrm>
              <a:off x="3875225" y="1867678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오른쪽 화살표 94"/>
            <p:cNvSpPr/>
            <p:nvPr/>
          </p:nvSpPr>
          <p:spPr>
            <a:xfrm>
              <a:off x="3937725" y="1955304"/>
              <a:ext cx="167641" cy="10428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/>
            <p:cNvSpPr/>
            <p:nvPr/>
          </p:nvSpPr>
          <p:spPr>
            <a:xfrm>
              <a:off x="5060062" y="1859236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오른쪽 화살표 96"/>
            <p:cNvSpPr/>
            <p:nvPr/>
          </p:nvSpPr>
          <p:spPr>
            <a:xfrm>
              <a:off x="5122562" y="1946862"/>
              <a:ext cx="167641" cy="10428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모서리가 둥근 직사각형 97"/>
            <p:cNvSpPr/>
            <p:nvPr/>
          </p:nvSpPr>
          <p:spPr>
            <a:xfrm rot="16200000" flipV="1">
              <a:off x="978676" y="3738321"/>
              <a:ext cx="1274822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모서리가 둥근 직사각형 99"/>
            <p:cNvSpPr/>
            <p:nvPr/>
          </p:nvSpPr>
          <p:spPr>
            <a:xfrm rot="16200000" flipV="1">
              <a:off x="978676" y="5952635"/>
              <a:ext cx="1274822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2" name="그룹 101"/>
            <p:cNvGrpSpPr/>
            <p:nvPr/>
          </p:nvGrpSpPr>
          <p:grpSpPr>
            <a:xfrm>
              <a:off x="1499971" y="3058691"/>
              <a:ext cx="3847475" cy="300964"/>
              <a:chOff x="1499971" y="3058691"/>
              <a:chExt cx="3847475" cy="300964"/>
            </a:xfrm>
          </p:grpSpPr>
          <p:sp>
            <p:nvSpPr>
              <p:cNvPr id="170" name="모서리가 둥근 직사각형 169"/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타원 170"/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오른쪽 화살표 171"/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타원 172"/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오른쪽 화살표 173"/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타원 174"/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오른쪽 화살표 175"/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타원 176"/>
              <p:cNvSpPr/>
              <p:nvPr/>
            </p:nvSpPr>
            <p:spPr>
              <a:xfrm rot="10800000">
                <a:off x="1499971" y="3067133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오른쪽 화살표 177"/>
              <p:cNvSpPr/>
              <p:nvPr/>
            </p:nvSpPr>
            <p:spPr>
              <a:xfrm rot="10800000">
                <a:off x="1557214" y="3162607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2458057" y="2125978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632262" y="2139248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823332" y="213436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823332" y="3354644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632262" y="3339120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443094" y="3343902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251751" y="3370160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267276" y="454068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456781" y="4538355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644497" y="454286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pic>
          <p:nvPicPr>
            <p:cNvPr id="128" name="그림 12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112" b="15666"/>
            <a:stretch/>
          </p:blipFill>
          <p:spPr>
            <a:xfrm>
              <a:off x="1414222" y="3064041"/>
              <a:ext cx="535674" cy="317236"/>
            </a:xfrm>
            <a:prstGeom prst="rect">
              <a:avLst/>
            </a:prstGeom>
          </p:spPr>
        </p:pic>
        <p:grpSp>
          <p:nvGrpSpPr>
            <p:cNvPr id="129" name="그룹 128"/>
            <p:cNvGrpSpPr/>
            <p:nvPr/>
          </p:nvGrpSpPr>
          <p:grpSpPr>
            <a:xfrm>
              <a:off x="1505787" y="5362539"/>
              <a:ext cx="3847475" cy="300964"/>
              <a:chOff x="1499971" y="3058691"/>
              <a:chExt cx="3847475" cy="300964"/>
            </a:xfrm>
          </p:grpSpPr>
          <p:sp>
            <p:nvSpPr>
              <p:cNvPr id="161" name="모서리가 둥근 직사각형 160"/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타원 161"/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오른쪽 화살표 162"/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타원 163"/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오른쪽 화살표 164"/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타원 165"/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오른쪽 화살표 166"/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타원 167"/>
              <p:cNvSpPr/>
              <p:nvPr/>
            </p:nvSpPr>
            <p:spPr>
              <a:xfrm rot="10800000">
                <a:off x="1499971" y="3067133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오른쪽 화살표 168"/>
              <p:cNvSpPr/>
              <p:nvPr/>
            </p:nvSpPr>
            <p:spPr>
              <a:xfrm rot="10800000">
                <a:off x="1557214" y="3162607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" name="그룹 129"/>
            <p:cNvGrpSpPr/>
            <p:nvPr/>
          </p:nvGrpSpPr>
          <p:grpSpPr>
            <a:xfrm>
              <a:off x="1505787" y="4261001"/>
              <a:ext cx="3847475" cy="300964"/>
              <a:chOff x="1499971" y="3058691"/>
              <a:chExt cx="3847475" cy="300964"/>
            </a:xfrm>
          </p:grpSpPr>
          <p:sp>
            <p:nvSpPr>
              <p:cNvPr id="152" name="모서리가 둥근 직사각형 151"/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타원 152"/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오른쪽 화살표 153"/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타원 154"/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오른쪽 화살표 155"/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타원 156"/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오른쪽 화살표 157"/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타원 158"/>
              <p:cNvSpPr/>
              <p:nvPr/>
            </p:nvSpPr>
            <p:spPr>
              <a:xfrm rot="10800000">
                <a:off x="1499971" y="3067133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오른쪽 화살표 159"/>
              <p:cNvSpPr/>
              <p:nvPr/>
            </p:nvSpPr>
            <p:spPr>
              <a:xfrm rot="10800000">
                <a:off x="1557214" y="3162607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1" name="그룹 130"/>
            <p:cNvGrpSpPr/>
            <p:nvPr/>
          </p:nvGrpSpPr>
          <p:grpSpPr>
            <a:xfrm>
              <a:off x="1505787" y="6593287"/>
              <a:ext cx="3847475" cy="300964"/>
              <a:chOff x="1499971" y="3058691"/>
              <a:chExt cx="3847475" cy="300964"/>
            </a:xfrm>
          </p:grpSpPr>
          <p:sp>
            <p:nvSpPr>
              <p:cNvPr id="143" name="모서리가 둥근 직사각형 142"/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타원 143"/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오른쪽 화살표 144"/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타원 145"/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오른쪽 화살표 146"/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타원 147"/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오른쪽 화살표 148"/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타원 149"/>
              <p:cNvSpPr/>
              <p:nvPr/>
            </p:nvSpPr>
            <p:spPr>
              <a:xfrm rot="10800000">
                <a:off x="1499971" y="3067133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오른쪽 화살표 150"/>
              <p:cNvSpPr/>
              <p:nvPr/>
            </p:nvSpPr>
            <p:spPr>
              <a:xfrm rot="10800000">
                <a:off x="1557214" y="3162607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>
              <a:off x="1568287" y="7767747"/>
              <a:ext cx="3784975" cy="300964"/>
              <a:chOff x="1562471" y="3058691"/>
              <a:chExt cx="3784975" cy="300964"/>
            </a:xfrm>
          </p:grpSpPr>
          <p:sp>
            <p:nvSpPr>
              <p:cNvPr id="136" name="모서리가 둥근 직사각형 135"/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타원 136"/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오른쪽 화살표 137"/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타원 138"/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오른쪽 화살표 139"/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타원 140"/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오른쪽 화살표 141"/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3" name="타원 132"/>
            <p:cNvSpPr/>
            <p:nvPr/>
          </p:nvSpPr>
          <p:spPr>
            <a:xfrm>
              <a:off x="1503298" y="7784231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/>
            <p:cNvSpPr>
              <a:spLocks noChangeAspect="1"/>
            </p:cNvSpPr>
            <p:nvPr/>
          </p:nvSpPr>
          <p:spPr>
            <a:xfrm>
              <a:off x="1525410" y="7806343"/>
              <a:ext cx="243159" cy="243159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rgbClr val="FF660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273014" y="7776005"/>
              <a:ext cx="747670" cy="345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rgbClr val="0070C0"/>
                  </a:solidFill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종점</a:t>
              </a:r>
              <a:endParaRPr lang="en-US" altLang="ko-KR" sz="800" dirty="0">
                <a:solidFill>
                  <a:srgbClr val="0070C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2488130" y="564945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3662335" y="566272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4853406" y="5657839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4853406" y="6878120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3662335" y="6862596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2473167" y="6867378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1281824" y="6893635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4839384" y="8042418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2486854" y="8061831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3674570" y="8066339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4797400" y="4506757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1261937" y="5647031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</p:grpSp>
      <p:sp>
        <p:nvSpPr>
          <p:cNvPr id="190" name="타원 189">
            <a:extLst>
              <a:ext uri="{FF2B5EF4-FFF2-40B4-BE49-F238E27FC236}">
                <a16:creationId xmlns:a16="http://schemas.microsoft.com/office/drawing/2014/main" xmlns="" id="{A38A3ED5-5C54-495C-AE83-CFF92BE359A8}"/>
              </a:ext>
            </a:extLst>
          </p:cNvPr>
          <p:cNvSpPr/>
          <p:nvPr/>
        </p:nvSpPr>
        <p:spPr>
          <a:xfrm>
            <a:off x="148955" y="343926"/>
            <a:ext cx="1125227" cy="49307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1-1-1</a:t>
            </a:r>
            <a:endParaRPr lang="ko-KR" altLang="en-US" dirty="0"/>
          </a:p>
        </p:txBody>
      </p:sp>
      <p:grpSp>
        <p:nvGrpSpPr>
          <p:cNvPr id="191" name="그룹 190"/>
          <p:cNvGrpSpPr/>
          <p:nvPr/>
        </p:nvGrpSpPr>
        <p:grpSpPr>
          <a:xfrm>
            <a:off x="4255724" y="4129278"/>
            <a:ext cx="2536572" cy="1849624"/>
            <a:chOff x="1448586" y="982520"/>
            <a:chExt cx="2536572" cy="1849624"/>
          </a:xfrm>
        </p:grpSpPr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xmlns="" id="{A38A3ED5-5C54-495C-AE83-CFF92BE359A8}"/>
                </a:ext>
              </a:extLst>
            </p:cNvPr>
            <p:cNvSpPr/>
            <p:nvPr/>
          </p:nvSpPr>
          <p:spPr>
            <a:xfrm>
              <a:off x="2741868" y="1023588"/>
              <a:ext cx="1243290" cy="47364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1-1-2</a:t>
              </a:r>
              <a:endParaRPr lang="ko-KR" altLang="en-US" dirty="0"/>
            </a:p>
          </p:txBody>
        </p:sp>
        <p:sp>
          <p:nvSpPr>
            <p:cNvPr id="193" name="원호 192">
              <a:extLst>
                <a:ext uri="{FF2B5EF4-FFF2-40B4-BE49-F238E27FC236}">
                  <a16:creationId xmlns:a16="http://schemas.microsoft.com/office/drawing/2014/main" xmlns="" id="{D0F4922F-D17E-4C40-9887-E514C0CF1025}"/>
                </a:ext>
              </a:extLst>
            </p:cNvPr>
            <p:cNvSpPr/>
            <p:nvPr/>
          </p:nvSpPr>
          <p:spPr>
            <a:xfrm rot="18680118">
              <a:off x="1253564" y="1177542"/>
              <a:ext cx="1849624" cy="1459579"/>
            </a:xfrm>
            <a:prstGeom prst="arc">
              <a:avLst>
                <a:gd name="adj1" fmla="val 16200000"/>
                <a:gd name="adj2" fmla="val 84311"/>
              </a:avLst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037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427BA470-8F3D-4B50-8C26-15D863120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932" y="3333453"/>
            <a:ext cx="2948013" cy="473132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3944B617-9598-494B-8A3D-E1F260C749D6}"/>
              </a:ext>
            </a:extLst>
          </p:cNvPr>
          <p:cNvSpPr/>
          <p:nvPr/>
        </p:nvSpPr>
        <p:spPr>
          <a:xfrm>
            <a:off x="3261661" y="2605077"/>
            <a:ext cx="1840161" cy="599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제일병원</a:t>
            </a:r>
            <a:r>
              <a:rPr lang="ko-KR" altLang="en-US" sz="2000" dirty="0"/>
              <a:t>경남 </a:t>
            </a:r>
            <a:r>
              <a:rPr lang="en-US" altLang="ko-KR" sz="2000" dirty="0"/>
              <a:t>41</a:t>
            </a:r>
            <a:r>
              <a:rPr lang="ko-KR" altLang="en-US" sz="2000" dirty="0"/>
              <a:t>바 </a:t>
            </a:r>
            <a:r>
              <a:rPr lang="en-US" altLang="ko-KR" sz="2000" dirty="0"/>
              <a:t>1234</a:t>
            </a:r>
            <a:endParaRPr lang="ko-KR" altLang="en-US" sz="2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6857DF9C-2828-4252-B7B9-13C289DED9F3}"/>
              </a:ext>
            </a:extLst>
          </p:cNvPr>
          <p:cNvSpPr/>
          <p:nvPr/>
        </p:nvSpPr>
        <p:spPr>
          <a:xfrm>
            <a:off x="2083443" y="3289286"/>
            <a:ext cx="2691113" cy="4727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2" b="15666"/>
          <a:stretch/>
        </p:blipFill>
        <p:spPr>
          <a:xfrm>
            <a:off x="2048011" y="2368048"/>
            <a:ext cx="1060174" cy="627854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808996" y="1617404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448515" y="1061004"/>
            <a:ext cx="5960962" cy="7772799"/>
            <a:chOff x="448519" y="1066600"/>
            <a:chExt cx="5960962" cy="7772799"/>
          </a:xfrm>
        </p:grpSpPr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xmlns="" id="{081FE162-0A24-4C7E-8540-2AB6E582F19A}"/>
                </a:ext>
              </a:extLst>
            </p:cNvPr>
            <p:cNvCxnSpPr>
              <a:cxnSpLocks/>
            </p:cNvCxnSpPr>
            <p:nvPr/>
          </p:nvCxnSpPr>
          <p:spPr>
            <a:xfrm>
              <a:off x="3455043" y="1066600"/>
              <a:ext cx="0" cy="777279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xmlns="" id="{9E774BDD-DBDE-46E7-A21E-9DA9168662A8}"/>
                </a:ext>
              </a:extLst>
            </p:cNvPr>
            <p:cNvCxnSpPr/>
            <p:nvPr/>
          </p:nvCxnSpPr>
          <p:spPr>
            <a:xfrm>
              <a:off x="448519" y="4964574"/>
              <a:ext cx="596096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ABABF6C9-D7B0-4538-855F-C83A2AC4BDF6}"/>
              </a:ext>
            </a:extLst>
          </p:cNvPr>
          <p:cNvSpPr/>
          <p:nvPr/>
        </p:nvSpPr>
        <p:spPr>
          <a:xfrm>
            <a:off x="4335121" y="8027642"/>
            <a:ext cx="712800" cy="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4528482" y="1841130"/>
            <a:ext cx="245784" cy="319088"/>
            <a:chOff x="4444368" y="1811626"/>
            <a:chExt cx="239886" cy="344564"/>
          </a:xfrm>
        </p:grpSpPr>
        <p:sp>
          <p:nvSpPr>
            <p:cNvPr id="69" name="타원 68"/>
            <p:cNvSpPr/>
            <p:nvPr/>
          </p:nvSpPr>
          <p:spPr>
            <a:xfrm>
              <a:off x="4444368" y="1811626"/>
              <a:ext cx="224460" cy="242623"/>
            </a:xfrm>
            <a:prstGeom prst="ellipse">
              <a:avLst/>
            </a:prstGeom>
            <a:solidFill>
              <a:srgbClr val="609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4475497" y="1842807"/>
              <a:ext cx="162201" cy="1802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70"/>
            <p:cNvSpPr/>
            <p:nvPr/>
          </p:nvSpPr>
          <p:spPr>
            <a:xfrm rot="19140000">
              <a:off x="4653125" y="1977081"/>
              <a:ext cx="31129" cy="179109"/>
            </a:xfrm>
            <a:prstGeom prst="roundRect">
              <a:avLst/>
            </a:prstGeom>
            <a:solidFill>
              <a:srgbClr val="609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258238" y="7975382"/>
            <a:ext cx="954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ㄴㄴㄹㅇ</a:t>
            </a:r>
            <a:endParaRPr lang="ko-KR" altLang="en-US" dirty="0"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endParaRPr lang="ko-KR" altLang="en-US" dirty="0"/>
          </a:p>
        </p:txBody>
      </p:sp>
      <p:grpSp>
        <p:nvGrpSpPr>
          <p:cNvPr id="51" name="그룹 50"/>
          <p:cNvGrpSpPr/>
          <p:nvPr/>
        </p:nvGrpSpPr>
        <p:grpSpPr>
          <a:xfrm rot="16200000">
            <a:off x="4503875" y="8126473"/>
            <a:ext cx="369332" cy="712945"/>
            <a:chOff x="4490211" y="4345374"/>
            <a:chExt cx="248485" cy="1238400"/>
          </a:xfrm>
        </p:grpSpPr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182700" y="4925579"/>
              <a:ext cx="863508" cy="248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5110301" y="7961907"/>
            <a:ext cx="740778" cy="369332"/>
            <a:chOff x="4660016" y="4549617"/>
            <a:chExt cx="740778" cy="1746730"/>
          </a:xfrm>
        </p:grpSpPr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>
              <a:off x="4660016" y="4549617"/>
              <a:ext cx="740778" cy="174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xmlns="" id="{4C9A2D07-68B4-4F5E-863D-A23D808EDDE0}"/>
              </a:ext>
            </a:extLst>
          </p:cNvPr>
          <p:cNvCxnSpPr/>
          <p:nvPr/>
        </p:nvCxnSpPr>
        <p:spPr>
          <a:xfrm flipH="1">
            <a:off x="2054110" y="2994986"/>
            <a:ext cx="104797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그림 7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888" y="1837102"/>
            <a:ext cx="190500" cy="319088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8654C609-0F0D-482C-9D0B-C45B9F6BCB2F}"/>
              </a:ext>
            </a:extLst>
          </p:cNvPr>
          <p:cNvSpPr txBox="1"/>
          <p:nvPr/>
        </p:nvSpPr>
        <p:spPr>
          <a:xfrm>
            <a:off x="2327491" y="2979452"/>
            <a:ext cx="7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120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xmlns="" id="{54398524-E43E-4555-93A0-2DFF3632C5D9}"/>
              </a:ext>
            </a:extLst>
          </p:cNvPr>
          <p:cNvCxnSpPr/>
          <p:nvPr/>
        </p:nvCxnSpPr>
        <p:spPr>
          <a:xfrm>
            <a:off x="4887184" y="2320742"/>
            <a:ext cx="0" cy="6742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3ECA98A3-8B32-4990-97B9-1E846B3DFF7A}"/>
              </a:ext>
            </a:extLst>
          </p:cNvPr>
          <p:cNvSpPr txBox="1"/>
          <p:nvPr/>
        </p:nvSpPr>
        <p:spPr>
          <a:xfrm>
            <a:off x="4875378" y="2534184"/>
            <a:ext cx="1807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가운데 정렬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40</a:t>
            </a:r>
          </a:p>
          <a:p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24" name="그룹 123"/>
          <p:cNvGrpSpPr/>
          <p:nvPr/>
        </p:nvGrpSpPr>
        <p:grpSpPr>
          <a:xfrm rot="16200000">
            <a:off x="3936061" y="2492328"/>
            <a:ext cx="369332" cy="1331534"/>
            <a:chOff x="4388770" y="4354794"/>
            <a:chExt cx="369332" cy="1238400"/>
          </a:xfrm>
        </p:grpSpPr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736245" y="435479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309499" y="4793157"/>
              <a:ext cx="527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120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 rot="16200000">
            <a:off x="3242125" y="7152376"/>
            <a:ext cx="369332" cy="2706602"/>
            <a:chOff x="4618812" y="4345374"/>
            <a:chExt cx="369332" cy="1238400"/>
          </a:xfrm>
        </p:grpSpPr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611303" y="4825553"/>
              <a:ext cx="384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350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 rot="16200000">
            <a:off x="3128981" y="2650444"/>
            <a:ext cx="372410" cy="452623"/>
            <a:chOff x="4363835" y="4350756"/>
            <a:chExt cx="372410" cy="1408605"/>
          </a:xfrm>
        </p:grpSpPr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736245" y="435479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 rot="5400000">
              <a:off x="3844198" y="4870393"/>
              <a:ext cx="1408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xmlns="" id="{91891857-B51B-45C3-AC03-9DEE4242E4FC}"/>
              </a:ext>
            </a:extLst>
          </p:cNvPr>
          <p:cNvGrpSpPr/>
          <p:nvPr/>
        </p:nvGrpSpPr>
        <p:grpSpPr>
          <a:xfrm>
            <a:off x="3420085" y="1557298"/>
            <a:ext cx="747484" cy="606097"/>
            <a:chOff x="3420085" y="1557298"/>
            <a:chExt cx="747484" cy="606097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xmlns="" id="{BD948095-4AC1-479C-A68A-F00AD7910C96}"/>
                </a:ext>
              </a:extLst>
            </p:cNvPr>
            <p:cNvGrpSpPr/>
            <p:nvPr/>
          </p:nvGrpSpPr>
          <p:grpSpPr>
            <a:xfrm>
              <a:off x="3426791" y="1794063"/>
              <a:ext cx="740778" cy="369332"/>
              <a:chOff x="4656263" y="4425393"/>
              <a:chExt cx="740778" cy="1746730"/>
            </a:xfrm>
          </p:grpSpPr>
          <p:cxnSp>
            <p:nvCxnSpPr>
              <p:cNvPr id="95" name="직선 화살표 연결선 94">
                <a:extLst>
                  <a:ext uri="{FF2B5EF4-FFF2-40B4-BE49-F238E27FC236}">
                    <a16:creationId xmlns:a16="http://schemas.microsoft.com/office/drawing/2014/main" xmlns="" id="{BDF32475-8092-4CC1-A210-68DBC2676E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4434" y="4681411"/>
                <a:ext cx="0" cy="145542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xmlns="" id="{36613AE8-2573-4BE4-98BF-002AC924A5EA}"/>
                  </a:ext>
                </a:extLst>
              </p:cNvPr>
              <p:cNvSpPr txBox="1"/>
              <p:nvPr/>
            </p:nvSpPr>
            <p:spPr>
              <a:xfrm>
                <a:off x="4656263" y="4425393"/>
                <a:ext cx="740778" cy="1746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35</a:t>
                </a:r>
                <a:endPara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xmlns="" id="{47C928A9-0289-4B47-B5AA-097A3FFF6BC8}"/>
                </a:ext>
              </a:extLst>
            </p:cNvPr>
            <p:cNvSpPr txBox="1"/>
            <p:nvPr/>
          </p:nvSpPr>
          <p:spPr>
            <a:xfrm>
              <a:off x="3420085" y="1557298"/>
              <a:ext cx="740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xmlns="" id="{9962F7B8-739E-494B-8BD4-4EF2072210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4962" y="1626685"/>
              <a:ext cx="2805" cy="22861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B6B7B6F9-C15D-405E-B525-77FD9F7597FB}"/>
              </a:ext>
            </a:extLst>
          </p:cNvPr>
          <p:cNvGrpSpPr/>
          <p:nvPr/>
        </p:nvGrpSpPr>
        <p:grpSpPr>
          <a:xfrm rot="5400000">
            <a:off x="1878886" y="1846438"/>
            <a:ext cx="396861" cy="701847"/>
            <a:chOff x="4687134" y="3123652"/>
            <a:chExt cx="396861" cy="3292050"/>
          </a:xfrm>
        </p:grpSpPr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xmlns="" id="{BA68E3C3-3757-4D4A-884D-716C37898739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FAA6598E-CCB5-43A4-A1AB-EA9F37018293}"/>
                </a:ext>
              </a:extLst>
            </p:cNvPr>
            <p:cNvSpPr txBox="1"/>
            <p:nvPr/>
          </p:nvSpPr>
          <p:spPr>
            <a:xfrm rot="16200000">
              <a:off x="3253304" y="4585011"/>
              <a:ext cx="329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xmlns="" id="{8067E324-E4CE-4AC0-B01A-B86FA4B32612}"/>
              </a:ext>
            </a:extLst>
          </p:cNvPr>
          <p:cNvGrpSpPr/>
          <p:nvPr/>
        </p:nvGrpSpPr>
        <p:grpSpPr>
          <a:xfrm rot="5400000">
            <a:off x="4859233" y="1823706"/>
            <a:ext cx="396861" cy="659355"/>
            <a:chOff x="4687134" y="3123652"/>
            <a:chExt cx="396861" cy="3292050"/>
          </a:xfrm>
        </p:grpSpPr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xmlns="" id="{6E23CAA2-BACC-4B30-ADFD-6C57463E2E61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xmlns="" id="{0DD95C87-16A8-4DC3-B35F-501D5F6A4C8E}"/>
                </a:ext>
              </a:extLst>
            </p:cNvPr>
            <p:cNvSpPr txBox="1"/>
            <p:nvPr/>
          </p:nvSpPr>
          <p:spPr>
            <a:xfrm rot="16200000">
              <a:off x="3253304" y="4585011"/>
              <a:ext cx="329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xmlns="" id="{8B3724F1-F833-4F0F-B86A-DFE7E0B2517A}"/>
              </a:ext>
            </a:extLst>
          </p:cNvPr>
          <p:cNvCxnSpPr>
            <a:cxnSpLocks/>
          </p:cNvCxnSpPr>
          <p:nvPr/>
        </p:nvCxnSpPr>
        <p:spPr>
          <a:xfrm>
            <a:off x="4531903" y="2994985"/>
            <a:ext cx="0" cy="2943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276EE6D4-7294-4ADE-83D8-5F874A250D65}"/>
              </a:ext>
            </a:extLst>
          </p:cNvPr>
          <p:cNvSpPr txBox="1"/>
          <p:nvPr/>
        </p:nvSpPr>
        <p:spPr>
          <a:xfrm>
            <a:off x="4468437" y="2962541"/>
            <a:ext cx="418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35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A38A3ED5-5C54-495C-AE83-CFF92BE359A8}"/>
              </a:ext>
            </a:extLst>
          </p:cNvPr>
          <p:cNvSpPr/>
          <p:nvPr/>
        </p:nvSpPr>
        <p:spPr>
          <a:xfrm>
            <a:off x="167612" y="278612"/>
            <a:ext cx="1243290" cy="4736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1-1-2</a:t>
            </a:r>
            <a:endParaRPr lang="ko-KR" altLang="en-US" dirty="0"/>
          </a:p>
        </p:txBody>
      </p:sp>
      <p:grpSp>
        <p:nvGrpSpPr>
          <p:cNvPr id="54" name="그룹 53"/>
          <p:cNvGrpSpPr/>
          <p:nvPr/>
        </p:nvGrpSpPr>
        <p:grpSpPr>
          <a:xfrm>
            <a:off x="486562" y="5949974"/>
            <a:ext cx="2344050" cy="1489550"/>
            <a:chOff x="227183" y="1164761"/>
            <a:chExt cx="2344050" cy="1489550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xmlns="" id="{A38A3ED5-5C54-495C-AE83-CFF92BE359A8}"/>
                </a:ext>
              </a:extLst>
            </p:cNvPr>
            <p:cNvSpPr/>
            <p:nvPr/>
          </p:nvSpPr>
          <p:spPr>
            <a:xfrm>
              <a:off x="227183" y="2161240"/>
              <a:ext cx="1125227" cy="49307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1-1-1</a:t>
              </a:r>
              <a:endParaRPr lang="ko-KR" altLang="en-US" dirty="0"/>
            </a:p>
          </p:txBody>
        </p:sp>
        <p:sp>
          <p:nvSpPr>
            <p:cNvPr id="57" name="원호 56">
              <a:extLst>
                <a:ext uri="{FF2B5EF4-FFF2-40B4-BE49-F238E27FC236}">
                  <a16:creationId xmlns:a16="http://schemas.microsoft.com/office/drawing/2014/main" xmlns="" id="{D0F4922F-D17E-4C40-9887-E514C0CF1025}"/>
                </a:ext>
              </a:extLst>
            </p:cNvPr>
            <p:cNvSpPr/>
            <p:nvPr/>
          </p:nvSpPr>
          <p:spPr>
            <a:xfrm rot="8370597">
              <a:off x="721609" y="1164761"/>
              <a:ext cx="1849624" cy="1459579"/>
            </a:xfrm>
            <a:prstGeom prst="arc">
              <a:avLst>
                <a:gd name="adj1" fmla="val 16200000"/>
                <a:gd name="adj2" fmla="val 84311"/>
              </a:avLst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329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4619126" y="2581145"/>
            <a:ext cx="844363" cy="2386842"/>
            <a:chOff x="4697294" y="4345374"/>
            <a:chExt cx="844363" cy="1238400"/>
          </a:xfrm>
        </p:grpSpPr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>
              <a:off x="4800879" y="4749611"/>
              <a:ext cx="740778" cy="191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 rot="16200000">
            <a:off x="3237271" y="1269119"/>
            <a:ext cx="369332" cy="2376812"/>
            <a:chOff x="4618812" y="4345374"/>
            <a:chExt cx="369332" cy="1238400"/>
          </a:xfrm>
        </p:grpSpPr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611303" y="4825553"/>
              <a:ext cx="384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814092" y="5260692"/>
            <a:ext cx="2350635" cy="1201544"/>
            <a:chOff x="4697294" y="4345374"/>
            <a:chExt cx="1880951" cy="1745809"/>
          </a:xfrm>
        </p:grpSpPr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>
              <a:off x="4800879" y="4749611"/>
              <a:ext cx="1777366" cy="1341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175</a:t>
              </a:r>
            </a:p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가운데 정렬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,28pt</a:t>
              </a:r>
            </a:p>
            <a:p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4B4FA500-C41C-408C-8220-BCA730684C7D}"/>
              </a:ext>
            </a:extLst>
          </p:cNvPr>
          <p:cNvSpPr/>
          <p:nvPr/>
        </p:nvSpPr>
        <p:spPr>
          <a:xfrm>
            <a:off x="2082190" y="5248030"/>
            <a:ext cx="2695086" cy="8523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“</a:t>
            </a:r>
            <a:r>
              <a:rPr lang="ko-KR" altLang="en-US" sz="28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스마트폰 뒷면을 </a:t>
            </a:r>
            <a:endParaRPr lang="en-US" altLang="ko-KR" sz="28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pPr algn="ctr"/>
            <a:r>
              <a:rPr lang="ko-KR" altLang="en-US" sz="28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가까이 대주세요</a:t>
            </a:r>
            <a:r>
              <a:rPr lang="en-US" altLang="ko-KR" sz="28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.”</a:t>
            </a:r>
            <a:endParaRPr lang="ko-KR" altLang="en-US" sz="28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9AF95798-904F-46A5-BEE8-C36A185C2926}"/>
              </a:ext>
            </a:extLst>
          </p:cNvPr>
          <p:cNvGrpSpPr/>
          <p:nvPr/>
        </p:nvGrpSpPr>
        <p:grpSpPr>
          <a:xfrm>
            <a:off x="2238387" y="2598928"/>
            <a:ext cx="2376809" cy="2362535"/>
            <a:chOff x="2082191" y="2585262"/>
            <a:chExt cx="2676274" cy="2373525"/>
          </a:xfrm>
        </p:grpSpPr>
        <p:pic>
          <p:nvPicPr>
            <p:cNvPr id="1026" name="Picture 2" descr="기타 컬렉션에서 와이파이 아이콘 벡터 얇은 라인 와이파이 개요 ...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475" t="21792" r="30438" b="38004"/>
            <a:stretch/>
          </p:blipFill>
          <p:spPr bwMode="auto">
            <a:xfrm>
              <a:off x="2885761" y="2585262"/>
              <a:ext cx="1112008" cy="1143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112" b="15666"/>
            <a:stretch/>
          </p:blipFill>
          <p:spPr>
            <a:xfrm>
              <a:off x="2082191" y="3550502"/>
              <a:ext cx="2676274" cy="1408285"/>
            </a:xfrm>
            <a:prstGeom prst="rect">
              <a:avLst/>
            </a:prstGeom>
          </p:spPr>
        </p:pic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888" y="1837102"/>
            <a:ext cx="190500" cy="31908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809000" y="1623000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448519" y="1066600"/>
            <a:ext cx="5960962" cy="7772799"/>
            <a:chOff x="448519" y="1066600"/>
            <a:chExt cx="5960962" cy="7772799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xmlns="" id="{081FE162-0A24-4C7E-8540-2AB6E582F19A}"/>
                </a:ext>
              </a:extLst>
            </p:cNvPr>
            <p:cNvCxnSpPr>
              <a:cxnSpLocks/>
            </p:cNvCxnSpPr>
            <p:nvPr/>
          </p:nvCxnSpPr>
          <p:spPr>
            <a:xfrm>
              <a:off x="3455043" y="1066600"/>
              <a:ext cx="0" cy="777279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9E774BDD-DBDE-46E7-A21E-9DA9168662A8}"/>
                </a:ext>
              </a:extLst>
            </p:cNvPr>
            <p:cNvCxnSpPr/>
            <p:nvPr/>
          </p:nvCxnSpPr>
          <p:spPr>
            <a:xfrm>
              <a:off x="448519" y="4964574"/>
              <a:ext cx="596096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ABABF6C9-D7B0-4538-855F-C83A2AC4BDF6}"/>
              </a:ext>
            </a:extLst>
          </p:cNvPr>
          <p:cNvSpPr/>
          <p:nvPr/>
        </p:nvSpPr>
        <p:spPr>
          <a:xfrm>
            <a:off x="4331851" y="8041195"/>
            <a:ext cx="712800" cy="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528486" y="1846726"/>
            <a:ext cx="245784" cy="319088"/>
            <a:chOff x="4444368" y="1811626"/>
            <a:chExt cx="239886" cy="344564"/>
          </a:xfrm>
        </p:grpSpPr>
        <p:sp>
          <p:nvSpPr>
            <p:cNvPr id="24" name="타원 23"/>
            <p:cNvSpPr/>
            <p:nvPr/>
          </p:nvSpPr>
          <p:spPr>
            <a:xfrm>
              <a:off x="4444368" y="1811626"/>
              <a:ext cx="224460" cy="242623"/>
            </a:xfrm>
            <a:prstGeom prst="ellipse">
              <a:avLst/>
            </a:prstGeom>
            <a:solidFill>
              <a:srgbClr val="609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4475497" y="1842807"/>
              <a:ext cx="162201" cy="1802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5"/>
            <p:cNvSpPr/>
            <p:nvPr/>
          </p:nvSpPr>
          <p:spPr>
            <a:xfrm rot="19140000">
              <a:off x="4653125" y="1977081"/>
              <a:ext cx="31129" cy="179109"/>
            </a:xfrm>
            <a:prstGeom prst="roundRect">
              <a:avLst/>
            </a:prstGeom>
            <a:solidFill>
              <a:srgbClr val="609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270546" y="7970611"/>
            <a:ext cx="954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ㄴㄴㄹㅇ</a:t>
            </a:r>
            <a:endParaRPr lang="ko-KR" altLang="en-US" dirty="0"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 rot="16200000">
            <a:off x="4503658" y="7426365"/>
            <a:ext cx="369332" cy="712945"/>
            <a:chOff x="4660927" y="4345374"/>
            <a:chExt cx="248485" cy="1238400"/>
          </a:xfrm>
        </p:grpSpPr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353416" y="4901424"/>
              <a:ext cx="863508" cy="248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5110305" y="7967503"/>
            <a:ext cx="740778" cy="369332"/>
            <a:chOff x="4660016" y="4549617"/>
            <a:chExt cx="740778" cy="1746730"/>
          </a:xfrm>
        </p:grpSpPr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>
              <a:off x="4660016" y="4549617"/>
              <a:ext cx="740778" cy="174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1878886" y="1846438"/>
            <a:ext cx="396861" cy="701847"/>
            <a:chOff x="4687134" y="3123652"/>
            <a:chExt cx="396861" cy="3292050"/>
          </a:xfrm>
        </p:grpSpPr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 rot="16200000">
              <a:off x="3253304" y="4585011"/>
              <a:ext cx="329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 rot="5400000">
            <a:off x="4874473" y="1823706"/>
            <a:ext cx="396861" cy="659355"/>
            <a:chOff x="4687134" y="3123652"/>
            <a:chExt cx="396861" cy="3292050"/>
          </a:xfrm>
        </p:grpSpPr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 rot="16200000">
              <a:off x="3253304" y="4585011"/>
              <a:ext cx="329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3" name="연결선: 구부러짐 2">
            <a:extLst>
              <a:ext uri="{FF2B5EF4-FFF2-40B4-BE49-F238E27FC236}">
                <a16:creationId xmlns:a16="http://schemas.microsoft.com/office/drawing/2014/main" xmlns="" id="{8087E0D5-E09D-40FE-B875-171904299EC5}"/>
              </a:ext>
            </a:extLst>
          </p:cNvPr>
          <p:cNvCxnSpPr>
            <a:stCxn id="24" idx="0"/>
          </p:cNvCxnSpPr>
          <p:nvPr/>
        </p:nvCxnSpPr>
        <p:spPr>
          <a:xfrm rot="5400000" flipH="1" flipV="1">
            <a:off x="4579968" y="1201428"/>
            <a:ext cx="708806" cy="5817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xmlns="" id="{29B1988B-81D9-43B5-86F0-24545FD82982}"/>
              </a:ext>
            </a:extLst>
          </p:cNvPr>
          <p:cNvCxnSpPr>
            <a:stCxn id="31" idx="0"/>
          </p:cNvCxnSpPr>
          <p:nvPr/>
        </p:nvCxnSpPr>
        <p:spPr>
          <a:xfrm rot="5400000" flipH="1" flipV="1">
            <a:off x="3286423" y="-13897"/>
            <a:ext cx="707715" cy="299428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07D66F01-7674-4E9F-B4F1-1B3D80FA6FE5}"/>
              </a:ext>
            </a:extLst>
          </p:cNvPr>
          <p:cNvSpPr txBox="1"/>
          <p:nvPr/>
        </p:nvSpPr>
        <p:spPr>
          <a:xfrm>
            <a:off x="5048354" y="858006"/>
            <a:ext cx="80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35x35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xmlns="" id="{39B5CDC6-E07F-4557-B668-FF311CBBA3FB}"/>
              </a:ext>
            </a:extLst>
          </p:cNvPr>
          <p:cNvGrpSpPr/>
          <p:nvPr/>
        </p:nvGrpSpPr>
        <p:grpSpPr>
          <a:xfrm rot="16200000">
            <a:off x="3270357" y="5173822"/>
            <a:ext cx="369332" cy="2510969"/>
            <a:chOff x="4355430" y="4345374"/>
            <a:chExt cx="369332" cy="1238400"/>
          </a:xfrm>
        </p:grpSpPr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xmlns="" id="{81781953-D573-4F93-ABBF-0F8790EE7B26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30B9CB00-7886-479B-A7A3-09CDD89C488E}"/>
                </a:ext>
              </a:extLst>
            </p:cNvPr>
            <p:cNvSpPr txBox="1"/>
            <p:nvPr/>
          </p:nvSpPr>
          <p:spPr>
            <a:xfrm rot="5400000">
              <a:off x="4347921" y="4814364"/>
              <a:ext cx="384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340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35DCE416-8863-4B80-9F73-CCCD41D852C2}"/>
              </a:ext>
            </a:extLst>
          </p:cNvPr>
          <p:cNvCxnSpPr>
            <a:cxnSpLocks/>
          </p:cNvCxnSpPr>
          <p:nvPr/>
        </p:nvCxnSpPr>
        <p:spPr>
          <a:xfrm>
            <a:off x="4387644" y="4961463"/>
            <a:ext cx="0" cy="2863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xmlns="" id="{3317FED5-C69A-4AE1-809B-754E597126C1}"/>
              </a:ext>
            </a:extLst>
          </p:cNvPr>
          <p:cNvGrpSpPr/>
          <p:nvPr/>
        </p:nvGrpSpPr>
        <p:grpSpPr>
          <a:xfrm>
            <a:off x="3420085" y="1557298"/>
            <a:ext cx="747484" cy="606097"/>
            <a:chOff x="3420085" y="1557298"/>
            <a:chExt cx="747484" cy="606097"/>
          </a:xfrm>
        </p:grpSpPr>
        <p:grpSp>
          <p:nvGrpSpPr>
            <p:cNvPr id="43" name="그룹 42"/>
            <p:cNvGrpSpPr/>
            <p:nvPr/>
          </p:nvGrpSpPr>
          <p:grpSpPr>
            <a:xfrm>
              <a:off x="3426791" y="1794063"/>
              <a:ext cx="740778" cy="369332"/>
              <a:chOff x="4656263" y="4425389"/>
              <a:chExt cx="740778" cy="1746729"/>
            </a:xfrm>
          </p:grpSpPr>
          <p:cxnSp>
            <p:nvCxnSpPr>
              <p:cNvPr id="44" name="직선 화살표 연결선 43">
                <a:extLst>
                  <a:ext uri="{FF2B5EF4-FFF2-40B4-BE49-F238E27FC236}">
                    <a16:creationId xmlns:a16="http://schemas.microsoft.com/office/drawing/2014/main" xmlns="" id="{4C9A2D07-68B4-4F5E-863D-A23D808EDD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4434" y="4681411"/>
                <a:ext cx="0" cy="145542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xmlns="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656263" y="4425389"/>
                <a:ext cx="740778" cy="1746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35</a:t>
                </a:r>
                <a:endPara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>
              <a:off x="3420085" y="1557298"/>
              <a:ext cx="740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xmlns="" id="{511C1DE4-E3C6-427C-A0F6-A20A057E15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4962" y="1626685"/>
              <a:ext cx="2805" cy="22861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1719164D-8D8D-4682-9034-74013768A61C}"/>
              </a:ext>
            </a:extLst>
          </p:cNvPr>
          <p:cNvSpPr txBox="1"/>
          <p:nvPr/>
        </p:nvSpPr>
        <p:spPr>
          <a:xfrm>
            <a:off x="4377517" y="4935346"/>
            <a:ext cx="7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35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2AEE67F2-2579-4507-AF83-ADD8D73FDA5B}"/>
              </a:ext>
            </a:extLst>
          </p:cNvPr>
          <p:cNvSpPr txBox="1"/>
          <p:nvPr/>
        </p:nvSpPr>
        <p:spPr>
          <a:xfrm>
            <a:off x="155574" y="269507"/>
            <a:ext cx="2046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(2). </a:t>
            </a:r>
            <a:r>
              <a:rPr lang="ko-KR" altLang="en-US" dirty="0"/>
              <a:t>태그 화면</a:t>
            </a:r>
          </a:p>
        </p:txBody>
      </p:sp>
    </p:spTree>
    <p:extLst>
      <p:ext uri="{BB962C8B-B14F-4D97-AF65-F5344CB8AC3E}">
        <p14:creationId xmlns:p14="http://schemas.microsoft.com/office/powerpoint/2010/main" val="766330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3944B617-9598-494B-8A3D-E1F260C749D6}"/>
              </a:ext>
            </a:extLst>
          </p:cNvPr>
          <p:cNvSpPr/>
          <p:nvPr/>
        </p:nvSpPr>
        <p:spPr>
          <a:xfrm>
            <a:off x="3121732" y="2362350"/>
            <a:ext cx="1673432" cy="599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120</a:t>
            </a:r>
            <a:r>
              <a:rPr lang="ko-KR" altLang="en-US" sz="20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번</a:t>
            </a:r>
            <a:endParaRPr lang="en-US" altLang="ko-KR" sz="20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경남 </a:t>
            </a:r>
            <a:r>
              <a:rPr lang="en-US" altLang="ko-KR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41</a:t>
            </a:r>
            <a:r>
              <a:rPr lang="ko-KR" altLang="en-US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바 </a:t>
            </a:r>
            <a:r>
              <a:rPr lang="en-US" altLang="ko-KR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1234</a:t>
            </a:r>
            <a:endParaRPr lang="ko-KR" altLang="en-US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6857DF9C-2828-4252-B7B9-13C289DED9F3}"/>
              </a:ext>
            </a:extLst>
          </p:cNvPr>
          <p:cNvSpPr/>
          <p:nvPr/>
        </p:nvSpPr>
        <p:spPr>
          <a:xfrm>
            <a:off x="2083443" y="3289286"/>
            <a:ext cx="2691113" cy="4727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2" b="15666"/>
          <a:stretch/>
        </p:blipFill>
        <p:spPr>
          <a:xfrm>
            <a:off x="2048011" y="2368048"/>
            <a:ext cx="1060174" cy="627854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808996" y="1617404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448515" y="1061004"/>
            <a:ext cx="5960962" cy="7772799"/>
            <a:chOff x="448519" y="1066600"/>
            <a:chExt cx="5960962" cy="7772799"/>
          </a:xfrm>
        </p:grpSpPr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xmlns="" id="{081FE162-0A24-4C7E-8540-2AB6E582F19A}"/>
                </a:ext>
              </a:extLst>
            </p:cNvPr>
            <p:cNvCxnSpPr>
              <a:cxnSpLocks/>
            </p:cNvCxnSpPr>
            <p:nvPr/>
          </p:nvCxnSpPr>
          <p:spPr>
            <a:xfrm>
              <a:off x="3455043" y="1066600"/>
              <a:ext cx="0" cy="777279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xmlns="" id="{9E774BDD-DBDE-46E7-A21E-9DA9168662A8}"/>
                </a:ext>
              </a:extLst>
            </p:cNvPr>
            <p:cNvCxnSpPr/>
            <p:nvPr/>
          </p:nvCxnSpPr>
          <p:spPr>
            <a:xfrm>
              <a:off x="448519" y="4964574"/>
              <a:ext cx="596096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ABABF6C9-D7B0-4538-855F-C83A2AC4BDF6}"/>
              </a:ext>
            </a:extLst>
          </p:cNvPr>
          <p:cNvSpPr/>
          <p:nvPr/>
        </p:nvSpPr>
        <p:spPr>
          <a:xfrm>
            <a:off x="4335121" y="8027642"/>
            <a:ext cx="712800" cy="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4528482" y="1841130"/>
            <a:ext cx="245784" cy="319088"/>
            <a:chOff x="4444368" y="1811626"/>
            <a:chExt cx="239886" cy="344564"/>
          </a:xfrm>
        </p:grpSpPr>
        <p:sp>
          <p:nvSpPr>
            <p:cNvPr id="69" name="타원 68"/>
            <p:cNvSpPr/>
            <p:nvPr/>
          </p:nvSpPr>
          <p:spPr>
            <a:xfrm>
              <a:off x="4444368" y="1811626"/>
              <a:ext cx="224460" cy="242623"/>
            </a:xfrm>
            <a:prstGeom prst="ellipse">
              <a:avLst/>
            </a:prstGeom>
            <a:solidFill>
              <a:srgbClr val="609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4475497" y="1842807"/>
              <a:ext cx="162201" cy="1802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70"/>
            <p:cNvSpPr/>
            <p:nvPr/>
          </p:nvSpPr>
          <p:spPr>
            <a:xfrm rot="19140000">
              <a:off x="4653125" y="1977081"/>
              <a:ext cx="31129" cy="179109"/>
            </a:xfrm>
            <a:prstGeom prst="roundRect">
              <a:avLst/>
            </a:prstGeom>
            <a:solidFill>
              <a:srgbClr val="609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258238" y="7975382"/>
            <a:ext cx="954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ㄴㄴㄹㅇ</a:t>
            </a:r>
            <a:endParaRPr lang="ko-KR" altLang="en-US" dirty="0"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endParaRPr lang="ko-KR" altLang="en-US" dirty="0"/>
          </a:p>
        </p:txBody>
      </p:sp>
      <p:grpSp>
        <p:nvGrpSpPr>
          <p:cNvPr id="51" name="그룹 50"/>
          <p:cNvGrpSpPr/>
          <p:nvPr/>
        </p:nvGrpSpPr>
        <p:grpSpPr>
          <a:xfrm rot="16200000">
            <a:off x="4503654" y="7420769"/>
            <a:ext cx="369332" cy="712945"/>
            <a:chOff x="4660927" y="4345374"/>
            <a:chExt cx="248485" cy="1238400"/>
          </a:xfrm>
        </p:grpSpPr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353416" y="4901424"/>
              <a:ext cx="863508" cy="248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5110301" y="7961907"/>
            <a:ext cx="740778" cy="369332"/>
            <a:chOff x="4660016" y="4549617"/>
            <a:chExt cx="740778" cy="1746730"/>
          </a:xfrm>
        </p:grpSpPr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>
              <a:off x="4660016" y="4549617"/>
              <a:ext cx="740778" cy="174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 rot="5400000">
            <a:off x="1951985" y="1844887"/>
            <a:ext cx="1001638" cy="1298562"/>
            <a:chOff x="4687136" y="302048"/>
            <a:chExt cx="1001638" cy="5770874"/>
          </a:xfrm>
        </p:grpSpPr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>
              <a:cxnSpLocks/>
              <a:stCxn id="75" idx="1"/>
            </p:cNvCxnSpPr>
            <p:nvPr/>
          </p:nvCxnSpPr>
          <p:spPr>
            <a:xfrm rot="16200000" flipH="1" flipV="1">
              <a:off x="4145802" y="5528290"/>
              <a:ext cx="1085966" cy="329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 rot="16200000" flipH="1">
              <a:off x="3360147" y="2630674"/>
              <a:ext cx="4657253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/>
          <p:cNvGrpSpPr/>
          <p:nvPr/>
        </p:nvGrpSpPr>
        <p:grpSpPr>
          <a:xfrm rot="5400000">
            <a:off x="4894666" y="1777398"/>
            <a:ext cx="396860" cy="740778"/>
            <a:chOff x="4687134" y="3123654"/>
            <a:chExt cx="396860" cy="3292050"/>
          </a:xfrm>
        </p:grpSpPr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168879" y="5443080"/>
              <a:ext cx="1037333" cy="82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 rot="16200000">
              <a:off x="3253303" y="4585013"/>
              <a:ext cx="329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75" name="그림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88" y="1837102"/>
            <a:ext cx="190500" cy="319088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8654C609-0F0D-482C-9D0B-C45B9F6BCB2F}"/>
              </a:ext>
            </a:extLst>
          </p:cNvPr>
          <p:cNvSpPr txBox="1"/>
          <p:nvPr/>
        </p:nvSpPr>
        <p:spPr>
          <a:xfrm>
            <a:off x="1726392" y="2026459"/>
            <a:ext cx="7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30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8654C609-0F0D-482C-9D0B-C45B9F6BCB2F}"/>
              </a:ext>
            </a:extLst>
          </p:cNvPr>
          <p:cNvSpPr txBox="1"/>
          <p:nvPr/>
        </p:nvSpPr>
        <p:spPr>
          <a:xfrm>
            <a:off x="2327491" y="2979452"/>
            <a:ext cx="7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120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xmlns="" id="{54398524-E43E-4555-93A0-2DFF3632C5D9}"/>
              </a:ext>
            </a:extLst>
          </p:cNvPr>
          <p:cNvCxnSpPr/>
          <p:nvPr/>
        </p:nvCxnSpPr>
        <p:spPr>
          <a:xfrm>
            <a:off x="4887184" y="2320742"/>
            <a:ext cx="0" cy="6742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3ECA98A3-8B32-4990-97B9-1E846B3DFF7A}"/>
              </a:ext>
            </a:extLst>
          </p:cNvPr>
          <p:cNvSpPr txBox="1"/>
          <p:nvPr/>
        </p:nvSpPr>
        <p:spPr>
          <a:xfrm>
            <a:off x="4895854" y="2470168"/>
            <a:ext cx="180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24" name="그룹 123"/>
          <p:cNvGrpSpPr/>
          <p:nvPr/>
        </p:nvGrpSpPr>
        <p:grpSpPr>
          <a:xfrm rot="16200000">
            <a:off x="3759143" y="2315410"/>
            <a:ext cx="369332" cy="1685369"/>
            <a:chOff x="4388770" y="4354794"/>
            <a:chExt cx="369332" cy="1238400"/>
          </a:xfrm>
        </p:grpSpPr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736245" y="435479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309499" y="4793157"/>
              <a:ext cx="527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xmlns="" id="{58984564-C736-4BB8-9DC0-CC73E782E783}"/>
              </a:ext>
            </a:extLst>
          </p:cNvPr>
          <p:cNvGrpSpPr/>
          <p:nvPr/>
        </p:nvGrpSpPr>
        <p:grpSpPr>
          <a:xfrm>
            <a:off x="3420085" y="1557298"/>
            <a:ext cx="747484" cy="606097"/>
            <a:chOff x="3420085" y="1557298"/>
            <a:chExt cx="747484" cy="606097"/>
          </a:xfrm>
        </p:grpSpPr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xmlns="" id="{CB224971-1F88-44F5-9701-2C5ABD720EA2}"/>
                </a:ext>
              </a:extLst>
            </p:cNvPr>
            <p:cNvGrpSpPr/>
            <p:nvPr/>
          </p:nvGrpSpPr>
          <p:grpSpPr>
            <a:xfrm>
              <a:off x="3426791" y="1794063"/>
              <a:ext cx="740778" cy="369332"/>
              <a:chOff x="4656263" y="4425393"/>
              <a:chExt cx="740778" cy="1746730"/>
            </a:xfrm>
          </p:grpSpPr>
          <p:cxnSp>
            <p:nvCxnSpPr>
              <p:cNvPr id="93" name="직선 화살표 연결선 92">
                <a:extLst>
                  <a:ext uri="{FF2B5EF4-FFF2-40B4-BE49-F238E27FC236}">
                    <a16:creationId xmlns:a16="http://schemas.microsoft.com/office/drawing/2014/main" xmlns="" id="{920256A4-6E27-42F2-A719-9E00401F9E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4434" y="4681411"/>
                <a:ext cx="0" cy="145542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xmlns="" id="{68591EC1-70D3-482C-BF2A-9AC385D80E74}"/>
                  </a:ext>
                </a:extLst>
              </p:cNvPr>
              <p:cNvSpPr txBox="1"/>
              <p:nvPr/>
            </p:nvSpPr>
            <p:spPr>
              <a:xfrm>
                <a:off x="4656263" y="4425393"/>
                <a:ext cx="740778" cy="1746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35</a:t>
                </a:r>
                <a:endPara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DF0BC44B-88BD-4261-9E21-910268F4918F}"/>
                </a:ext>
              </a:extLst>
            </p:cNvPr>
            <p:cNvSpPr txBox="1"/>
            <p:nvPr/>
          </p:nvSpPr>
          <p:spPr>
            <a:xfrm>
              <a:off x="3420085" y="1557298"/>
              <a:ext cx="740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xmlns="" id="{C9CB5420-8D17-4F5E-95BC-FF99DDFC18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4962" y="1626685"/>
              <a:ext cx="2805" cy="22861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연결선: 구부러짐 2">
            <a:extLst>
              <a:ext uri="{FF2B5EF4-FFF2-40B4-BE49-F238E27FC236}">
                <a16:creationId xmlns:a16="http://schemas.microsoft.com/office/drawing/2014/main" xmlns="" id="{5EB30FE4-B0CC-46C1-A5D5-4EA84876B06D}"/>
              </a:ext>
            </a:extLst>
          </p:cNvPr>
          <p:cNvCxnSpPr>
            <a:cxnSpLocks/>
          </p:cNvCxnSpPr>
          <p:nvPr/>
        </p:nvCxnSpPr>
        <p:spPr>
          <a:xfrm>
            <a:off x="3852078" y="2589936"/>
            <a:ext cx="1327896" cy="20762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A402F775-8A2B-449E-916A-ADC3155CBB86}"/>
              </a:ext>
            </a:extLst>
          </p:cNvPr>
          <p:cNvSpPr txBox="1"/>
          <p:nvPr/>
        </p:nvSpPr>
        <p:spPr>
          <a:xfrm>
            <a:off x="5110890" y="2702453"/>
            <a:ext cx="1807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왼쪽 정렬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  20pt,18pt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xmlns="" id="{88C807B6-9C38-448F-9471-41A7DE0C222B}"/>
              </a:ext>
            </a:extLst>
          </p:cNvPr>
          <p:cNvCxnSpPr>
            <a:cxnSpLocks/>
          </p:cNvCxnSpPr>
          <p:nvPr/>
        </p:nvCxnSpPr>
        <p:spPr>
          <a:xfrm>
            <a:off x="4531903" y="2994985"/>
            <a:ext cx="0" cy="2943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5E7E9D4F-61D6-4201-AFC3-56813DE0505B}"/>
              </a:ext>
            </a:extLst>
          </p:cNvPr>
          <p:cNvSpPr txBox="1"/>
          <p:nvPr/>
        </p:nvSpPr>
        <p:spPr>
          <a:xfrm>
            <a:off x="4468437" y="2962541"/>
            <a:ext cx="418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35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xmlns="" id="{F98E83CF-001E-4CC1-9F61-80686F08A5A9}"/>
              </a:ext>
            </a:extLst>
          </p:cNvPr>
          <p:cNvGrpSpPr/>
          <p:nvPr/>
        </p:nvGrpSpPr>
        <p:grpSpPr>
          <a:xfrm>
            <a:off x="2082693" y="3290285"/>
            <a:ext cx="2691864" cy="4731864"/>
            <a:chOff x="1048626" y="1184580"/>
            <a:chExt cx="4790471" cy="7590924"/>
          </a:xfrm>
        </p:grpSpPr>
        <p:sp>
          <p:nvSpPr>
            <p:cNvPr id="96" name="모서리가 둥근 직사각형 277">
              <a:extLst>
                <a:ext uri="{FF2B5EF4-FFF2-40B4-BE49-F238E27FC236}">
                  <a16:creationId xmlns:a16="http://schemas.microsoft.com/office/drawing/2014/main" xmlns="" id="{BB3B9422-E5F9-4031-876F-262EDDAA8F8F}"/>
                </a:ext>
              </a:extLst>
            </p:cNvPr>
            <p:cNvSpPr/>
            <p:nvPr/>
          </p:nvSpPr>
          <p:spPr>
            <a:xfrm rot="16200000" flipV="1">
              <a:off x="4536367" y="7228612"/>
              <a:ext cx="1274823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모서리가 둥근 직사각형 188">
              <a:extLst>
                <a:ext uri="{FF2B5EF4-FFF2-40B4-BE49-F238E27FC236}">
                  <a16:creationId xmlns:a16="http://schemas.microsoft.com/office/drawing/2014/main" xmlns="" id="{6957DE2D-D354-4496-BA4A-0507368BB2C9}"/>
                </a:ext>
              </a:extLst>
            </p:cNvPr>
            <p:cNvSpPr/>
            <p:nvPr/>
          </p:nvSpPr>
          <p:spPr>
            <a:xfrm rot="16200000" flipV="1">
              <a:off x="4536367" y="4895116"/>
              <a:ext cx="1274823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xmlns="" id="{6ED6FB1C-E97B-4AA9-A003-D6D04D72E7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8626" y="1184580"/>
              <a:ext cx="4790471" cy="75909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99" name="모서리가 둥근 직사각형 82">
              <a:extLst>
                <a:ext uri="{FF2B5EF4-FFF2-40B4-BE49-F238E27FC236}">
                  <a16:creationId xmlns:a16="http://schemas.microsoft.com/office/drawing/2014/main" xmlns="" id="{B5FBEA74-682F-4F61-A275-4800E55E2F8F}"/>
                </a:ext>
              </a:extLst>
            </p:cNvPr>
            <p:cNvSpPr/>
            <p:nvPr/>
          </p:nvSpPr>
          <p:spPr>
            <a:xfrm rot="16200000" flipV="1">
              <a:off x="4536368" y="2521831"/>
              <a:ext cx="1274822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모서리가 둥근 직사각형 83">
              <a:extLst>
                <a:ext uri="{FF2B5EF4-FFF2-40B4-BE49-F238E27FC236}">
                  <a16:creationId xmlns:a16="http://schemas.microsoft.com/office/drawing/2014/main" xmlns="" id="{9D9A1AC0-045F-41F2-9A21-FDF0FCF8EF1D}"/>
                </a:ext>
              </a:extLst>
            </p:cNvPr>
            <p:cNvSpPr/>
            <p:nvPr/>
          </p:nvSpPr>
          <p:spPr>
            <a:xfrm>
              <a:off x="1522083" y="1927709"/>
              <a:ext cx="3762863" cy="15828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xmlns="" id="{8AD3B09D-B176-427A-ABF6-6344D207FD35}"/>
                </a:ext>
              </a:extLst>
            </p:cNvPr>
            <p:cNvSpPr/>
            <p:nvPr/>
          </p:nvSpPr>
          <p:spPr>
            <a:xfrm>
              <a:off x="1499971" y="1863160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xmlns="" id="{8AB117AF-8373-47A7-B07F-57ED078DB1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22083" y="1885272"/>
              <a:ext cx="243159" cy="243159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rgbClr val="FF660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xmlns="" id="{5393E945-BFD7-4D92-B2D9-E532E11F74C8}"/>
                </a:ext>
              </a:extLst>
            </p:cNvPr>
            <p:cNvSpPr txBox="1"/>
            <p:nvPr/>
          </p:nvSpPr>
          <p:spPr>
            <a:xfrm>
              <a:off x="1269739" y="1882611"/>
              <a:ext cx="747670" cy="2962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rgbClr val="0070C0"/>
                  </a:solidFill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기점</a:t>
              </a:r>
              <a:endParaRPr lang="ko-KR" altLang="en-US" sz="900" dirty="0">
                <a:solidFill>
                  <a:srgbClr val="0070C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xmlns="" id="{E813F058-16A7-4CDC-A2DD-B118FD54A42D}"/>
                </a:ext>
              </a:extLst>
            </p:cNvPr>
            <p:cNvSpPr/>
            <p:nvPr/>
          </p:nvSpPr>
          <p:spPr>
            <a:xfrm>
              <a:off x="2687509" y="1863160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오른쪽 화살표 92">
              <a:extLst>
                <a:ext uri="{FF2B5EF4-FFF2-40B4-BE49-F238E27FC236}">
                  <a16:creationId xmlns:a16="http://schemas.microsoft.com/office/drawing/2014/main" xmlns="" id="{7B054AE5-9D5F-4625-9F23-3DE69E963261}"/>
                </a:ext>
              </a:extLst>
            </p:cNvPr>
            <p:cNvSpPr/>
            <p:nvPr/>
          </p:nvSpPr>
          <p:spPr>
            <a:xfrm>
              <a:off x="2750009" y="1950786"/>
              <a:ext cx="167641" cy="10428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xmlns="" id="{23960E1B-5259-4FB5-B6C7-A7ED37BB8396}"/>
                </a:ext>
              </a:extLst>
            </p:cNvPr>
            <p:cNvSpPr/>
            <p:nvPr/>
          </p:nvSpPr>
          <p:spPr>
            <a:xfrm>
              <a:off x="3875225" y="1867678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오른쪽 화살표 94">
              <a:extLst>
                <a:ext uri="{FF2B5EF4-FFF2-40B4-BE49-F238E27FC236}">
                  <a16:creationId xmlns:a16="http://schemas.microsoft.com/office/drawing/2014/main" xmlns="" id="{8C64FADB-CF85-4E1B-A9B0-600563197054}"/>
                </a:ext>
              </a:extLst>
            </p:cNvPr>
            <p:cNvSpPr/>
            <p:nvPr/>
          </p:nvSpPr>
          <p:spPr>
            <a:xfrm>
              <a:off x="3937725" y="1955304"/>
              <a:ext cx="167641" cy="10428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xmlns="" id="{869ECBB8-614B-43BC-B703-95C33C32BB71}"/>
                </a:ext>
              </a:extLst>
            </p:cNvPr>
            <p:cNvSpPr/>
            <p:nvPr/>
          </p:nvSpPr>
          <p:spPr>
            <a:xfrm>
              <a:off x="5060062" y="1859236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오른쪽 화살표 96">
              <a:extLst>
                <a:ext uri="{FF2B5EF4-FFF2-40B4-BE49-F238E27FC236}">
                  <a16:creationId xmlns:a16="http://schemas.microsoft.com/office/drawing/2014/main" xmlns="" id="{82DBE8D4-7BFC-4508-9E78-468F276DF5E5}"/>
                </a:ext>
              </a:extLst>
            </p:cNvPr>
            <p:cNvSpPr/>
            <p:nvPr/>
          </p:nvSpPr>
          <p:spPr>
            <a:xfrm>
              <a:off x="5122562" y="1946862"/>
              <a:ext cx="167641" cy="10428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모서리가 둥근 직사각형 97">
              <a:extLst>
                <a:ext uri="{FF2B5EF4-FFF2-40B4-BE49-F238E27FC236}">
                  <a16:creationId xmlns:a16="http://schemas.microsoft.com/office/drawing/2014/main" xmlns="" id="{010FE9C0-2F25-4D20-BCFA-489F2167AF7B}"/>
                </a:ext>
              </a:extLst>
            </p:cNvPr>
            <p:cNvSpPr/>
            <p:nvPr/>
          </p:nvSpPr>
          <p:spPr>
            <a:xfrm rot="16200000" flipV="1">
              <a:off x="978676" y="3738321"/>
              <a:ext cx="1274822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모서리가 둥근 직사각형 99">
              <a:extLst>
                <a:ext uri="{FF2B5EF4-FFF2-40B4-BE49-F238E27FC236}">
                  <a16:creationId xmlns:a16="http://schemas.microsoft.com/office/drawing/2014/main" xmlns="" id="{A415044D-3144-4C8F-BBEE-2D5EDD4E8F24}"/>
                </a:ext>
              </a:extLst>
            </p:cNvPr>
            <p:cNvSpPr/>
            <p:nvPr/>
          </p:nvSpPr>
          <p:spPr>
            <a:xfrm rot="16200000" flipV="1">
              <a:off x="978676" y="5952635"/>
              <a:ext cx="1274822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xmlns="" id="{3EEDF43A-698A-4099-83C8-F1B66D6EB11C}"/>
                </a:ext>
              </a:extLst>
            </p:cNvPr>
            <p:cNvGrpSpPr/>
            <p:nvPr/>
          </p:nvGrpSpPr>
          <p:grpSpPr>
            <a:xfrm>
              <a:off x="1499971" y="3058691"/>
              <a:ext cx="3847475" cy="300964"/>
              <a:chOff x="1499971" y="3058691"/>
              <a:chExt cx="3847475" cy="300964"/>
            </a:xfrm>
          </p:grpSpPr>
          <p:sp>
            <p:nvSpPr>
              <p:cNvPr id="180" name="모서리가 둥근 직사각형 169">
                <a:extLst>
                  <a:ext uri="{FF2B5EF4-FFF2-40B4-BE49-F238E27FC236}">
                    <a16:creationId xmlns:a16="http://schemas.microsoft.com/office/drawing/2014/main" xmlns="" id="{5134CBB8-C104-491B-9B7B-C559FBDEF03C}"/>
                  </a:ext>
                </a:extLst>
              </p:cNvPr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타원 180">
                <a:extLst>
                  <a:ext uri="{FF2B5EF4-FFF2-40B4-BE49-F238E27FC236}">
                    <a16:creationId xmlns:a16="http://schemas.microsoft.com/office/drawing/2014/main" xmlns="" id="{0854EA00-AFED-4569-BED5-21AB24B2AE57}"/>
                  </a:ext>
                </a:extLst>
              </p:cNvPr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오른쪽 화살표 171">
                <a:extLst>
                  <a:ext uri="{FF2B5EF4-FFF2-40B4-BE49-F238E27FC236}">
                    <a16:creationId xmlns:a16="http://schemas.microsoft.com/office/drawing/2014/main" xmlns="" id="{2513A16D-5E5E-4252-B515-75D883C2083E}"/>
                  </a:ext>
                </a:extLst>
              </p:cNvPr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타원 182">
                <a:extLst>
                  <a:ext uri="{FF2B5EF4-FFF2-40B4-BE49-F238E27FC236}">
                    <a16:creationId xmlns:a16="http://schemas.microsoft.com/office/drawing/2014/main" xmlns="" id="{6B72AC15-0E17-4859-9397-05B372B72B55}"/>
                  </a:ext>
                </a:extLst>
              </p:cNvPr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오른쪽 화살표 173">
                <a:extLst>
                  <a:ext uri="{FF2B5EF4-FFF2-40B4-BE49-F238E27FC236}">
                    <a16:creationId xmlns:a16="http://schemas.microsoft.com/office/drawing/2014/main" xmlns="" id="{1E11C1CA-3AFA-474B-B28B-917FDECC3462}"/>
                  </a:ext>
                </a:extLst>
              </p:cNvPr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타원 184">
                <a:extLst>
                  <a:ext uri="{FF2B5EF4-FFF2-40B4-BE49-F238E27FC236}">
                    <a16:creationId xmlns:a16="http://schemas.microsoft.com/office/drawing/2014/main" xmlns="" id="{E7520FA7-CC7E-40AA-9D2D-61CA65B3EB90}"/>
                  </a:ext>
                </a:extLst>
              </p:cNvPr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오른쪽 화살표 175">
                <a:extLst>
                  <a:ext uri="{FF2B5EF4-FFF2-40B4-BE49-F238E27FC236}">
                    <a16:creationId xmlns:a16="http://schemas.microsoft.com/office/drawing/2014/main" xmlns="" id="{02A0B402-3AB5-4491-A128-08BF40420E0A}"/>
                  </a:ext>
                </a:extLst>
              </p:cNvPr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타원 186">
                <a:extLst>
                  <a:ext uri="{FF2B5EF4-FFF2-40B4-BE49-F238E27FC236}">
                    <a16:creationId xmlns:a16="http://schemas.microsoft.com/office/drawing/2014/main" xmlns="" id="{C49E1AF9-5B97-4C82-9F37-D68542FA7AF7}"/>
                  </a:ext>
                </a:extLst>
              </p:cNvPr>
              <p:cNvSpPr/>
              <p:nvPr/>
            </p:nvSpPr>
            <p:spPr>
              <a:xfrm rot="10800000">
                <a:off x="1499971" y="3067133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오른쪽 화살표 177">
                <a:extLst>
                  <a:ext uri="{FF2B5EF4-FFF2-40B4-BE49-F238E27FC236}">
                    <a16:creationId xmlns:a16="http://schemas.microsoft.com/office/drawing/2014/main" xmlns="" id="{565E5738-C7F7-4537-B0E3-0BF678AA32A6}"/>
                  </a:ext>
                </a:extLst>
              </p:cNvPr>
              <p:cNvSpPr/>
              <p:nvPr/>
            </p:nvSpPr>
            <p:spPr>
              <a:xfrm rot="10800000">
                <a:off x="1557214" y="3162607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xmlns="" id="{87BC9E03-4409-4ADB-BE8B-37DD5C970BEE}"/>
                </a:ext>
              </a:extLst>
            </p:cNvPr>
            <p:cNvSpPr txBox="1"/>
            <p:nvPr/>
          </p:nvSpPr>
          <p:spPr>
            <a:xfrm>
              <a:off x="2458057" y="2125978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xmlns="" id="{64EF550B-E7F8-4F91-AEB5-916A22827196}"/>
                </a:ext>
              </a:extLst>
            </p:cNvPr>
            <p:cNvSpPr txBox="1"/>
            <p:nvPr/>
          </p:nvSpPr>
          <p:spPr>
            <a:xfrm>
              <a:off x="3632262" y="2139248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xmlns="" id="{207A984A-7821-433C-9333-87F7981298AA}"/>
                </a:ext>
              </a:extLst>
            </p:cNvPr>
            <p:cNvSpPr txBox="1"/>
            <p:nvPr/>
          </p:nvSpPr>
          <p:spPr>
            <a:xfrm>
              <a:off x="4823332" y="213436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xmlns="" id="{C2DFEEE2-38BC-4A5F-915C-564D581F526C}"/>
                </a:ext>
              </a:extLst>
            </p:cNvPr>
            <p:cNvSpPr txBox="1"/>
            <p:nvPr/>
          </p:nvSpPr>
          <p:spPr>
            <a:xfrm>
              <a:off x="4823332" y="3354644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xmlns="" id="{5C3FE788-5BA4-479B-A3F1-E5C5341718B5}"/>
                </a:ext>
              </a:extLst>
            </p:cNvPr>
            <p:cNvSpPr txBox="1"/>
            <p:nvPr/>
          </p:nvSpPr>
          <p:spPr>
            <a:xfrm>
              <a:off x="3632262" y="3339120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xmlns="" id="{148752E4-9F2C-4FF3-80E5-C084A7F63067}"/>
                </a:ext>
              </a:extLst>
            </p:cNvPr>
            <p:cNvSpPr txBox="1"/>
            <p:nvPr/>
          </p:nvSpPr>
          <p:spPr>
            <a:xfrm>
              <a:off x="2443094" y="3343902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xmlns="" id="{2BDE8EBB-5005-415B-AF85-0B7F91199D27}"/>
                </a:ext>
              </a:extLst>
            </p:cNvPr>
            <p:cNvSpPr txBox="1"/>
            <p:nvPr/>
          </p:nvSpPr>
          <p:spPr>
            <a:xfrm>
              <a:off x="1251751" y="3370160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xmlns="" id="{8EC9A823-7929-4C1C-8274-B57A6E839D81}"/>
                </a:ext>
              </a:extLst>
            </p:cNvPr>
            <p:cNvSpPr txBox="1"/>
            <p:nvPr/>
          </p:nvSpPr>
          <p:spPr>
            <a:xfrm>
              <a:off x="1267276" y="454068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xmlns="" id="{8F171110-669B-49FD-9036-0FFD6F9D2987}"/>
                </a:ext>
              </a:extLst>
            </p:cNvPr>
            <p:cNvSpPr txBox="1"/>
            <p:nvPr/>
          </p:nvSpPr>
          <p:spPr>
            <a:xfrm>
              <a:off x="2456781" y="4538355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xmlns="" id="{ADB4B276-C1BE-4BAE-95E8-58418306C62D}"/>
                </a:ext>
              </a:extLst>
            </p:cNvPr>
            <p:cNvSpPr txBox="1"/>
            <p:nvPr/>
          </p:nvSpPr>
          <p:spPr>
            <a:xfrm>
              <a:off x="3644497" y="454286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pic>
          <p:nvPicPr>
            <p:cNvPr id="123" name="그림 122">
              <a:extLst>
                <a:ext uri="{FF2B5EF4-FFF2-40B4-BE49-F238E27FC236}">
                  <a16:creationId xmlns:a16="http://schemas.microsoft.com/office/drawing/2014/main" xmlns="" id="{30CC34C2-5ABE-453C-9093-8360304E0D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112" b="15666"/>
            <a:stretch/>
          </p:blipFill>
          <p:spPr>
            <a:xfrm>
              <a:off x="1414222" y="3064041"/>
              <a:ext cx="535674" cy="317236"/>
            </a:xfrm>
            <a:prstGeom prst="rect">
              <a:avLst/>
            </a:prstGeom>
          </p:spPr>
        </p:pic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xmlns="" id="{E1EAC15A-71CA-468E-8DBA-15A6706769F7}"/>
                </a:ext>
              </a:extLst>
            </p:cNvPr>
            <p:cNvGrpSpPr/>
            <p:nvPr/>
          </p:nvGrpSpPr>
          <p:grpSpPr>
            <a:xfrm>
              <a:off x="1505787" y="5362539"/>
              <a:ext cx="3847475" cy="300964"/>
              <a:chOff x="1499971" y="3058691"/>
              <a:chExt cx="3847475" cy="300964"/>
            </a:xfrm>
          </p:grpSpPr>
          <p:sp>
            <p:nvSpPr>
              <p:cNvPr id="171" name="모서리가 둥근 직사각형 160">
                <a:extLst>
                  <a:ext uri="{FF2B5EF4-FFF2-40B4-BE49-F238E27FC236}">
                    <a16:creationId xmlns:a16="http://schemas.microsoft.com/office/drawing/2014/main" xmlns="" id="{EBFB9E74-D3F3-4596-93BD-226537F5B933}"/>
                  </a:ext>
                </a:extLst>
              </p:cNvPr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타원 171">
                <a:extLst>
                  <a:ext uri="{FF2B5EF4-FFF2-40B4-BE49-F238E27FC236}">
                    <a16:creationId xmlns:a16="http://schemas.microsoft.com/office/drawing/2014/main" xmlns="" id="{86E5CFDA-0AD1-4A88-9C1A-F18A3EE3BFAB}"/>
                  </a:ext>
                </a:extLst>
              </p:cNvPr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오른쪽 화살표 162">
                <a:extLst>
                  <a:ext uri="{FF2B5EF4-FFF2-40B4-BE49-F238E27FC236}">
                    <a16:creationId xmlns:a16="http://schemas.microsoft.com/office/drawing/2014/main" xmlns="" id="{10C82733-B348-4B3F-9B7F-5FBC60F170F6}"/>
                  </a:ext>
                </a:extLst>
              </p:cNvPr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타원 173">
                <a:extLst>
                  <a:ext uri="{FF2B5EF4-FFF2-40B4-BE49-F238E27FC236}">
                    <a16:creationId xmlns:a16="http://schemas.microsoft.com/office/drawing/2014/main" xmlns="" id="{FA8BB531-C3BC-44F0-8FF7-97B1C68D16B4}"/>
                  </a:ext>
                </a:extLst>
              </p:cNvPr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오른쪽 화살표 164">
                <a:extLst>
                  <a:ext uri="{FF2B5EF4-FFF2-40B4-BE49-F238E27FC236}">
                    <a16:creationId xmlns:a16="http://schemas.microsoft.com/office/drawing/2014/main" xmlns="" id="{994CED0F-3A3E-4AF3-A22F-E403CAB97249}"/>
                  </a:ext>
                </a:extLst>
              </p:cNvPr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타원 175">
                <a:extLst>
                  <a:ext uri="{FF2B5EF4-FFF2-40B4-BE49-F238E27FC236}">
                    <a16:creationId xmlns:a16="http://schemas.microsoft.com/office/drawing/2014/main" xmlns="" id="{154E0F48-D7E2-4111-849F-F8CFC03187E2}"/>
                  </a:ext>
                </a:extLst>
              </p:cNvPr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오른쪽 화살표 166">
                <a:extLst>
                  <a:ext uri="{FF2B5EF4-FFF2-40B4-BE49-F238E27FC236}">
                    <a16:creationId xmlns:a16="http://schemas.microsoft.com/office/drawing/2014/main" xmlns="" id="{85179FEA-5D1B-4BCD-BB48-5261089B1C57}"/>
                  </a:ext>
                </a:extLst>
              </p:cNvPr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타원 177">
                <a:extLst>
                  <a:ext uri="{FF2B5EF4-FFF2-40B4-BE49-F238E27FC236}">
                    <a16:creationId xmlns:a16="http://schemas.microsoft.com/office/drawing/2014/main" xmlns="" id="{B33A6595-7248-4BED-B848-2E0F295746ED}"/>
                  </a:ext>
                </a:extLst>
              </p:cNvPr>
              <p:cNvSpPr/>
              <p:nvPr/>
            </p:nvSpPr>
            <p:spPr>
              <a:xfrm rot="10800000">
                <a:off x="1499971" y="3067133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오른쪽 화살표 168">
                <a:extLst>
                  <a:ext uri="{FF2B5EF4-FFF2-40B4-BE49-F238E27FC236}">
                    <a16:creationId xmlns:a16="http://schemas.microsoft.com/office/drawing/2014/main" xmlns="" id="{3F8B5F36-D873-484A-B3BD-23EE1C5AB827}"/>
                  </a:ext>
                </a:extLst>
              </p:cNvPr>
              <p:cNvSpPr/>
              <p:nvPr/>
            </p:nvSpPr>
            <p:spPr>
              <a:xfrm rot="10800000">
                <a:off x="1557214" y="3162607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xmlns="" id="{AEC319FD-2815-4180-ADE2-D2A6C42836DC}"/>
                </a:ext>
              </a:extLst>
            </p:cNvPr>
            <p:cNvGrpSpPr/>
            <p:nvPr/>
          </p:nvGrpSpPr>
          <p:grpSpPr>
            <a:xfrm>
              <a:off x="1505787" y="4261001"/>
              <a:ext cx="3847475" cy="300964"/>
              <a:chOff x="1499971" y="3058691"/>
              <a:chExt cx="3847475" cy="300964"/>
            </a:xfrm>
          </p:grpSpPr>
          <p:sp>
            <p:nvSpPr>
              <p:cNvPr id="162" name="모서리가 둥근 직사각형 151">
                <a:extLst>
                  <a:ext uri="{FF2B5EF4-FFF2-40B4-BE49-F238E27FC236}">
                    <a16:creationId xmlns:a16="http://schemas.microsoft.com/office/drawing/2014/main" xmlns="" id="{ABBFEC81-3309-40D8-83A1-4FF637430EDC}"/>
                  </a:ext>
                </a:extLst>
              </p:cNvPr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xmlns="" id="{90757869-1DA0-478F-984F-43CC271B607E}"/>
                  </a:ext>
                </a:extLst>
              </p:cNvPr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오른쪽 화살표 153">
                <a:extLst>
                  <a:ext uri="{FF2B5EF4-FFF2-40B4-BE49-F238E27FC236}">
                    <a16:creationId xmlns:a16="http://schemas.microsoft.com/office/drawing/2014/main" xmlns="" id="{53C48AD4-5874-42B2-A4D9-32616FD3C0C4}"/>
                  </a:ext>
                </a:extLst>
              </p:cNvPr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타원 164">
                <a:extLst>
                  <a:ext uri="{FF2B5EF4-FFF2-40B4-BE49-F238E27FC236}">
                    <a16:creationId xmlns:a16="http://schemas.microsoft.com/office/drawing/2014/main" xmlns="" id="{8347E67A-E2C6-4399-ADC8-109BDD128DEB}"/>
                  </a:ext>
                </a:extLst>
              </p:cNvPr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오른쪽 화살표 155">
                <a:extLst>
                  <a:ext uri="{FF2B5EF4-FFF2-40B4-BE49-F238E27FC236}">
                    <a16:creationId xmlns:a16="http://schemas.microsoft.com/office/drawing/2014/main" xmlns="" id="{D32FE229-7A13-4D08-A28A-7DE5D7D46804}"/>
                  </a:ext>
                </a:extLst>
              </p:cNvPr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xmlns="" id="{7CBA3A85-0A16-4F2C-BBBC-C079FDFA23C2}"/>
                  </a:ext>
                </a:extLst>
              </p:cNvPr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오른쪽 화살표 157">
                <a:extLst>
                  <a:ext uri="{FF2B5EF4-FFF2-40B4-BE49-F238E27FC236}">
                    <a16:creationId xmlns:a16="http://schemas.microsoft.com/office/drawing/2014/main" xmlns="" id="{AFA9C931-503F-4D2A-83A7-56D5F88593F3}"/>
                  </a:ext>
                </a:extLst>
              </p:cNvPr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xmlns="" id="{ED6A26DF-1E67-4AD4-94AA-C9D7E19BC1C1}"/>
                  </a:ext>
                </a:extLst>
              </p:cNvPr>
              <p:cNvSpPr/>
              <p:nvPr/>
            </p:nvSpPr>
            <p:spPr>
              <a:xfrm rot="10800000">
                <a:off x="1499971" y="3067133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오른쪽 화살표 159">
                <a:extLst>
                  <a:ext uri="{FF2B5EF4-FFF2-40B4-BE49-F238E27FC236}">
                    <a16:creationId xmlns:a16="http://schemas.microsoft.com/office/drawing/2014/main" xmlns="" id="{F1400BB2-9F49-4295-8C80-B284C0074252}"/>
                  </a:ext>
                </a:extLst>
              </p:cNvPr>
              <p:cNvSpPr/>
              <p:nvPr/>
            </p:nvSpPr>
            <p:spPr>
              <a:xfrm rot="10800000">
                <a:off x="1557214" y="3162607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xmlns="" id="{38C4EC4D-C7D7-43A2-8DB7-D30FDAA70C07}"/>
                </a:ext>
              </a:extLst>
            </p:cNvPr>
            <p:cNvGrpSpPr/>
            <p:nvPr/>
          </p:nvGrpSpPr>
          <p:grpSpPr>
            <a:xfrm>
              <a:off x="1505787" y="6593287"/>
              <a:ext cx="3847475" cy="300964"/>
              <a:chOff x="1499971" y="3058691"/>
              <a:chExt cx="3847475" cy="300964"/>
            </a:xfrm>
          </p:grpSpPr>
          <p:sp>
            <p:nvSpPr>
              <p:cNvPr id="153" name="모서리가 둥근 직사각형 142">
                <a:extLst>
                  <a:ext uri="{FF2B5EF4-FFF2-40B4-BE49-F238E27FC236}">
                    <a16:creationId xmlns:a16="http://schemas.microsoft.com/office/drawing/2014/main" xmlns="" id="{1CC867D6-C7BD-4948-88DC-25B8D9E7856C}"/>
                  </a:ext>
                </a:extLst>
              </p:cNvPr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xmlns="" id="{6B1F77E3-8244-4A33-840B-F2332B9837F8}"/>
                  </a:ext>
                </a:extLst>
              </p:cNvPr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오른쪽 화살표 144">
                <a:extLst>
                  <a:ext uri="{FF2B5EF4-FFF2-40B4-BE49-F238E27FC236}">
                    <a16:creationId xmlns:a16="http://schemas.microsoft.com/office/drawing/2014/main" xmlns="" id="{812D8979-2319-41F0-874F-D7D0E4DCE28B}"/>
                  </a:ext>
                </a:extLst>
              </p:cNvPr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xmlns="" id="{8A02A217-1C08-4DA9-92F5-C0E6A4FFBB16}"/>
                  </a:ext>
                </a:extLst>
              </p:cNvPr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오른쪽 화살표 146">
                <a:extLst>
                  <a:ext uri="{FF2B5EF4-FFF2-40B4-BE49-F238E27FC236}">
                    <a16:creationId xmlns:a16="http://schemas.microsoft.com/office/drawing/2014/main" xmlns="" id="{8199173F-55AA-460F-A6F1-3D711333BF05}"/>
                  </a:ext>
                </a:extLst>
              </p:cNvPr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타원 157">
                <a:extLst>
                  <a:ext uri="{FF2B5EF4-FFF2-40B4-BE49-F238E27FC236}">
                    <a16:creationId xmlns:a16="http://schemas.microsoft.com/office/drawing/2014/main" xmlns="" id="{F072B532-2FE6-496D-9F26-884D5909CD99}"/>
                  </a:ext>
                </a:extLst>
              </p:cNvPr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오른쪽 화살표 148">
                <a:extLst>
                  <a:ext uri="{FF2B5EF4-FFF2-40B4-BE49-F238E27FC236}">
                    <a16:creationId xmlns:a16="http://schemas.microsoft.com/office/drawing/2014/main" xmlns="" id="{A24723C9-034D-4C4B-B345-FC21EC0F57FA}"/>
                  </a:ext>
                </a:extLst>
              </p:cNvPr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타원 159">
                <a:extLst>
                  <a:ext uri="{FF2B5EF4-FFF2-40B4-BE49-F238E27FC236}">
                    <a16:creationId xmlns:a16="http://schemas.microsoft.com/office/drawing/2014/main" xmlns="" id="{4AEB8752-E7FB-4F70-9C14-CE7C1CBE2CA4}"/>
                  </a:ext>
                </a:extLst>
              </p:cNvPr>
              <p:cNvSpPr/>
              <p:nvPr/>
            </p:nvSpPr>
            <p:spPr>
              <a:xfrm rot="10800000">
                <a:off x="1499971" y="3067133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오른쪽 화살표 150">
                <a:extLst>
                  <a:ext uri="{FF2B5EF4-FFF2-40B4-BE49-F238E27FC236}">
                    <a16:creationId xmlns:a16="http://schemas.microsoft.com/office/drawing/2014/main" xmlns="" id="{E1A31BB1-A5F5-4294-91DD-20E34601DED5}"/>
                  </a:ext>
                </a:extLst>
              </p:cNvPr>
              <p:cNvSpPr/>
              <p:nvPr/>
            </p:nvSpPr>
            <p:spPr>
              <a:xfrm rot="10800000">
                <a:off x="1557214" y="3162607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xmlns="" id="{C2589821-5EE3-4F23-A5BB-D8B6009D5D43}"/>
                </a:ext>
              </a:extLst>
            </p:cNvPr>
            <p:cNvGrpSpPr/>
            <p:nvPr/>
          </p:nvGrpSpPr>
          <p:grpSpPr>
            <a:xfrm>
              <a:off x="1568287" y="7767747"/>
              <a:ext cx="3784975" cy="300964"/>
              <a:chOff x="1562471" y="3058691"/>
              <a:chExt cx="3784975" cy="300964"/>
            </a:xfrm>
          </p:grpSpPr>
          <p:sp>
            <p:nvSpPr>
              <p:cNvPr id="146" name="모서리가 둥근 직사각형 135">
                <a:extLst>
                  <a:ext uri="{FF2B5EF4-FFF2-40B4-BE49-F238E27FC236}">
                    <a16:creationId xmlns:a16="http://schemas.microsoft.com/office/drawing/2014/main" xmlns="" id="{45084B3F-34A1-4BE0-BED2-52261BB387A2}"/>
                  </a:ext>
                </a:extLst>
              </p:cNvPr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타원 146">
                <a:extLst>
                  <a:ext uri="{FF2B5EF4-FFF2-40B4-BE49-F238E27FC236}">
                    <a16:creationId xmlns:a16="http://schemas.microsoft.com/office/drawing/2014/main" xmlns="" id="{7F81EB17-D92F-4C76-9717-200C8EFB5006}"/>
                  </a:ext>
                </a:extLst>
              </p:cNvPr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오른쪽 화살표 137">
                <a:extLst>
                  <a:ext uri="{FF2B5EF4-FFF2-40B4-BE49-F238E27FC236}">
                    <a16:creationId xmlns:a16="http://schemas.microsoft.com/office/drawing/2014/main" xmlns="" id="{6CF63981-0754-4A7A-B34F-6E03CF463654}"/>
                  </a:ext>
                </a:extLst>
              </p:cNvPr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타원 148">
                <a:extLst>
                  <a:ext uri="{FF2B5EF4-FFF2-40B4-BE49-F238E27FC236}">
                    <a16:creationId xmlns:a16="http://schemas.microsoft.com/office/drawing/2014/main" xmlns="" id="{4FC78435-90CB-4651-9F65-F38670676C67}"/>
                  </a:ext>
                </a:extLst>
              </p:cNvPr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오른쪽 화살표 139">
                <a:extLst>
                  <a:ext uri="{FF2B5EF4-FFF2-40B4-BE49-F238E27FC236}">
                    <a16:creationId xmlns:a16="http://schemas.microsoft.com/office/drawing/2014/main" xmlns="" id="{E3D33B65-89BE-4CCF-AE45-9C66386B1B3C}"/>
                  </a:ext>
                </a:extLst>
              </p:cNvPr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xmlns="" id="{23361191-9D2B-4039-8B86-3C89BA0D1FF2}"/>
                  </a:ext>
                </a:extLst>
              </p:cNvPr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오른쪽 화살표 141">
                <a:extLst>
                  <a:ext uri="{FF2B5EF4-FFF2-40B4-BE49-F238E27FC236}">
                    <a16:creationId xmlns:a16="http://schemas.microsoft.com/office/drawing/2014/main" xmlns="" id="{0A1274BD-BCF3-4519-9768-16108A299BCF}"/>
                  </a:ext>
                </a:extLst>
              </p:cNvPr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xmlns="" id="{0365C298-89CA-4A3A-9811-B75CEF087A4B}"/>
                </a:ext>
              </a:extLst>
            </p:cNvPr>
            <p:cNvSpPr/>
            <p:nvPr/>
          </p:nvSpPr>
          <p:spPr>
            <a:xfrm>
              <a:off x="1503298" y="7784231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xmlns="" id="{3C99E6A0-6DC4-4EFB-9636-E3C2BE9418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25410" y="7806343"/>
              <a:ext cx="243159" cy="243159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rgbClr val="FF660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xmlns="" id="{F0333FB9-CF22-45A1-A4F6-075D5B56B29A}"/>
                </a:ext>
              </a:extLst>
            </p:cNvPr>
            <p:cNvSpPr txBox="1"/>
            <p:nvPr/>
          </p:nvSpPr>
          <p:spPr>
            <a:xfrm>
              <a:off x="1273014" y="7776005"/>
              <a:ext cx="747670" cy="345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rgbClr val="0070C0"/>
                  </a:solidFill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종점</a:t>
              </a:r>
              <a:endParaRPr lang="en-US" altLang="ko-KR" sz="800" dirty="0">
                <a:solidFill>
                  <a:srgbClr val="0070C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xmlns="" id="{EAEBD484-A4CF-45F9-B03C-711293DB2E16}"/>
                </a:ext>
              </a:extLst>
            </p:cNvPr>
            <p:cNvSpPr txBox="1"/>
            <p:nvPr/>
          </p:nvSpPr>
          <p:spPr>
            <a:xfrm>
              <a:off x="2488130" y="564945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xmlns="" id="{10D59634-5B05-4E4C-9FE7-52AE824CCA56}"/>
                </a:ext>
              </a:extLst>
            </p:cNvPr>
            <p:cNvSpPr txBox="1"/>
            <p:nvPr/>
          </p:nvSpPr>
          <p:spPr>
            <a:xfrm>
              <a:off x="3662335" y="566272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xmlns="" id="{B285F2C4-F4F6-4800-AF2A-8067C917CD1F}"/>
                </a:ext>
              </a:extLst>
            </p:cNvPr>
            <p:cNvSpPr txBox="1"/>
            <p:nvPr/>
          </p:nvSpPr>
          <p:spPr>
            <a:xfrm>
              <a:off x="4853406" y="5657839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xmlns="" id="{D70F67D9-453E-41F8-83F2-B7B69EB70C02}"/>
                </a:ext>
              </a:extLst>
            </p:cNvPr>
            <p:cNvSpPr txBox="1"/>
            <p:nvPr/>
          </p:nvSpPr>
          <p:spPr>
            <a:xfrm>
              <a:off x="4853406" y="6878120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xmlns="" id="{688A27F9-1458-414F-9C42-05983C9D5376}"/>
                </a:ext>
              </a:extLst>
            </p:cNvPr>
            <p:cNvSpPr txBox="1"/>
            <p:nvPr/>
          </p:nvSpPr>
          <p:spPr>
            <a:xfrm>
              <a:off x="3662335" y="6862596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xmlns="" id="{D032E8BB-4F69-4727-AD43-510786259FE4}"/>
                </a:ext>
              </a:extLst>
            </p:cNvPr>
            <p:cNvSpPr txBox="1"/>
            <p:nvPr/>
          </p:nvSpPr>
          <p:spPr>
            <a:xfrm>
              <a:off x="2473167" y="6867378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xmlns="" id="{856B5F12-BA6B-4B3B-887F-51C6232AEBC4}"/>
                </a:ext>
              </a:extLst>
            </p:cNvPr>
            <p:cNvSpPr txBox="1"/>
            <p:nvPr/>
          </p:nvSpPr>
          <p:spPr>
            <a:xfrm>
              <a:off x="1281824" y="6893635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xmlns="" id="{DA8433AB-369A-4BE1-8CAB-FB96F5CA6823}"/>
                </a:ext>
              </a:extLst>
            </p:cNvPr>
            <p:cNvSpPr txBox="1"/>
            <p:nvPr/>
          </p:nvSpPr>
          <p:spPr>
            <a:xfrm>
              <a:off x="4839384" y="8042418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xmlns="" id="{503E9E5B-10B4-43C5-85BC-B33A64E1B409}"/>
                </a:ext>
              </a:extLst>
            </p:cNvPr>
            <p:cNvSpPr txBox="1"/>
            <p:nvPr/>
          </p:nvSpPr>
          <p:spPr>
            <a:xfrm>
              <a:off x="2486854" y="8061831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xmlns="" id="{DB38CE8A-8EF7-4335-BF57-B31811C264D4}"/>
                </a:ext>
              </a:extLst>
            </p:cNvPr>
            <p:cNvSpPr txBox="1"/>
            <p:nvPr/>
          </p:nvSpPr>
          <p:spPr>
            <a:xfrm>
              <a:off x="3674570" y="8066339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xmlns="" id="{2DF859ED-FCFA-4940-BA34-AC2398593799}"/>
                </a:ext>
              </a:extLst>
            </p:cNvPr>
            <p:cNvSpPr txBox="1"/>
            <p:nvPr/>
          </p:nvSpPr>
          <p:spPr>
            <a:xfrm>
              <a:off x="4797400" y="4506757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xmlns="" id="{7877FCC6-FDEE-48E4-84E0-9EB8A367F7C6}"/>
                </a:ext>
              </a:extLst>
            </p:cNvPr>
            <p:cNvSpPr txBox="1"/>
            <p:nvPr/>
          </p:nvSpPr>
          <p:spPr>
            <a:xfrm>
              <a:off x="1261937" y="5647031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</p:grpSp>
      <p:sp>
        <p:nvSpPr>
          <p:cNvPr id="192" name="타원 191">
            <a:extLst>
              <a:ext uri="{FF2B5EF4-FFF2-40B4-BE49-F238E27FC236}">
                <a16:creationId xmlns:a16="http://schemas.microsoft.com/office/drawing/2014/main" xmlns="" id="{3CE6274D-27B4-4249-8BCD-5F40EA2BDBCC}"/>
              </a:ext>
            </a:extLst>
          </p:cNvPr>
          <p:cNvSpPr/>
          <p:nvPr/>
        </p:nvSpPr>
        <p:spPr>
          <a:xfrm>
            <a:off x="5500349" y="4592503"/>
            <a:ext cx="720000" cy="72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2-1</a:t>
            </a:r>
            <a:endParaRPr lang="ko-KR" altLang="en-US" dirty="0"/>
          </a:p>
        </p:txBody>
      </p:sp>
      <p:sp>
        <p:nvSpPr>
          <p:cNvPr id="193" name="원호 192">
            <a:extLst>
              <a:ext uri="{FF2B5EF4-FFF2-40B4-BE49-F238E27FC236}">
                <a16:creationId xmlns:a16="http://schemas.microsoft.com/office/drawing/2014/main" xmlns="" id="{19F88B72-E2EB-4928-B941-E6964E5A2B14}"/>
              </a:ext>
            </a:extLst>
          </p:cNvPr>
          <p:cNvSpPr/>
          <p:nvPr/>
        </p:nvSpPr>
        <p:spPr>
          <a:xfrm rot="17889004">
            <a:off x="4172367" y="4878909"/>
            <a:ext cx="1849624" cy="1459579"/>
          </a:xfrm>
          <a:prstGeom prst="arc">
            <a:avLst>
              <a:gd name="adj1" fmla="val 16200000"/>
              <a:gd name="adj2" fmla="val 84311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원호 193">
            <a:extLst>
              <a:ext uri="{FF2B5EF4-FFF2-40B4-BE49-F238E27FC236}">
                <a16:creationId xmlns:a16="http://schemas.microsoft.com/office/drawing/2014/main" xmlns="" id="{79D98609-7349-4091-93C4-F7C97C0F2101}"/>
              </a:ext>
            </a:extLst>
          </p:cNvPr>
          <p:cNvSpPr/>
          <p:nvPr/>
        </p:nvSpPr>
        <p:spPr>
          <a:xfrm rot="19615218">
            <a:off x="362426" y="1589178"/>
            <a:ext cx="1849624" cy="1459579"/>
          </a:xfrm>
          <a:prstGeom prst="arc">
            <a:avLst>
              <a:gd name="adj1" fmla="val 19204400"/>
              <a:gd name="adj2" fmla="val 666307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xmlns="" id="{1CC07DAF-50E7-4A68-9495-A004E04DBD56}"/>
              </a:ext>
            </a:extLst>
          </p:cNvPr>
          <p:cNvSpPr/>
          <p:nvPr/>
        </p:nvSpPr>
        <p:spPr>
          <a:xfrm>
            <a:off x="841200" y="1110380"/>
            <a:ext cx="720000" cy="72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초기 화면</a:t>
            </a:r>
            <a:endParaRPr lang="ko-KR" altLang="en-US" sz="1200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xmlns="" id="{6050BC64-EDC0-4F87-A8D6-267E196875F1}"/>
              </a:ext>
            </a:extLst>
          </p:cNvPr>
          <p:cNvSpPr txBox="1"/>
          <p:nvPr/>
        </p:nvSpPr>
        <p:spPr>
          <a:xfrm>
            <a:off x="155573" y="269507"/>
            <a:ext cx="243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태그 후 예약 화면</a:t>
            </a:r>
          </a:p>
        </p:txBody>
      </p:sp>
    </p:spTree>
    <p:extLst>
      <p:ext uri="{BB962C8B-B14F-4D97-AF65-F5344CB8AC3E}">
        <p14:creationId xmlns:p14="http://schemas.microsoft.com/office/powerpoint/2010/main" val="1310119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3944B617-9598-494B-8A3D-E1F260C749D6}"/>
              </a:ext>
            </a:extLst>
          </p:cNvPr>
          <p:cNvSpPr/>
          <p:nvPr/>
        </p:nvSpPr>
        <p:spPr>
          <a:xfrm>
            <a:off x="3121732" y="2362350"/>
            <a:ext cx="1673432" cy="599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120</a:t>
            </a:r>
            <a:r>
              <a:rPr lang="ko-KR" altLang="en-US" sz="20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번</a:t>
            </a:r>
            <a:endParaRPr lang="en-US" altLang="ko-KR" sz="20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경남 </a:t>
            </a:r>
            <a:r>
              <a:rPr lang="en-US" altLang="ko-KR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41</a:t>
            </a:r>
            <a:r>
              <a:rPr lang="ko-KR" altLang="en-US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바 </a:t>
            </a:r>
            <a:r>
              <a:rPr lang="en-US" altLang="ko-KR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1234</a:t>
            </a:r>
            <a:endParaRPr lang="ko-KR" altLang="en-US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6857DF9C-2828-4252-B7B9-13C289DED9F3}"/>
              </a:ext>
            </a:extLst>
          </p:cNvPr>
          <p:cNvSpPr/>
          <p:nvPr/>
        </p:nvSpPr>
        <p:spPr>
          <a:xfrm>
            <a:off x="2083443" y="3289286"/>
            <a:ext cx="2691113" cy="4727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2" b="15666"/>
          <a:stretch/>
        </p:blipFill>
        <p:spPr>
          <a:xfrm>
            <a:off x="2048011" y="2368048"/>
            <a:ext cx="1060174" cy="627854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808996" y="1617404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448515" y="1061004"/>
            <a:ext cx="5960962" cy="7772799"/>
            <a:chOff x="448519" y="1066600"/>
            <a:chExt cx="5960962" cy="7772799"/>
          </a:xfrm>
        </p:grpSpPr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xmlns="" id="{081FE162-0A24-4C7E-8540-2AB6E582F19A}"/>
                </a:ext>
              </a:extLst>
            </p:cNvPr>
            <p:cNvCxnSpPr>
              <a:cxnSpLocks/>
            </p:cNvCxnSpPr>
            <p:nvPr/>
          </p:nvCxnSpPr>
          <p:spPr>
            <a:xfrm>
              <a:off x="3455043" y="1066600"/>
              <a:ext cx="0" cy="777279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xmlns="" id="{9E774BDD-DBDE-46E7-A21E-9DA9168662A8}"/>
                </a:ext>
              </a:extLst>
            </p:cNvPr>
            <p:cNvCxnSpPr/>
            <p:nvPr/>
          </p:nvCxnSpPr>
          <p:spPr>
            <a:xfrm>
              <a:off x="448519" y="4964574"/>
              <a:ext cx="596096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ABABF6C9-D7B0-4538-855F-C83A2AC4BDF6}"/>
              </a:ext>
            </a:extLst>
          </p:cNvPr>
          <p:cNvSpPr/>
          <p:nvPr/>
        </p:nvSpPr>
        <p:spPr>
          <a:xfrm>
            <a:off x="4335121" y="8027642"/>
            <a:ext cx="712800" cy="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4528482" y="1841130"/>
            <a:ext cx="245784" cy="319088"/>
            <a:chOff x="4444368" y="1811626"/>
            <a:chExt cx="239886" cy="344564"/>
          </a:xfrm>
        </p:grpSpPr>
        <p:sp>
          <p:nvSpPr>
            <p:cNvPr id="69" name="타원 68"/>
            <p:cNvSpPr/>
            <p:nvPr/>
          </p:nvSpPr>
          <p:spPr>
            <a:xfrm>
              <a:off x="4444368" y="1811626"/>
              <a:ext cx="224460" cy="242623"/>
            </a:xfrm>
            <a:prstGeom prst="ellipse">
              <a:avLst/>
            </a:prstGeom>
            <a:solidFill>
              <a:srgbClr val="609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4475497" y="1842807"/>
              <a:ext cx="162201" cy="1802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70"/>
            <p:cNvSpPr/>
            <p:nvPr/>
          </p:nvSpPr>
          <p:spPr>
            <a:xfrm rot="19140000">
              <a:off x="4653125" y="1977081"/>
              <a:ext cx="31129" cy="179109"/>
            </a:xfrm>
            <a:prstGeom prst="roundRect">
              <a:avLst/>
            </a:prstGeom>
            <a:solidFill>
              <a:srgbClr val="609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258238" y="7975382"/>
            <a:ext cx="954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ㄴㄴㄹㅇ</a:t>
            </a:r>
            <a:endParaRPr lang="ko-KR" altLang="en-US" dirty="0"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endParaRPr lang="ko-KR" altLang="en-US" dirty="0"/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88" y="1837102"/>
            <a:ext cx="190500" cy="319088"/>
          </a:xfrm>
          <a:prstGeom prst="rect">
            <a:avLst/>
          </a:prstGeom>
        </p:spPr>
      </p:pic>
      <p:grpSp>
        <p:nvGrpSpPr>
          <p:cNvPr id="95" name="그룹 94">
            <a:extLst>
              <a:ext uri="{FF2B5EF4-FFF2-40B4-BE49-F238E27FC236}">
                <a16:creationId xmlns:a16="http://schemas.microsoft.com/office/drawing/2014/main" xmlns="" id="{F98E83CF-001E-4CC1-9F61-80686F08A5A9}"/>
              </a:ext>
            </a:extLst>
          </p:cNvPr>
          <p:cNvGrpSpPr/>
          <p:nvPr/>
        </p:nvGrpSpPr>
        <p:grpSpPr>
          <a:xfrm>
            <a:off x="2082693" y="3290285"/>
            <a:ext cx="2691864" cy="4731864"/>
            <a:chOff x="1048626" y="1184580"/>
            <a:chExt cx="4790471" cy="7590924"/>
          </a:xfrm>
        </p:grpSpPr>
        <p:sp>
          <p:nvSpPr>
            <p:cNvPr id="96" name="모서리가 둥근 직사각형 277">
              <a:extLst>
                <a:ext uri="{FF2B5EF4-FFF2-40B4-BE49-F238E27FC236}">
                  <a16:creationId xmlns:a16="http://schemas.microsoft.com/office/drawing/2014/main" xmlns="" id="{BB3B9422-E5F9-4031-876F-262EDDAA8F8F}"/>
                </a:ext>
              </a:extLst>
            </p:cNvPr>
            <p:cNvSpPr/>
            <p:nvPr/>
          </p:nvSpPr>
          <p:spPr>
            <a:xfrm rot="16200000" flipV="1">
              <a:off x="4536367" y="7228612"/>
              <a:ext cx="1274823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모서리가 둥근 직사각형 188">
              <a:extLst>
                <a:ext uri="{FF2B5EF4-FFF2-40B4-BE49-F238E27FC236}">
                  <a16:creationId xmlns:a16="http://schemas.microsoft.com/office/drawing/2014/main" xmlns="" id="{6957DE2D-D354-4496-BA4A-0507368BB2C9}"/>
                </a:ext>
              </a:extLst>
            </p:cNvPr>
            <p:cNvSpPr/>
            <p:nvPr/>
          </p:nvSpPr>
          <p:spPr>
            <a:xfrm rot="16200000" flipV="1">
              <a:off x="4536367" y="4895116"/>
              <a:ext cx="1274823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xmlns="" id="{6ED6FB1C-E97B-4AA9-A003-D6D04D72E7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8626" y="1184580"/>
              <a:ext cx="4790471" cy="75909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99" name="모서리가 둥근 직사각형 82">
              <a:extLst>
                <a:ext uri="{FF2B5EF4-FFF2-40B4-BE49-F238E27FC236}">
                  <a16:creationId xmlns:a16="http://schemas.microsoft.com/office/drawing/2014/main" xmlns="" id="{B5FBEA74-682F-4F61-A275-4800E55E2F8F}"/>
                </a:ext>
              </a:extLst>
            </p:cNvPr>
            <p:cNvSpPr/>
            <p:nvPr/>
          </p:nvSpPr>
          <p:spPr>
            <a:xfrm rot="16200000" flipV="1">
              <a:off x="4536368" y="2521831"/>
              <a:ext cx="1274822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모서리가 둥근 직사각형 83">
              <a:extLst>
                <a:ext uri="{FF2B5EF4-FFF2-40B4-BE49-F238E27FC236}">
                  <a16:creationId xmlns:a16="http://schemas.microsoft.com/office/drawing/2014/main" xmlns="" id="{9D9A1AC0-045F-41F2-9A21-FDF0FCF8EF1D}"/>
                </a:ext>
              </a:extLst>
            </p:cNvPr>
            <p:cNvSpPr/>
            <p:nvPr/>
          </p:nvSpPr>
          <p:spPr>
            <a:xfrm>
              <a:off x="1522083" y="1927709"/>
              <a:ext cx="3762863" cy="15828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xmlns="" id="{8AD3B09D-B176-427A-ABF6-6344D207FD35}"/>
                </a:ext>
              </a:extLst>
            </p:cNvPr>
            <p:cNvSpPr/>
            <p:nvPr/>
          </p:nvSpPr>
          <p:spPr>
            <a:xfrm>
              <a:off x="1499971" y="1863160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xmlns="" id="{8AB117AF-8373-47A7-B07F-57ED078DB1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22083" y="1885272"/>
              <a:ext cx="243159" cy="243159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rgbClr val="FF660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xmlns="" id="{5393E945-BFD7-4D92-B2D9-E532E11F74C8}"/>
                </a:ext>
              </a:extLst>
            </p:cNvPr>
            <p:cNvSpPr txBox="1"/>
            <p:nvPr/>
          </p:nvSpPr>
          <p:spPr>
            <a:xfrm>
              <a:off x="1269739" y="1882611"/>
              <a:ext cx="747670" cy="2962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rgbClr val="0070C0"/>
                  </a:solidFill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기점</a:t>
              </a:r>
              <a:endParaRPr lang="ko-KR" altLang="en-US" sz="900" dirty="0">
                <a:solidFill>
                  <a:srgbClr val="0070C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xmlns="" id="{E813F058-16A7-4CDC-A2DD-B118FD54A42D}"/>
                </a:ext>
              </a:extLst>
            </p:cNvPr>
            <p:cNvSpPr/>
            <p:nvPr/>
          </p:nvSpPr>
          <p:spPr>
            <a:xfrm>
              <a:off x="2687509" y="1863160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오른쪽 화살표 92">
              <a:extLst>
                <a:ext uri="{FF2B5EF4-FFF2-40B4-BE49-F238E27FC236}">
                  <a16:creationId xmlns:a16="http://schemas.microsoft.com/office/drawing/2014/main" xmlns="" id="{7B054AE5-9D5F-4625-9F23-3DE69E963261}"/>
                </a:ext>
              </a:extLst>
            </p:cNvPr>
            <p:cNvSpPr/>
            <p:nvPr/>
          </p:nvSpPr>
          <p:spPr>
            <a:xfrm>
              <a:off x="2750009" y="1950786"/>
              <a:ext cx="167641" cy="10428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xmlns="" id="{23960E1B-5259-4FB5-B6C7-A7ED37BB8396}"/>
                </a:ext>
              </a:extLst>
            </p:cNvPr>
            <p:cNvSpPr/>
            <p:nvPr/>
          </p:nvSpPr>
          <p:spPr>
            <a:xfrm>
              <a:off x="3875225" y="1867678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오른쪽 화살표 94">
              <a:extLst>
                <a:ext uri="{FF2B5EF4-FFF2-40B4-BE49-F238E27FC236}">
                  <a16:creationId xmlns:a16="http://schemas.microsoft.com/office/drawing/2014/main" xmlns="" id="{8C64FADB-CF85-4E1B-A9B0-600563197054}"/>
                </a:ext>
              </a:extLst>
            </p:cNvPr>
            <p:cNvSpPr/>
            <p:nvPr/>
          </p:nvSpPr>
          <p:spPr>
            <a:xfrm>
              <a:off x="3937725" y="1955304"/>
              <a:ext cx="167641" cy="10428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xmlns="" id="{869ECBB8-614B-43BC-B703-95C33C32BB71}"/>
                </a:ext>
              </a:extLst>
            </p:cNvPr>
            <p:cNvSpPr/>
            <p:nvPr/>
          </p:nvSpPr>
          <p:spPr>
            <a:xfrm>
              <a:off x="5060062" y="1859236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오른쪽 화살표 96">
              <a:extLst>
                <a:ext uri="{FF2B5EF4-FFF2-40B4-BE49-F238E27FC236}">
                  <a16:creationId xmlns:a16="http://schemas.microsoft.com/office/drawing/2014/main" xmlns="" id="{82DBE8D4-7BFC-4508-9E78-468F276DF5E5}"/>
                </a:ext>
              </a:extLst>
            </p:cNvPr>
            <p:cNvSpPr/>
            <p:nvPr/>
          </p:nvSpPr>
          <p:spPr>
            <a:xfrm>
              <a:off x="5122562" y="1946862"/>
              <a:ext cx="167641" cy="10428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모서리가 둥근 직사각형 97">
              <a:extLst>
                <a:ext uri="{FF2B5EF4-FFF2-40B4-BE49-F238E27FC236}">
                  <a16:creationId xmlns:a16="http://schemas.microsoft.com/office/drawing/2014/main" xmlns="" id="{010FE9C0-2F25-4D20-BCFA-489F2167AF7B}"/>
                </a:ext>
              </a:extLst>
            </p:cNvPr>
            <p:cNvSpPr/>
            <p:nvPr/>
          </p:nvSpPr>
          <p:spPr>
            <a:xfrm rot="16200000" flipV="1">
              <a:off x="978676" y="3738321"/>
              <a:ext cx="1274822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모서리가 둥근 직사각형 99">
              <a:extLst>
                <a:ext uri="{FF2B5EF4-FFF2-40B4-BE49-F238E27FC236}">
                  <a16:creationId xmlns:a16="http://schemas.microsoft.com/office/drawing/2014/main" xmlns="" id="{A415044D-3144-4C8F-BBEE-2D5EDD4E8F24}"/>
                </a:ext>
              </a:extLst>
            </p:cNvPr>
            <p:cNvSpPr/>
            <p:nvPr/>
          </p:nvSpPr>
          <p:spPr>
            <a:xfrm rot="16200000" flipV="1">
              <a:off x="978676" y="5952635"/>
              <a:ext cx="1274822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xmlns="" id="{3EEDF43A-698A-4099-83C8-F1B66D6EB11C}"/>
                </a:ext>
              </a:extLst>
            </p:cNvPr>
            <p:cNvGrpSpPr/>
            <p:nvPr/>
          </p:nvGrpSpPr>
          <p:grpSpPr>
            <a:xfrm>
              <a:off x="1499971" y="3058691"/>
              <a:ext cx="3847475" cy="300964"/>
              <a:chOff x="1499971" y="3058691"/>
              <a:chExt cx="3847475" cy="300964"/>
            </a:xfrm>
          </p:grpSpPr>
          <p:sp>
            <p:nvSpPr>
              <p:cNvPr id="180" name="모서리가 둥근 직사각형 169">
                <a:extLst>
                  <a:ext uri="{FF2B5EF4-FFF2-40B4-BE49-F238E27FC236}">
                    <a16:creationId xmlns:a16="http://schemas.microsoft.com/office/drawing/2014/main" xmlns="" id="{5134CBB8-C104-491B-9B7B-C559FBDEF03C}"/>
                  </a:ext>
                </a:extLst>
              </p:cNvPr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타원 180">
                <a:extLst>
                  <a:ext uri="{FF2B5EF4-FFF2-40B4-BE49-F238E27FC236}">
                    <a16:creationId xmlns:a16="http://schemas.microsoft.com/office/drawing/2014/main" xmlns="" id="{0854EA00-AFED-4569-BED5-21AB24B2AE57}"/>
                  </a:ext>
                </a:extLst>
              </p:cNvPr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오른쪽 화살표 171">
                <a:extLst>
                  <a:ext uri="{FF2B5EF4-FFF2-40B4-BE49-F238E27FC236}">
                    <a16:creationId xmlns:a16="http://schemas.microsoft.com/office/drawing/2014/main" xmlns="" id="{2513A16D-5E5E-4252-B515-75D883C2083E}"/>
                  </a:ext>
                </a:extLst>
              </p:cNvPr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타원 182">
                <a:extLst>
                  <a:ext uri="{FF2B5EF4-FFF2-40B4-BE49-F238E27FC236}">
                    <a16:creationId xmlns:a16="http://schemas.microsoft.com/office/drawing/2014/main" xmlns="" id="{6B72AC15-0E17-4859-9397-05B372B72B55}"/>
                  </a:ext>
                </a:extLst>
              </p:cNvPr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오른쪽 화살표 173">
                <a:extLst>
                  <a:ext uri="{FF2B5EF4-FFF2-40B4-BE49-F238E27FC236}">
                    <a16:creationId xmlns:a16="http://schemas.microsoft.com/office/drawing/2014/main" xmlns="" id="{1E11C1CA-3AFA-474B-B28B-917FDECC3462}"/>
                  </a:ext>
                </a:extLst>
              </p:cNvPr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타원 184">
                <a:extLst>
                  <a:ext uri="{FF2B5EF4-FFF2-40B4-BE49-F238E27FC236}">
                    <a16:creationId xmlns:a16="http://schemas.microsoft.com/office/drawing/2014/main" xmlns="" id="{E7520FA7-CC7E-40AA-9D2D-61CA65B3EB90}"/>
                  </a:ext>
                </a:extLst>
              </p:cNvPr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오른쪽 화살표 175">
                <a:extLst>
                  <a:ext uri="{FF2B5EF4-FFF2-40B4-BE49-F238E27FC236}">
                    <a16:creationId xmlns:a16="http://schemas.microsoft.com/office/drawing/2014/main" xmlns="" id="{02A0B402-3AB5-4491-A128-08BF40420E0A}"/>
                  </a:ext>
                </a:extLst>
              </p:cNvPr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타원 186">
                <a:extLst>
                  <a:ext uri="{FF2B5EF4-FFF2-40B4-BE49-F238E27FC236}">
                    <a16:creationId xmlns:a16="http://schemas.microsoft.com/office/drawing/2014/main" xmlns="" id="{C49E1AF9-5B97-4C82-9F37-D68542FA7AF7}"/>
                  </a:ext>
                </a:extLst>
              </p:cNvPr>
              <p:cNvSpPr/>
              <p:nvPr/>
            </p:nvSpPr>
            <p:spPr>
              <a:xfrm rot="10800000">
                <a:off x="1499971" y="3067133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오른쪽 화살표 177">
                <a:extLst>
                  <a:ext uri="{FF2B5EF4-FFF2-40B4-BE49-F238E27FC236}">
                    <a16:creationId xmlns:a16="http://schemas.microsoft.com/office/drawing/2014/main" xmlns="" id="{565E5738-C7F7-4537-B0E3-0BF678AA32A6}"/>
                  </a:ext>
                </a:extLst>
              </p:cNvPr>
              <p:cNvSpPr/>
              <p:nvPr/>
            </p:nvSpPr>
            <p:spPr>
              <a:xfrm rot="10800000">
                <a:off x="1557214" y="3162607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xmlns="" id="{87BC9E03-4409-4ADB-BE8B-37DD5C970BEE}"/>
                </a:ext>
              </a:extLst>
            </p:cNvPr>
            <p:cNvSpPr txBox="1"/>
            <p:nvPr/>
          </p:nvSpPr>
          <p:spPr>
            <a:xfrm>
              <a:off x="2458057" y="2125978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xmlns="" id="{64EF550B-E7F8-4F91-AEB5-916A22827196}"/>
                </a:ext>
              </a:extLst>
            </p:cNvPr>
            <p:cNvSpPr txBox="1"/>
            <p:nvPr/>
          </p:nvSpPr>
          <p:spPr>
            <a:xfrm>
              <a:off x="3632262" y="2139248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xmlns="" id="{207A984A-7821-433C-9333-87F7981298AA}"/>
                </a:ext>
              </a:extLst>
            </p:cNvPr>
            <p:cNvSpPr txBox="1"/>
            <p:nvPr/>
          </p:nvSpPr>
          <p:spPr>
            <a:xfrm>
              <a:off x="4823332" y="213436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xmlns="" id="{C2DFEEE2-38BC-4A5F-915C-564D581F526C}"/>
                </a:ext>
              </a:extLst>
            </p:cNvPr>
            <p:cNvSpPr txBox="1"/>
            <p:nvPr/>
          </p:nvSpPr>
          <p:spPr>
            <a:xfrm>
              <a:off x="4823332" y="3354644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xmlns="" id="{5C3FE788-5BA4-479B-A3F1-E5C5341718B5}"/>
                </a:ext>
              </a:extLst>
            </p:cNvPr>
            <p:cNvSpPr txBox="1"/>
            <p:nvPr/>
          </p:nvSpPr>
          <p:spPr>
            <a:xfrm>
              <a:off x="3632262" y="3339120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xmlns="" id="{148752E4-9F2C-4FF3-80E5-C084A7F63067}"/>
                </a:ext>
              </a:extLst>
            </p:cNvPr>
            <p:cNvSpPr txBox="1"/>
            <p:nvPr/>
          </p:nvSpPr>
          <p:spPr>
            <a:xfrm>
              <a:off x="2443094" y="3343902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xmlns="" id="{2BDE8EBB-5005-415B-AF85-0B7F91199D27}"/>
                </a:ext>
              </a:extLst>
            </p:cNvPr>
            <p:cNvSpPr txBox="1"/>
            <p:nvPr/>
          </p:nvSpPr>
          <p:spPr>
            <a:xfrm>
              <a:off x="1251751" y="3370160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xmlns="" id="{8EC9A823-7929-4C1C-8274-B57A6E839D81}"/>
                </a:ext>
              </a:extLst>
            </p:cNvPr>
            <p:cNvSpPr txBox="1"/>
            <p:nvPr/>
          </p:nvSpPr>
          <p:spPr>
            <a:xfrm>
              <a:off x="1267276" y="454068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xmlns="" id="{8F171110-669B-49FD-9036-0FFD6F9D2987}"/>
                </a:ext>
              </a:extLst>
            </p:cNvPr>
            <p:cNvSpPr txBox="1"/>
            <p:nvPr/>
          </p:nvSpPr>
          <p:spPr>
            <a:xfrm>
              <a:off x="2456781" y="4538355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xmlns="" id="{ADB4B276-C1BE-4BAE-95E8-58418306C62D}"/>
                </a:ext>
              </a:extLst>
            </p:cNvPr>
            <p:cNvSpPr txBox="1"/>
            <p:nvPr/>
          </p:nvSpPr>
          <p:spPr>
            <a:xfrm>
              <a:off x="3644497" y="454286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pic>
          <p:nvPicPr>
            <p:cNvPr id="123" name="그림 122">
              <a:extLst>
                <a:ext uri="{FF2B5EF4-FFF2-40B4-BE49-F238E27FC236}">
                  <a16:creationId xmlns:a16="http://schemas.microsoft.com/office/drawing/2014/main" xmlns="" id="{30CC34C2-5ABE-453C-9093-8360304E0D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112" b="15666"/>
            <a:stretch/>
          </p:blipFill>
          <p:spPr>
            <a:xfrm>
              <a:off x="1414222" y="3064041"/>
              <a:ext cx="535674" cy="317236"/>
            </a:xfrm>
            <a:prstGeom prst="rect">
              <a:avLst/>
            </a:prstGeom>
          </p:spPr>
        </p:pic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xmlns="" id="{E1EAC15A-71CA-468E-8DBA-15A6706769F7}"/>
                </a:ext>
              </a:extLst>
            </p:cNvPr>
            <p:cNvGrpSpPr/>
            <p:nvPr/>
          </p:nvGrpSpPr>
          <p:grpSpPr>
            <a:xfrm>
              <a:off x="1505787" y="5362539"/>
              <a:ext cx="3847475" cy="300964"/>
              <a:chOff x="1499971" y="3058691"/>
              <a:chExt cx="3847475" cy="300964"/>
            </a:xfrm>
          </p:grpSpPr>
          <p:sp>
            <p:nvSpPr>
              <p:cNvPr id="171" name="모서리가 둥근 직사각형 160">
                <a:extLst>
                  <a:ext uri="{FF2B5EF4-FFF2-40B4-BE49-F238E27FC236}">
                    <a16:creationId xmlns:a16="http://schemas.microsoft.com/office/drawing/2014/main" xmlns="" id="{EBFB9E74-D3F3-4596-93BD-226537F5B933}"/>
                  </a:ext>
                </a:extLst>
              </p:cNvPr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타원 171">
                <a:extLst>
                  <a:ext uri="{FF2B5EF4-FFF2-40B4-BE49-F238E27FC236}">
                    <a16:creationId xmlns:a16="http://schemas.microsoft.com/office/drawing/2014/main" xmlns="" id="{86E5CFDA-0AD1-4A88-9C1A-F18A3EE3BFAB}"/>
                  </a:ext>
                </a:extLst>
              </p:cNvPr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오른쪽 화살표 162">
                <a:extLst>
                  <a:ext uri="{FF2B5EF4-FFF2-40B4-BE49-F238E27FC236}">
                    <a16:creationId xmlns:a16="http://schemas.microsoft.com/office/drawing/2014/main" xmlns="" id="{10C82733-B348-4B3F-9B7F-5FBC60F170F6}"/>
                  </a:ext>
                </a:extLst>
              </p:cNvPr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타원 173">
                <a:extLst>
                  <a:ext uri="{FF2B5EF4-FFF2-40B4-BE49-F238E27FC236}">
                    <a16:creationId xmlns:a16="http://schemas.microsoft.com/office/drawing/2014/main" xmlns="" id="{FA8BB531-C3BC-44F0-8FF7-97B1C68D16B4}"/>
                  </a:ext>
                </a:extLst>
              </p:cNvPr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오른쪽 화살표 164">
                <a:extLst>
                  <a:ext uri="{FF2B5EF4-FFF2-40B4-BE49-F238E27FC236}">
                    <a16:creationId xmlns:a16="http://schemas.microsoft.com/office/drawing/2014/main" xmlns="" id="{994CED0F-3A3E-4AF3-A22F-E403CAB97249}"/>
                  </a:ext>
                </a:extLst>
              </p:cNvPr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타원 175">
                <a:extLst>
                  <a:ext uri="{FF2B5EF4-FFF2-40B4-BE49-F238E27FC236}">
                    <a16:creationId xmlns:a16="http://schemas.microsoft.com/office/drawing/2014/main" xmlns="" id="{154E0F48-D7E2-4111-849F-F8CFC03187E2}"/>
                  </a:ext>
                </a:extLst>
              </p:cNvPr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오른쪽 화살표 166">
                <a:extLst>
                  <a:ext uri="{FF2B5EF4-FFF2-40B4-BE49-F238E27FC236}">
                    <a16:creationId xmlns:a16="http://schemas.microsoft.com/office/drawing/2014/main" xmlns="" id="{85179FEA-5D1B-4BCD-BB48-5261089B1C57}"/>
                  </a:ext>
                </a:extLst>
              </p:cNvPr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타원 177">
                <a:extLst>
                  <a:ext uri="{FF2B5EF4-FFF2-40B4-BE49-F238E27FC236}">
                    <a16:creationId xmlns:a16="http://schemas.microsoft.com/office/drawing/2014/main" xmlns="" id="{B33A6595-7248-4BED-B848-2E0F295746ED}"/>
                  </a:ext>
                </a:extLst>
              </p:cNvPr>
              <p:cNvSpPr/>
              <p:nvPr/>
            </p:nvSpPr>
            <p:spPr>
              <a:xfrm rot="10800000">
                <a:off x="1499971" y="3067133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오른쪽 화살표 168">
                <a:extLst>
                  <a:ext uri="{FF2B5EF4-FFF2-40B4-BE49-F238E27FC236}">
                    <a16:creationId xmlns:a16="http://schemas.microsoft.com/office/drawing/2014/main" xmlns="" id="{3F8B5F36-D873-484A-B3BD-23EE1C5AB827}"/>
                  </a:ext>
                </a:extLst>
              </p:cNvPr>
              <p:cNvSpPr/>
              <p:nvPr/>
            </p:nvSpPr>
            <p:spPr>
              <a:xfrm rot="10800000">
                <a:off x="1557214" y="3162607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xmlns="" id="{AEC319FD-2815-4180-ADE2-D2A6C42836DC}"/>
                </a:ext>
              </a:extLst>
            </p:cNvPr>
            <p:cNvGrpSpPr/>
            <p:nvPr/>
          </p:nvGrpSpPr>
          <p:grpSpPr>
            <a:xfrm>
              <a:off x="1505787" y="4261001"/>
              <a:ext cx="3847475" cy="300964"/>
              <a:chOff x="1499971" y="3058691"/>
              <a:chExt cx="3847475" cy="300964"/>
            </a:xfrm>
          </p:grpSpPr>
          <p:sp>
            <p:nvSpPr>
              <p:cNvPr id="162" name="모서리가 둥근 직사각형 151">
                <a:extLst>
                  <a:ext uri="{FF2B5EF4-FFF2-40B4-BE49-F238E27FC236}">
                    <a16:creationId xmlns:a16="http://schemas.microsoft.com/office/drawing/2014/main" xmlns="" id="{ABBFEC81-3309-40D8-83A1-4FF637430EDC}"/>
                  </a:ext>
                </a:extLst>
              </p:cNvPr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xmlns="" id="{90757869-1DA0-478F-984F-43CC271B607E}"/>
                  </a:ext>
                </a:extLst>
              </p:cNvPr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오른쪽 화살표 153">
                <a:extLst>
                  <a:ext uri="{FF2B5EF4-FFF2-40B4-BE49-F238E27FC236}">
                    <a16:creationId xmlns:a16="http://schemas.microsoft.com/office/drawing/2014/main" xmlns="" id="{53C48AD4-5874-42B2-A4D9-32616FD3C0C4}"/>
                  </a:ext>
                </a:extLst>
              </p:cNvPr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타원 164">
                <a:extLst>
                  <a:ext uri="{FF2B5EF4-FFF2-40B4-BE49-F238E27FC236}">
                    <a16:creationId xmlns:a16="http://schemas.microsoft.com/office/drawing/2014/main" xmlns="" id="{8347E67A-E2C6-4399-ADC8-109BDD128DEB}"/>
                  </a:ext>
                </a:extLst>
              </p:cNvPr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오른쪽 화살표 155">
                <a:extLst>
                  <a:ext uri="{FF2B5EF4-FFF2-40B4-BE49-F238E27FC236}">
                    <a16:creationId xmlns:a16="http://schemas.microsoft.com/office/drawing/2014/main" xmlns="" id="{D32FE229-7A13-4D08-A28A-7DE5D7D46804}"/>
                  </a:ext>
                </a:extLst>
              </p:cNvPr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xmlns="" id="{7CBA3A85-0A16-4F2C-BBBC-C079FDFA23C2}"/>
                  </a:ext>
                </a:extLst>
              </p:cNvPr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오른쪽 화살표 157">
                <a:extLst>
                  <a:ext uri="{FF2B5EF4-FFF2-40B4-BE49-F238E27FC236}">
                    <a16:creationId xmlns:a16="http://schemas.microsoft.com/office/drawing/2014/main" xmlns="" id="{AFA9C931-503F-4D2A-83A7-56D5F88593F3}"/>
                  </a:ext>
                </a:extLst>
              </p:cNvPr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xmlns="" id="{ED6A26DF-1E67-4AD4-94AA-C9D7E19BC1C1}"/>
                  </a:ext>
                </a:extLst>
              </p:cNvPr>
              <p:cNvSpPr/>
              <p:nvPr/>
            </p:nvSpPr>
            <p:spPr>
              <a:xfrm rot="10800000">
                <a:off x="1499971" y="3067133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오른쪽 화살표 159">
                <a:extLst>
                  <a:ext uri="{FF2B5EF4-FFF2-40B4-BE49-F238E27FC236}">
                    <a16:creationId xmlns:a16="http://schemas.microsoft.com/office/drawing/2014/main" xmlns="" id="{F1400BB2-9F49-4295-8C80-B284C0074252}"/>
                  </a:ext>
                </a:extLst>
              </p:cNvPr>
              <p:cNvSpPr/>
              <p:nvPr/>
            </p:nvSpPr>
            <p:spPr>
              <a:xfrm rot="10800000">
                <a:off x="1557214" y="3162607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xmlns="" id="{38C4EC4D-C7D7-43A2-8DB7-D30FDAA70C07}"/>
                </a:ext>
              </a:extLst>
            </p:cNvPr>
            <p:cNvGrpSpPr/>
            <p:nvPr/>
          </p:nvGrpSpPr>
          <p:grpSpPr>
            <a:xfrm>
              <a:off x="1505787" y="6593287"/>
              <a:ext cx="3847475" cy="300964"/>
              <a:chOff x="1499971" y="3058691"/>
              <a:chExt cx="3847475" cy="300964"/>
            </a:xfrm>
          </p:grpSpPr>
          <p:sp>
            <p:nvSpPr>
              <p:cNvPr id="153" name="모서리가 둥근 직사각형 142">
                <a:extLst>
                  <a:ext uri="{FF2B5EF4-FFF2-40B4-BE49-F238E27FC236}">
                    <a16:creationId xmlns:a16="http://schemas.microsoft.com/office/drawing/2014/main" xmlns="" id="{1CC867D6-C7BD-4948-88DC-25B8D9E7856C}"/>
                  </a:ext>
                </a:extLst>
              </p:cNvPr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xmlns="" id="{6B1F77E3-8244-4A33-840B-F2332B9837F8}"/>
                  </a:ext>
                </a:extLst>
              </p:cNvPr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오른쪽 화살표 144">
                <a:extLst>
                  <a:ext uri="{FF2B5EF4-FFF2-40B4-BE49-F238E27FC236}">
                    <a16:creationId xmlns:a16="http://schemas.microsoft.com/office/drawing/2014/main" xmlns="" id="{812D8979-2319-41F0-874F-D7D0E4DCE28B}"/>
                  </a:ext>
                </a:extLst>
              </p:cNvPr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xmlns="" id="{8A02A217-1C08-4DA9-92F5-C0E6A4FFBB16}"/>
                  </a:ext>
                </a:extLst>
              </p:cNvPr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오른쪽 화살표 146">
                <a:extLst>
                  <a:ext uri="{FF2B5EF4-FFF2-40B4-BE49-F238E27FC236}">
                    <a16:creationId xmlns:a16="http://schemas.microsoft.com/office/drawing/2014/main" xmlns="" id="{8199173F-55AA-460F-A6F1-3D711333BF05}"/>
                  </a:ext>
                </a:extLst>
              </p:cNvPr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타원 157">
                <a:extLst>
                  <a:ext uri="{FF2B5EF4-FFF2-40B4-BE49-F238E27FC236}">
                    <a16:creationId xmlns:a16="http://schemas.microsoft.com/office/drawing/2014/main" xmlns="" id="{F072B532-2FE6-496D-9F26-884D5909CD99}"/>
                  </a:ext>
                </a:extLst>
              </p:cNvPr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오른쪽 화살표 148">
                <a:extLst>
                  <a:ext uri="{FF2B5EF4-FFF2-40B4-BE49-F238E27FC236}">
                    <a16:creationId xmlns:a16="http://schemas.microsoft.com/office/drawing/2014/main" xmlns="" id="{A24723C9-034D-4C4B-B345-FC21EC0F57FA}"/>
                  </a:ext>
                </a:extLst>
              </p:cNvPr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타원 159">
                <a:extLst>
                  <a:ext uri="{FF2B5EF4-FFF2-40B4-BE49-F238E27FC236}">
                    <a16:creationId xmlns:a16="http://schemas.microsoft.com/office/drawing/2014/main" xmlns="" id="{4AEB8752-E7FB-4F70-9C14-CE7C1CBE2CA4}"/>
                  </a:ext>
                </a:extLst>
              </p:cNvPr>
              <p:cNvSpPr/>
              <p:nvPr/>
            </p:nvSpPr>
            <p:spPr>
              <a:xfrm rot="10800000">
                <a:off x="1499971" y="3067133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오른쪽 화살표 150">
                <a:extLst>
                  <a:ext uri="{FF2B5EF4-FFF2-40B4-BE49-F238E27FC236}">
                    <a16:creationId xmlns:a16="http://schemas.microsoft.com/office/drawing/2014/main" xmlns="" id="{E1A31BB1-A5F5-4294-91DD-20E34601DED5}"/>
                  </a:ext>
                </a:extLst>
              </p:cNvPr>
              <p:cNvSpPr/>
              <p:nvPr/>
            </p:nvSpPr>
            <p:spPr>
              <a:xfrm rot="10800000">
                <a:off x="1557214" y="3162607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xmlns="" id="{C2589821-5EE3-4F23-A5BB-D8B6009D5D43}"/>
                </a:ext>
              </a:extLst>
            </p:cNvPr>
            <p:cNvGrpSpPr/>
            <p:nvPr/>
          </p:nvGrpSpPr>
          <p:grpSpPr>
            <a:xfrm>
              <a:off x="1568287" y="7767747"/>
              <a:ext cx="3784975" cy="300964"/>
              <a:chOff x="1562471" y="3058691"/>
              <a:chExt cx="3784975" cy="300964"/>
            </a:xfrm>
          </p:grpSpPr>
          <p:sp>
            <p:nvSpPr>
              <p:cNvPr id="146" name="모서리가 둥근 직사각형 135">
                <a:extLst>
                  <a:ext uri="{FF2B5EF4-FFF2-40B4-BE49-F238E27FC236}">
                    <a16:creationId xmlns:a16="http://schemas.microsoft.com/office/drawing/2014/main" xmlns="" id="{45084B3F-34A1-4BE0-BED2-52261BB387A2}"/>
                  </a:ext>
                </a:extLst>
              </p:cNvPr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타원 146">
                <a:extLst>
                  <a:ext uri="{FF2B5EF4-FFF2-40B4-BE49-F238E27FC236}">
                    <a16:creationId xmlns:a16="http://schemas.microsoft.com/office/drawing/2014/main" xmlns="" id="{7F81EB17-D92F-4C76-9717-200C8EFB5006}"/>
                  </a:ext>
                </a:extLst>
              </p:cNvPr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오른쪽 화살표 137">
                <a:extLst>
                  <a:ext uri="{FF2B5EF4-FFF2-40B4-BE49-F238E27FC236}">
                    <a16:creationId xmlns:a16="http://schemas.microsoft.com/office/drawing/2014/main" xmlns="" id="{6CF63981-0754-4A7A-B34F-6E03CF463654}"/>
                  </a:ext>
                </a:extLst>
              </p:cNvPr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타원 148">
                <a:extLst>
                  <a:ext uri="{FF2B5EF4-FFF2-40B4-BE49-F238E27FC236}">
                    <a16:creationId xmlns:a16="http://schemas.microsoft.com/office/drawing/2014/main" xmlns="" id="{4FC78435-90CB-4651-9F65-F38670676C67}"/>
                  </a:ext>
                </a:extLst>
              </p:cNvPr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오른쪽 화살표 139">
                <a:extLst>
                  <a:ext uri="{FF2B5EF4-FFF2-40B4-BE49-F238E27FC236}">
                    <a16:creationId xmlns:a16="http://schemas.microsoft.com/office/drawing/2014/main" xmlns="" id="{E3D33B65-89BE-4CCF-AE45-9C66386B1B3C}"/>
                  </a:ext>
                </a:extLst>
              </p:cNvPr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xmlns="" id="{23361191-9D2B-4039-8B86-3C89BA0D1FF2}"/>
                  </a:ext>
                </a:extLst>
              </p:cNvPr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오른쪽 화살표 141">
                <a:extLst>
                  <a:ext uri="{FF2B5EF4-FFF2-40B4-BE49-F238E27FC236}">
                    <a16:creationId xmlns:a16="http://schemas.microsoft.com/office/drawing/2014/main" xmlns="" id="{0A1274BD-BCF3-4519-9768-16108A299BCF}"/>
                  </a:ext>
                </a:extLst>
              </p:cNvPr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xmlns="" id="{0365C298-89CA-4A3A-9811-B75CEF087A4B}"/>
                </a:ext>
              </a:extLst>
            </p:cNvPr>
            <p:cNvSpPr/>
            <p:nvPr/>
          </p:nvSpPr>
          <p:spPr>
            <a:xfrm>
              <a:off x="1503298" y="7784231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xmlns="" id="{3C99E6A0-6DC4-4EFB-9636-E3C2BE9418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25410" y="7806343"/>
              <a:ext cx="243159" cy="243159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rgbClr val="FF660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xmlns="" id="{F0333FB9-CF22-45A1-A4F6-075D5B56B29A}"/>
                </a:ext>
              </a:extLst>
            </p:cNvPr>
            <p:cNvSpPr txBox="1"/>
            <p:nvPr/>
          </p:nvSpPr>
          <p:spPr>
            <a:xfrm>
              <a:off x="1273014" y="7776005"/>
              <a:ext cx="747670" cy="345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rgbClr val="0070C0"/>
                  </a:solidFill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종점</a:t>
              </a:r>
              <a:endParaRPr lang="en-US" altLang="ko-KR" sz="800" dirty="0">
                <a:solidFill>
                  <a:srgbClr val="0070C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xmlns="" id="{EAEBD484-A4CF-45F9-B03C-711293DB2E16}"/>
                </a:ext>
              </a:extLst>
            </p:cNvPr>
            <p:cNvSpPr txBox="1"/>
            <p:nvPr/>
          </p:nvSpPr>
          <p:spPr>
            <a:xfrm>
              <a:off x="2488130" y="564945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xmlns="" id="{10D59634-5B05-4E4C-9FE7-52AE824CCA56}"/>
                </a:ext>
              </a:extLst>
            </p:cNvPr>
            <p:cNvSpPr txBox="1"/>
            <p:nvPr/>
          </p:nvSpPr>
          <p:spPr>
            <a:xfrm>
              <a:off x="3662335" y="566272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xmlns="" id="{B285F2C4-F4F6-4800-AF2A-8067C917CD1F}"/>
                </a:ext>
              </a:extLst>
            </p:cNvPr>
            <p:cNvSpPr txBox="1"/>
            <p:nvPr/>
          </p:nvSpPr>
          <p:spPr>
            <a:xfrm>
              <a:off x="4853406" y="5657839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xmlns="" id="{D70F67D9-453E-41F8-83F2-B7B69EB70C02}"/>
                </a:ext>
              </a:extLst>
            </p:cNvPr>
            <p:cNvSpPr txBox="1"/>
            <p:nvPr/>
          </p:nvSpPr>
          <p:spPr>
            <a:xfrm>
              <a:off x="4853406" y="6878120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xmlns="" id="{688A27F9-1458-414F-9C42-05983C9D5376}"/>
                </a:ext>
              </a:extLst>
            </p:cNvPr>
            <p:cNvSpPr txBox="1"/>
            <p:nvPr/>
          </p:nvSpPr>
          <p:spPr>
            <a:xfrm>
              <a:off x="3662335" y="6862596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xmlns="" id="{D032E8BB-4F69-4727-AD43-510786259FE4}"/>
                </a:ext>
              </a:extLst>
            </p:cNvPr>
            <p:cNvSpPr txBox="1"/>
            <p:nvPr/>
          </p:nvSpPr>
          <p:spPr>
            <a:xfrm>
              <a:off x="2473167" y="6867378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xmlns="" id="{856B5F12-BA6B-4B3B-887F-51C6232AEBC4}"/>
                </a:ext>
              </a:extLst>
            </p:cNvPr>
            <p:cNvSpPr txBox="1"/>
            <p:nvPr/>
          </p:nvSpPr>
          <p:spPr>
            <a:xfrm>
              <a:off x="1281824" y="6893635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xmlns="" id="{DA8433AB-369A-4BE1-8CAB-FB96F5CA6823}"/>
                </a:ext>
              </a:extLst>
            </p:cNvPr>
            <p:cNvSpPr txBox="1"/>
            <p:nvPr/>
          </p:nvSpPr>
          <p:spPr>
            <a:xfrm>
              <a:off x="4839384" y="8042418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xmlns="" id="{503E9E5B-10B4-43C5-85BC-B33A64E1B409}"/>
                </a:ext>
              </a:extLst>
            </p:cNvPr>
            <p:cNvSpPr txBox="1"/>
            <p:nvPr/>
          </p:nvSpPr>
          <p:spPr>
            <a:xfrm>
              <a:off x="2486854" y="8061831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xmlns="" id="{DB38CE8A-8EF7-4335-BF57-B31811C264D4}"/>
                </a:ext>
              </a:extLst>
            </p:cNvPr>
            <p:cNvSpPr txBox="1"/>
            <p:nvPr/>
          </p:nvSpPr>
          <p:spPr>
            <a:xfrm>
              <a:off x="3674570" y="8066339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xmlns="" id="{2DF859ED-FCFA-4940-BA34-AC2398593799}"/>
                </a:ext>
              </a:extLst>
            </p:cNvPr>
            <p:cNvSpPr txBox="1"/>
            <p:nvPr/>
          </p:nvSpPr>
          <p:spPr>
            <a:xfrm>
              <a:off x="4797400" y="4506757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xmlns="" id="{7877FCC6-FDEE-48E4-84E0-9EB8A367F7C6}"/>
                </a:ext>
              </a:extLst>
            </p:cNvPr>
            <p:cNvSpPr txBox="1"/>
            <p:nvPr/>
          </p:nvSpPr>
          <p:spPr>
            <a:xfrm>
              <a:off x="1261937" y="5647031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B926530-314B-4BEF-A0D3-AF6EE9E872AC}"/>
              </a:ext>
            </a:extLst>
          </p:cNvPr>
          <p:cNvSpPr/>
          <p:nvPr/>
        </p:nvSpPr>
        <p:spPr>
          <a:xfrm>
            <a:off x="1808998" y="1633108"/>
            <a:ext cx="3238923" cy="665862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xmlns="" id="{38170E98-F6E7-44B9-ACCA-768775962439}"/>
              </a:ext>
            </a:extLst>
          </p:cNvPr>
          <p:cNvSpPr/>
          <p:nvPr/>
        </p:nvSpPr>
        <p:spPr>
          <a:xfrm>
            <a:off x="2379518" y="4095318"/>
            <a:ext cx="2098962" cy="12637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“</a:t>
            </a:r>
            <a:r>
              <a:rPr lang="ko-KR" altLang="en-US" sz="2400" dirty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제일병원</a:t>
            </a:r>
            <a:r>
              <a:rPr lang="en-US" altLang="ko-KR" sz="2400" dirty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”</a:t>
            </a:r>
          </a:p>
          <a:p>
            <a:pPr algn="ctr"/>
            <a:r>
              <a:rPr lang="ko-KR" altLang="en-US" sz="2400" dirty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예약하시겠습니까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xmlns="" id="{0C9BABCA-5EEF-48C2-A2C0-E327DFFE4B9C}"/>
              </a:ext>
            </a:extLst>
          </p:cNvPr>
          <p:cNvSpPr/>
          <p:nvPr/>
        </p:nvSpPr>
        <p:spPr>
          <a:xfrm>
            <a:off x="2379512" y="5231082"/>
            <a:ext cx="1049484" cy="57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n-ea"/>
              </a:rPr>
              <a:t>NO</a:t>
            </a:r>
            <a:endParaRPr lang="ko-KR" altLang="en-US" dirty="0">
              <a:latin typeface="+mn-ea"/>
            </a:endParaRP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xmlns="" id="{3B92D216-DC6E-4457-A3CE-78EBBD3E592D}"/>
              </a:ext>
            </a:extLst>
          </p:cNvPr>
          <p:cNvSpPr/>
          <p:nvPr/>
        </p:nvSpPr>
        <p:spPr>
          <a:xfrm>
            <a:off x="3428996" y="5231082"/>
            <a:ext cx="1049484" cy="57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n-ea"/>
              </a:rPr>
              <a:t>YES</a:t>
            </a:r>
            <a:endParaRPr lang="ko-KR" altLang="en-US" dirty="0">
              <a:latin typeface="+mn-ea"/>
            </a:endParaRPr>
          </a:p>
        </p:txBody>
      </p:sp>
      <p:grpSp>
        <p:nvGrpSpPr>
          <p:cNvPr id="224" name="그룹 223">
            <a:extLst>
              <a:ext uri="{FF2B5EF4-FFF2-40B4-BE49-F238E27FC236}">
                <a16:creationId xmlns:a16="http://schemas.microsoft.com/office/drawing/2014/main" xmlns="" id="{B526F03D-FE9F-434A-93FE-0D2643291BD6}"/>
              </a:ext>
            </a:extLst>
          </p:cNvPr>
          <p:cNvGrpSpPr/>
          <p:nvPr/>
        </p:nvGrpSpPr>
        <p:grpSpPr>
          <a:xfrm rot="16200000">
            <a:off x="2722770" y="5404703"/>
            <a:ext cx="369332" cy="1037350"/>
            <a:chOff x="4618814" y="4345374"/>
            <a:chExt cx="369332" cy="1238400"/>
          </a:xfrm>
        </p:grpSpPr>
        <p:cxnSp>
          <p:nvCxnSpPr>
            <p:cNvPr id="225" name="직선 화살표 연결선 224">
              <a:extLst>
                <a:ext uri="{FF2B5EF4-FFF2-40B4-BE49-F238E27FC236}">
                  <a16:creationId xmlns:a16="http://schemas.microsoft.com/office/drawing/2014/main" xmlns="" id="{8E3A1C42-C891-48C1-9277-69B2B18C5CA6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xmlns="" id="{071C83F0-BC0F-4A37-B440-B40FB22173CA}"/>
                </a:ext>
              </a:extLst>
            </p:cNvPr>
            <p:cNvSpPr txBox="1"/>
            <p:nvPr/>
          </p:nvSpPr>
          <p:spPr>
            <a:xfrm rot="5400000">
              <a:off x="4324619" y="4840529"/>
              <a:ext cx="9577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132.5</a:t>
              </a:r>
              <a:endParaRPr lang="ko-KR" altLang="en-US" dirty="0"/>
            </a:p>
          </p:txBody>
        </p:sp>
      </p:grpSp>
      <p:grpSp>
        <p:nvGrpSpPr>
          <p:cNvPr id="227" name="그룹 226">
            <a:extLst>
              <a:ext uri="{FF2B5EF4-FFF2-40B4-BE49-F238E27FC236}">
                <a16:creationId xmlns:a16="http://schemas.microsoft.com/office/drawing/2014/main" xmlns="" id="{182179E5-E865-470F-9810-A3806D168701}"/>
              </a:ext>
            </a:extLst>
          </p:cNvPr>
          <p:cNvGrpSpPr/>
          <p:nvPr/>
        </p:nvGrpSpPr>
        <p:grpSpPr>
          <a:xfrm>
            <a:off x="4589528" y="4101134"/>
            <a:ext cx="740778" cy="1715364"/>
            <a:chOff x="4682484" y="4345374"/>
            <a:chExt cx="740778" cy="1238400"/>
          </a:xfrm>
        </p:grpSpPr>
        <p:cxnSp>
          <p:nvCxnSpPr>
            <p:cNvPr id="228" name="직선 화살표 연결선 227">
              <a:extLst>
                <a:ext uri="{FF2B5EF4-FFF2-40B4-BE49-F238E27FC236}">
                  <a16:creationId xmlns:a16="http://schemas.microsoft.com/office/drawing/2014/main" xmlns="" id="{2EC54A51-9C74-471F-A03C-5788D9F6ACF4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xmlns="" id="{563A3545-A2E2-4864-8F37-414D4517ADB1}"/>
                </a:ext>
              </a:extLst>
            </p:cNvPr>
            <p:cNvSpPr txBox="1"/>
            <p:nvPr/>
          </p:nvSpPr>
          <p:spPr>
            <a:xfrm>
              <a:off x="4682484" y="4833081"/>
              <a:ext cx="740778" cy="266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210</a:t>
              </a:r>
              <a:endParaRPr lang="ko-KR" altLang="en-US" dirty="0"/>
            </a:p>
          </p:txBody>
        </p:sp>
      </p:grpSp>
      <p:grpSp>
        <p:nvGrpSpPr>
          <p:cNvPr id="230" name="그룹 229">
            <a:extLst>
              <a:ext uri="{FF2B5EF4-FFF2-40B4-BE49-F238E27FC236}">
                <a16:creationId xmlns:a16="http://schemas.microsoft.com/office/drawing/2014/main" xmlns="" id="{5A4A40AE-7C78-4AA0-97CF-E3D1989A6EE0}"/>
              </a:ext>
            </a:extLst>
          </p:cNvPr>
          <p:cNvGrpSpPr/>
          <p:nvPr/>
        </p:nvGrpSpPr>
        <p:grpSpPr>
          <a:xfrm>
            <a:off x="1751022" y="5241414"/>
            <a:ext cx="740778" cy="569268"/>
            <a:chOff x="4233943" y="4345374"/>
            <a:chExt cx="740778" cy="1238400"/>
          </a:xfrm>
        </p:grpSpPr>
        <p:cxnSp>
          <p:nvCxnSpPr>
            <p:cNvPr id="231" name="직선 화살표 연결선 230">
              <a:extLst>
                <a:ext uri="{FF2B5EF4-FFF2-40B4-BE49-F238E27FC236}">
                  <a16:creationId xmlns:a16="http://schemas.microsoft.com/office/drawing/2014/main" xmlns="" id="{1553C6CE-BCF9-405C-9F48-B789E5B4DE1B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xmlns="" id="{F4385437-CF65-4527-A485-F770D9001044}"/>
                </a:ext>
              </a:extLst>
            </p:cNvPr>
            <p:cNvSpPr txBox="1"/>
            <p:nvPr/>
          </p:nvSpPr>
          <p:spPr>
            <a:xfrm>
              <a:off x="4233943" y="4612255"/>
              <a:ext cx="740778" cy="803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70</a:t>
              </a:r>
              <a:endParaRPr lang="ko-KR" altLang="en-US" dirty="0"/>
            </a:p>
          </p:txBody>
        </p:sp>
      </p:grpSp>
      <p:sp>
        <p:nvSpPr>
          <p:cNvPr id="233" name="TextBox 232">
            <a:extLst>
              <a:ext uri="{FF2B5EF4-FFF2-40B4-BE49-F238E27FC236}">
                <a16:creationId xmlns:a16="http://schemas.microsoft.com/office/drawing/2014/main" xmlns="" id="{9C4371A5-3205-49E4-AE08-CD88CC7C8C37}"/>
              </a:ext>
            </a:extLst>
          </p:cNvPr>
          <p:cNvSpPr txBox="1"/>
          <p:nvPr/>
        </p:nvSpPr>
        <p:spPr>
          <a:xfrm>
            <a:off x="4967067" y="4396383"/>
            <a:ext cx="2186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Kcc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도담도담체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가운데 정렬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,24pt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  <a:p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xmlns="" id="{37223B09-7AAB-412C-85AB-C2F9A26B80D9}"/>
              </a:ext>
            </a:extLst>
          </p:cNvPr>
          <p:cNvSpPr txBox="1"/>
          <p:nvPr/>
        </p:nvSpPr>
        <p:spPr>
          <a:xfrm>
            <a:off x="5052837" y="5442206"/>
            <a:ext cx="1921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맑은 고딕체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가운데 정렬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,18pt</a:t>
            </a:r>
          </a:p>
        </p:txBody>
      </p:sp>
      <p:cxnSp>
        <p:nvCxnSpPr>
          <p:cNvPr id="235" name="연결선: 구부러짐 234">
            <a:extLst>
              <a:ext uri="{FF2B5EF4-FFF2-40B4-BE49-F238E27FC236}">
                <a16:creationId xmlns:a16="http://schemas.microsoft.com/office/drawing/2014/main" xmlns="" id="{D91E4143-99C3-48AE-9E06-88A8085A0979}"/>
              </a:ext>
            </a:extLst>
          </p:cNvPr>
          <p:cNvCxnSpPr>
            <a:cxnSpLocks/>
          </p:cNvCxnSpPr>
          <p:nvPr/>
        </p:nvCxnSpPr>
        <p:spPr>
          <a:xfrm>
            <a:off x="4091211" y="5647567"/>
            <a:ext cx="1094314" cy="966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3804989-44F1-416F-AE27-86ADBA49E9AE}"/>
              </a:ext>
            </a:extLst>
          </p:cNvPr>
          <p:cNvSpPr txBox="1"/>
          <p:nvPr/>
        </p:nvSpPr>
        <p:spPr>
          <a:xfrm>
            <a:off x="5014842" y="1600213"/>
            <a:ext cx="1481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반투명 회색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강조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20" name="연결선: 구부러짐 219">
            <a:extLst>
              <a:ext uri="{FF2B5EF4-FFF2-40B4-BE49-F238E27FC236}">
                <a16:creationId xmlns:a16="http://schemas.microsoft.com/office/drawing/2014/main" xmlns="" id="{F6752ACB-E868-4C7B-BAB7-D0B15740F798}"/>
              </a:ext>
            </a:extLst>
          </p:cNvPr>
          <p:cNvCxnSpPr>
            <a:cxnSpLocks/>
          </p:cNvCxnSpPr>
          <p:nvPr/>
        </p:nvCxnSpPr>
        <p:spPr>
          <a:xfrm flipV="1">
            <a:off x="3989611" y="4503245"/>
            <a:ext cx="1197906" cy="140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타원 125">
            <a:extLst>
              <a:ext uri="{FF2B5EF4-FFF2-40B4-BE49-F238E27FC236}">
                <a16:creationId xmlns:a16="http://schemas.microsoft.com/office/drawing/2014/main" xmlns="" id="{1A245A0B-D9F3-4F97-829B-C939951252EF}"/>
              </a:ext>
            </a:extLst>
          </p:cNvPr>
          <p:cNvSpPr/>
          <p:nvPr/>
        </p:nvSpPr>
        <p:spPr>
          <a:xfrm>
            <a:off x="1283858" y="5736762"/>
            <a:ext cx="360000" cy="36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9" name="원호 188">
            <a:extLst>
              <a:ext uri="{FF2B5EF4-FFF2-40B4-BE49-F238E27FC236}">
                <a16:creationId xmlns:a16="http://schemas.microsoft.com/office/drawing/2014/main" xmlns="" id="{69E63A16-8A20-4FAD-9EC8-5C8E65C32E5D}"/>
              </a:ext>
            </a:extLst>
          </p:cNvPr>
          <p:cNvSpPr/>
          <p:nvPr/>
        </p:nvSpPr>
        <p:spPr>
          <a:xfrm rot="7312895">
            <a:off x="1160972" y="4548596"/>
            <a:ext cx="1849624" cy="1459579"/>
          </a:xfrm>
          <a:prstGeom prst="arc">
            <a:avLst>
              <a:gd name="adj1" fmla="val 16200000"/>
              <a:gd name="adj2" fmla="val 207924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원호 190">
            <a:extLst>
              <a:ext uri="{FF2B5EF4-FFF2-40B4-BE49-F238E27FC236}">
                <a16:creationId xmlns:a16="http://schemas.microsoft.com/office/drawing/2014/main" xmlns="" id="{612C0EF7-DFFD-4363-94D0-E7C640AB1E02}"/>
              </a:ext>
            </a:extLst>
          </p:cNvPr>
          <p:cNvSpPr/>
          <p:nvPr/>
        </p:nvSpPr>
        <p:spPr>
          <a:xfrm rot="10800000">
            <a:off x="3899764" y="4969038"/>
            <a:ext cx="3422431" cy="1459579"/>
          </a:xfrm>
          <a:prstGeom prst="arc">
            <a:avLst>
              <a:gd name="adj1" fmla="val 16200000"/>
              <a:gd name="adj2" fmla="val 84311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xmlns="" id="{3BB86393-7CF8-4248-9499-EF206F83A0E8}"/>
              </a:ext>
            </a:extLst>
          </p:cNvPr>
          <p:cNvSpPr/>
          <p:nvPr/>
        </p:nvSpPr>
        <p:spPr>
          <a:xfrm>
            <a:off x="5461892" y="6246366"/>
            <a:ext cx="1080000" cy="108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2-1-1</a:t>
            </a:r>
            <a:endParaRPr lang="ko-KR" altLang="en-US" dirty="0"/>
          </a:p>
        </p:txBody>
      </p:sp>
      <p:sp>
        <p:nvSpPr>
          <p:cNvPr id="193" name="원호 192">
            <a:extLst>
              <a:ext uri="{FF2B5EF4-FFF2-40B4-BE49-F238E27FC236}">
                <a16:creationId xmlns:a16="http://schemas.microsoft.com/office/drawing/2014/main" xmlns="" id="{7463159D-7220-40C9-97B7-25D07AA7EAF4}"/>
              </a:ext>
            </a:extLst>
          </p:cNvPr>
          <p:cNvSpPr/>
          <p:nvPr/>
        </p:nvSpPr>
        <p:spPr>
          <a:xfrm rot="17889004">
            <a:off x="-2589386" y="5981644"/>
            <a:ext cx="1849624" cy="1459579"/>
          </a:xfrm>
          <a:prstGeom prst="arc">
            <a:avLst>
              <a:gd name="adj1" fmla="val 16200000"/>
              <a:gd name="adj2" fmla="val 84311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xmlns="" id="{CD594643-56C6-438B-AFCE-C808A326CECE}"/>
              </a:ext>
            </a:extLst>
          </p:cNvPr>
          <p:cNvSpPr txBox="1"/>
          <p:nvPr/>
        </p:nvSpPr>
        <p:spPr>
          <a:xfrm>
            <a:off x="155574" y="269507"/>
            <a:ext cx="3546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2-1. </a:t>
            </a:r>
            <a:r>
              <a:rPr lang="ko-KR" altLang="en-US" dirty="0"/>
              <a:t>정류장 터치 후 </a:t>
            </a:r>
            <a:r>
              <a:rPr lang="ko-KR" altLang="en-US" dirty="0" err="1"/>
              <a:t>알림창</a:t>
            </a:r>
            <a:r>
              <a:rPr lang="ko-KR" altLang="en-US" dirty="0"/>
              <a:t> 화면 </a:t>
            </a:r>
          </a:p>
        </p:txBody>
      </p:sp>
    </p:spTree>
    <p:extLst>
      <p:ext uri="{BB962C8B-B14F-4D97-AF65-F5344CB8AC3E}">
        <p14:creationId xmlns:p14="http://schemas.microsoft.com/office/powerpoint/2010/main" val="3317537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3944B617-9598-494B-8A3D-E1F260C749D6}"/>
              </a:ext>
            </a:extLst>
          </p:cNvPr>
          <p:cNvSpPr/>
          <p:nvPr/>
        </p:nvSpPr>
        <p:spPr>
          <a:xfrm>
            <a:off x="3121732" y="2362350"/>
            <a:ext cx="1673432" cy="599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120</a:t>
            </a:r>
            <a:r>
              <a:rPr lang="ko-KR" altLang="en-US" sz="20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번</a:t>
            </a:r>
            <a:endParaRPr lang="en-US" altLang="ko-KR" sz="20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경남 </a:t>
            </a:r>
            <a:r>
              <a:rPr lang="en-US" altLang="ko-KR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41</a:t>
            </a:r>
            <a:r>
              <a:rPr lang="ko-KR" altLang="en-US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바 </a:t>
            </a:r>
            <a:r>
              <a:rPr lang="en-US" altLang="ko-KR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1234</a:t>
            </a:r>
            <a:endParaRPr lang="ko-KR" altLang="en-US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6857DF9C-2828-4252-B7B9-13C289DED9F3}"/>
              </a:ext>
            </a:extLst>
          </p:cNvPr>
          <p:cNvSpPr/>
          <p:nvPr/>
        </p:nvSpPr>
        <p:spPr>
          <a:xfrm>
            <a:off x="2083443" y="3289286"/>
            <a:ext cx="2691113" cy="4727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2" b="15666"/>
          <a:stretch/>
        </p:blipFill>
        <p:spPr>
          <a:xfrm>
            <a:off x="2048011" y="2368048"/>
            <a:ext cx="1060174" cy="627854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808996" y="1617404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448515" y="1061004"/>
            <a:ext cx="5960962" cy="7772799"/>
            <a:chOff x="448519" y="1066600"/>
            <a:chExt cx="5960962" cy="7772799"/>
          </a:xfrm>
        </p:grpSpPr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xmlns="" id="{081FE162-0A24-4C7E-8540-2AB6E582F19A}"/>
                </a:ext>
              </a:extLst>
            </p:cNvPr>
            <p:cNvCxnSpPr>
              <a:cxnSpLocks/>
            </p:cNvCxnSpPr>
            <p:nvPr/>
          </p:nvCxnSpPr>
          <p:spPr>
            <a:xfrm>
              <a:off x="3455043" y="1066600"/>
              <a:ext cx="0" cy="777279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xmlns="" id="{9E774BDD-DBDE-46E7-A21E-9DA9168662A8}"/>
                </a:ext>
              </a:extLst>
            </p:cNvPr>
            <p:cNvCxnSpPr/>
            <p:nvPr/>
          </p:nvCxnSpPr>
          <p:spPr>
            <a:xfrm>
              <a:off x="448519" y="4964574"/>
              <a:ext cx="596096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ABABF6C9-D7B0-4538-855F-C83A2AC4BDF6}"/>
              </a:ext>
            </a:extLst>
          </p:cNvPr>
          <p:cNvSpPr/>
          <p:nvPr/>
        </p:nvSpPr>
        <p:spPr>
          <a:xfrm>
            <a:off x="4335121" y="8027642"/>
            <a:ext cx="712800" cy="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4528482" y="1841130"/>
            <a:ext cx="245784" cy="319088"/>
            <a:chOff x="4444368" y="1811626"/>
            <a:chExt cx="239886" cy="344564"/>
          </a:xfrm>
        </p:grpSpPr>
        <p:sp>
          <p:nvSpPr>
            <p:cNvPr id="69" name="타원 68"/>
            <p:cNvSpPr/>
            <p:nvPr/>
          </p:nvSpPr>
          <p:spPr>
            <a:xfrm>
              <a:off x="4444368" y="1811626"/>
              <a:ext cx="224460" cy="242623"/>
            </a:xfrm>
            <a:prstGeom prst="ellipse">
              <a:avLst/>
            </a:prstGeom>
            <a:solidFill>
              <a:srgbClr val="609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4475497" y="1842807"/>
              <a:ext cx="162201" cy="1802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70"/>
            <p:cNvSpPr/>
            <p:nvPr/>
          </p:nvSpPr>
          <p:spPr>
            <a:xfrm rot="19140000">
              <a:off x="4653125" y="1977081"/>
              <a:ext cx="31129" cy="179109"/>
            </a:xfrm>
            <a:prstGeom prst="roundRect">
              <a:avLst/>
            </a:prstGeom>
            <a:solidFill>
              <a:srgbClr val="609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258238" y="7975382"/>
            <a:ext cx="954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ㄴㄴㄹㅇ</a:t>
            </a:r>
            <a:endParaRPr lang="ko-KR" altLang="en-US" dirty="0"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endParaRPr lang="ko-KR" altLang="en-US" dirty="0"/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88" y="1837102"/>
            <a:ext cx="190500" cy="319088"/>
          </a:xfrm>
          <a:prstGeom prst="rect">
            <a:avLst/>
          </a:prstGeom>
        </p:spPr>
      </p:pic>
      <p:grpSp>
        <p:nvGrpSpPr>
          <p:cNvPr id="95" name="그룹 94">
            <a:extLst>
              <a:ext uri="{FF2B5EF4-FFF2-40B4-BE49-F238E27FC236}">
                <a16:creationId xmlns:a16="http://schemas.microsoft.com/office/drawing/2014/main" xmlns="" id="{F98E83CF-001E-4CC1-9F61-80686F08A5A9}"/>
              </a:ext>
            </a:extLst>
          </p:cNvPr>
          <p:cNvGrpSpPr/>
          <p:nvPr/>
        </p:nvGrpSpPr>
        <p:grpSpPr>
          <a:xfrm>
            <a:off x="2082693" y="3290285"/>
            <a:ext cx="2691864" cy="4731864"/>
            <a:chOff x="1048626" y="1184580"/>
            <a:chExt cx="4790471" cy="7590924"/>
          </a:xfrm>
        </p:grpSpPr>
        <p:sp>
          <p:nvSpPr>
            <p:cNvPr id="96" name="모서리가 둥근 직사각형 277">
              <a:extLst>
                <a:ext uri="{FF2B5EF4-FFF2-40B4-BE49-F238E27FC236}">
                  <a16:creationId xmlns:a16="http://schemas.microsoft.com/office/drawing/2014/main" xmlns="" id="{BB3B9422-E5F9-4031-876F-262EDDAA8F8F}"/>
                </a:ext>
              </a:extLst>
            </p:cNvPr>
            <p:cNvSpPr/>
            <p:nvPr/>
          </p:nvSpPr>
          <p:spPr>
            <a:xfrm rot="16200000" flipV="1">
              <a:off x="4536367" y="7228612"/>
              <a:ext cx="1274823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모서리가 둥근 직사각형 188">
              <a:extLst>
                <a:ext uri="{FF2B5EF4-FFF2-40B4-BE49-F238E27FC236}">
                  <a16:creationId xmlns:a16="http://schemas.microsoft.com/office/drawing/2014/main" xmlns="" id="{6957DE2D-D354-4496-BA4A-0507368BB2C9}"/>
                </a:ext>
              </a:extLst>
            </p:cNvPr>
            <p:cNvSpPr/>
            <p:nvPr/>
          </p:nvSpPr>
          <p:spPr>
            <a:xfrm rot="16200000" flipV="1">
              <a:off x="4536367" y="4895116"/>
              <a:ext cx="1274823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xmlns="" id="{6ED6FB1C-E97B-4AA9-A003-D6D04D72E7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8626" y="1184580"/>
              <a:ext cx="4790471" cy="75909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99" name="모서리가 둥근 직사각형 82">
              <a:extLst>
                <a:ext uri="{FF2B5EF4-FFF2-40B4-BE49-F238E27FC236}">
                  <a16:creationId xmlns:a16="http://schemas.microsoft.com/office/drawing/2014/main" xmlns="" id="{B5FBEA74-682F-4F61-A275-4800E55E2F8F}"/>
                </a:ext>
              </a:extLst>
            </p:cNvPr>
            <p:cNvSpPr/>
            <p:nvPr/>
          </p:nvSpPr>
          <p:spPr>
            <a:xfrm rot="16200000" flipV="1">
              <a:off x="4536368" y="2521831"/>
              <a:ext cx="1274822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모서리가 둥근 직사각형 83">
              <a:extLst>
                <a:ext uri="{FF2B5EF4-FFF2-40B4-BE49-F238E27FC236}">
                  <a16:creationId xmlns:a16="http://schemas.microsoft.com/office/drawing/2014/main" xmlns="" id="{9D9A1AC0-045F-41F2-9A21-FDF0FCF8EF1D}"/>
                </a:ext>
              </a:extLst>
            </p:cNvPr>
            <p:cNvSpPr/>
            <p:nvPr/>
          </p:nvSpPr>
          <p:spPr>
            <a:xfrm>
              <a:off x="1522083" y="1927709"/>
              <a:ext cx="3762863" cy="15828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xmlns="" id="{8AD3B09D-B176-427A-ABF6-6344D207FD35}"/>
                </a:ext>
              </a:extLst>
            </p:cNvPr>
            <p:cNvSpPr/>
            <p:nvPr/>
          </p:nvSpPr>
          <p:spPr>
            <a:xfrm>
              <a:off x="1499971" y="1863160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xmlns="" id="{8AB117AF-8373-47A7-B07F-57ED078DB1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22083" y="1885272"/>
              <a:ext cx="243159" cy="243159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rgbClr val="FF660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xmlns="" id="{5393E945-BFD7-4D92-B2D9-E532E11F74C8}"/>
                </a:ext>
              </a:extLst>
            </p:cNvPr>
            <p:cNvSpPr txBox="1"/>
            <p:nvPr/>
          </p:nvSpPr>
          <p:spPr>
            <a:xfrm>
              <a:off x="1269739" y="1882611"/>
              <a:ext cx="747670" cy="2962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rgbClr val="0070C0"/>
                  </a:solidFill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기점</a:t>
              </a:r>
              <a:endParaRPr lang="ko-KR" altLang="en-US" sz="900" dirty="0">
                <a:solidFill>
                  <a:srgbClr val="0070C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xmlns="" id="{E813F058-16A7-4CDC-A2DD-B118FD54A42D}"/>
                </a:ext>
              </a:extLst>
            </p:cNvPr>
            <p:cNvSpPr/>
            <p:nvPr/>
          </p:nvSpPr>
          <p:spPr>
            <a:xfrm>
              <a:off x="2687509" y="1863160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오른쪽 화살표 92">
              <a:extLst>
                <a:ext uri="{FF2B5EF4-FFF2-40B4-BE49-F238E27FC236}">
                  <a16:creationId xmlns:a16="http://schemas.microsoft.com/office/drawing/2014/main" xmlns="" id="{7B054AE5-9D5F-4625-9F23-3DE69E963261}"/>
                </a:ext>
              </a:extLst>
            </p:cNvPr>
            <p:cNvSpPr/>
            <p:nvPr/>
          </p:nvSpPr>
          <p:spPr>
            <a:xfrm>
              <a:off x="2750009" y="1950786"/>
              <a:ext cx="167641" cy="10428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xmlns="" id="{23960E1B-5259-4FB5-B6C7-A7ED37BB8396}"/>
                </a:ext>
              </a:extLst>
            </p:cNvPr>
            <p:cNvSpPr/>
            <p:nvPr/>
          </p:nvSpPr>
          <p:spPr>
            <a:xfrm>
              <a:off x="3875225" y="1867678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오른쪽 화살표 94">
              <a:extLst>
                <a:ext uri="{FF2B5EF4-FFF2-40B4-BE49-F238E27FC236}">
                  <a16:creationId xmlns:a16="http://schemas.microsoft.com/office/drawing/2014/main" xmlns="" id="{8C64FADB-CF85-4E1B-A9B0-600563197054}"/>
                </a:ext>
              </a:extLst>
            </p:cNvPr>
            <p:cNvSpPr/>
            <p:nvPr/>
          </p:nvSpPr>
          <p:spPr>
            <a:xfrm>
              <a:off x="3937725" y="1955304"/>
              <a:ext cx="167641" cy="10428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xmlns="" id="{869ECBB8-614B-43BC-B703-95C33C32BB71}"/>
                </a:ext>
              </a:extLst>
            </p:cNvPr>
            <p:cNvSpPr/>
            <p:nvPr/>
          </p:nvSpPr>
          <p:spPr>
            <a:xfrm>
              <a:off x="5060062" y="1859236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오른쪽 화살표 96">
              <a:extLst>
                <a:ext uri="{FF2B5EF4-FFF2-40B4-BE49-F238E27FC236}">
                  <a16:creationId xmlns:a16="http://schemas.microsoft.com/office/drawing/2014/main" xmlns="" id="{82DBE8D4-7BFC-4508-9E78-468F276DF5E5}"/>
                </a:ext>
              </a:extLst>
            </p:cNvPr>
            <p:cNvSpPr/>
            <p:nvPr/>
          </p:nvSpPr>
          <p:spPr>
            <a:xfrm>
              <a:off x="5122562" y="1946862"/>
              <a:ext cx="167641" cy="10428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모서리가 둥근 직사각형 97">
              <a:extLst>
                <a:ext uri="{FF2B5EF4-FFF2-40B4-BE49-F238E27FC236}">
                  <a16:creationId xmlns:a16="http://schemas.microsoft.com/office/drawing/2014/main" xmlns="" id="{010FE9C0-2F25-4D20-BCFA-489F2167AF7B}"/>
                </a:ext>
              </a:extLst>
            </p:cNvPr>
            <p:cNvSpPr/>
            <p:nvPr/>
          </p:nvSpPr>
          <p:spPr>
            <a:xfrm rot="16200000" flipV="1">
              <a:off x="978676" y="3738321"/>
              <a:ext cx="1274822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모서리가 둥근 직사각형 99">
              <a:extLst>
                <a:ext uri="{FF2B5EF4-FFF2-40B4-BE49-F238E27FC236}">
                  <a16:creationId xmlns:a16="http://schemas.microsoft.com/office/drawing/2014/main" xmlns="" id="{A415044D-3144-4C8F-BBEE-2D5EDD4E8F24}"/>
                </a:ext>
              </a:extLst>
            </p:cNvPr>
            <p:cNvSpPr/>
            <p:nvPr/>
          </p:nvSpPr>
          <p:spPr>
            <a:xfrm rot="16200000" flipV="1">
              <a:off x="978676" y="5952635"/>
              <a:ext cx="1274822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xmlns="" id="{3EEDF43A-698A-4099-83C8-F1B66D6EB11C}"/>
                </a:ext>
              </a:extLst>
            </p:cNvPr>
            <p:cNvGrpSpPr/>
            <p:nvPr/>
          </p:nvGrpSpPr>
          <p:grpSpPr>
            <a:xfrm>
              <a:off x="1499971" y="3058691"/>
              <a:ext cx="3847475" cy="300964"/>
              <a:chOff x="1499971" y="3058691"/>
              <a:chExt cx="3847475" cy="300964"/>
            </a:xfrm>
          </p:grpSpPr>
          <p:sp>
            <p:nvSpPr>
              <p:cNvPr id="180" name="모서리가 둥근 직사각형 169">
                <a:extLst>
                  <a:ext uri="{FF2B5EF4-FFF2-40B4-BE49-F238E27FC236}">
                    <a16:creationId xmlns:a16="http://schemas.microsoft.com/office/drawing/2014/main" xmlns="" id="{5134CBB8-C104-491B-9B7B-C559FBDEF03C}"/>
                  </a:ext>
                </a:extLst>
              </p:cNvPr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타원 180">
                <a:extLst>
                  <a:ext uri="{FF2B5EF4-FFF2-40B4-BE49-F238E27FC236}">
                    <a16:creationId xmlns:a16="http://schemas.microsoft.com/office/drawing/2014/main" xmlns="" id="{0854EA00-AFED-4569-BED5-21AB24B2AE57}"/>
                  </a:ext>
                </a:extLst>
              </p:cNvPr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오른쪽 화살표 171">
                <a:extLst>
                  <a:ext uri="{FF2B5EF4-FFF2-40B4-BE49-F238E27FC236}">
                    <a16:creationId xmlns:a16="http://schemas.microsoft.com/office/drawing/2014/main" xmlns="" id="{2513A16D-5E5E-4252-B515-75D883C2083E}"/>
                  </a:ext>
                </a:extLst>
              </p:cNvPr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타원 182">
                <a:extLst>
                  <a:ext uri="{FF2B5EF4-FFF2-40B4-BE49-F238E27FC236}">
                    <a16:creationId xmlns:a16="http://schemas.microsoft.com/office/drawing/2014/main" xmlns="" id="{6B72AC15-0E17-4859-9397-05B372B72B55}"/>
                  </a:ext>
                </a:extLst>
              </p:cNvPr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오른쪽 화살표 173">
                <a:extLst>
                  <a:ext uri="{FF2B5EF4-FFF2-40B4-BE49-F238E27FC236}">
                    <a16:creationId xmlns:a16="http://schemas.microsoft.com/office/drawing/2014/main" xmlns="" id="{1E11C1CA-3AFA-474B-B28B-917FDECC3462}"/>
                  </a:ext>
                </a:extLst>
              </p:cNvPr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타원 184">
                <a:extLst>
                  <a:ext uri="{FF2B5EF4-FFF2-40B4-BE49-F238E27FC236}">
                    <a16:creationId xmlns:a16="http://schemas.microsoft.com/office/drawing/2014/main" xmlns="" id="{E7520FA7-CC7E-40AA-9D2D-61CA65B3EB90}"/>
                  </a:ext>
                </a:extLst>
              </p:cNvPr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오른쪽 화살표 175">
                <a:extLst>
                  <a:ext uri="{FF2B5EF4-FFF2-40B4-BE49-F238E27FC236}">
                    <a16:creationId xmlns:a16="http://schemas.microsoft.com/office/drawing/2014/main" xmlns="" id="{02A0B402-3AB5-4491-A128-08BF40420E0A}"/>
                  </a:ext>
                </a:extLst>
              </p:cNvPr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타원 186">
                <a:extLst>
                  <a:ext uri="{FF2B5EF4-FFF2-40B4-BE49-F238E27FC236}">
                    <a16:creationId xmlns:a16="http://schemas.microsoft.com/office/drawing/2014/main" xmlns="" id="{C49E1AF9-5B97-4C82-9F37-D68542FA7AF7}"/>
                  </a:ext>
                </a:extLst>
              </p:cNvPr>
              <p:cNvSpPr/>
              <p:nvPr/>
            </p:nvSpPr>
            <p:spPr>
              <a:xfrm rot="10800000">
                <a:off x="1499971" y="3067133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오른쪽 화살표 177">
                <a:extLst>
                  <a:ext uri="{FF2B5EF4-FFF2-40B4-BE49-F238E27FC236}">
                    <a16:creationId xmlns:a16="http://schemas.microsoft.com/office/drawing/2014/main" xmlns="" id="{565E5738-C7F7-4537-B0E3-0BF678AA32A6}"/>
                  </a:ext>
                </a:extLst>
              </p:cNvPr>
              <p:cNvSpPr/>
              <p:nvPr/>
            </p:nvSpPr>
            <p:spPr>
              <a:xfrm rot="10800000">
                <a:off x="1557214" y="3162607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xmlns="" id="{87BC9E03-4409-4ADB-BE8B-37DD5C970BEE}"/>
                </a:ext>
              </a:extLst>
            </p:cNvPr>
            <p:cNvSpPr txBox="1"/>
            <p:nvPr/>
          </p:nvSpPr>
          <p:spPr>
            <a:xfrm>
              <a:off x="2458057" y="2125978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xmlns="" id="{64EF550B-E7F8-4F91-AEB5-916A22827196}"/>
                </a:ext>
              </a:extLst>
            </p:cNvPr>
            <p:cNvSpPr txBox="1"/>
            <p:nvPr/>
          </p:nvSpPr>
          <p:spPr>
            <a:xfrm>
              <a:off x="3632262" y="2139248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xmlns="" id="{207A984A-7821-433C-9333-87F7981298AA}"/>
                </a:ext>
              </a:extLst>
            </p:cNvPr>
            <p:cNvSpPr txBox="1"/>
            <p:nvPr/>
          </p:nvSpPr>
          <p:spPr>
            <a:xfrm>
              <a:off x="4823332" y="213436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xmlns="" id="{C2DFEEE2-38BC-4A5F-915C-564D581F526C}"/>
                </a:ext>
              </a:extLst>
            </p:cNvPr>
            <p:cNvSpPr txBox="1"/>
            <p:nvPr/>
          </p:nvSpPr>
          <p:spPr>
            <a:xfrm>
              <a:off x="4823332" y="3354644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xmlns="" id="{5C3FE788-5BA4-479B-A3F1-E5C5341718B5}"/>
                </a:ext>
              </a:extLst>
            </p:cNvPr>
            <p:cNvSpPr txBox="1"/>
            <p:nvPr/>
          </p:nvSpPr>
          <p:spPr>
            <a:xfrm>
              <a:off x="3632262" y="3339120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xmlns="" id="{148752E4-9F2C-4FF3-80E5-C084A7F63067}"/>
                </a:ext>
              </a:extLst>
            </p:cNvPr>
            <p:cNvSpPr txBox="1"/>
            <p:nvPr/>
          </p:nvSpPr>
          <p:spPr>
            <a:xfrm>
              <a:off x="2443094" y="3343902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xmlns="" id="{2BDE8EBB-5005-415B-AF85-0B7F91199D27}"/>
                </a:ext>
              </a:extLst>
            </p:cNvPr>
            <p:cNvSpPr txBox="1"/>
            <p:nvPr/>
          </p:nvSpPr>
          <p:spPr>
            <a:xfrm>
              <a:off x="1251751" y="3370160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xmlns="" id="{8EC9A823-7929-4C1C-8274-B57A6E839D81}"/>
                </a:ext>
              </a:extLst>
            </p:cNvPr>
            <p:cNvSpPr txBox="1"/>
            <p:nvPr/>
          </p:nvSpPr>
          <p:spPr>
            <a:xfrm>
              <a:off x="1267276" y="454068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xmlns="" id="{8F171110-669B-49FD-9036-0FFD6F9D2987}"/>
                </a:ext>
              </a:extLst>
            </p:cNvPr>
            <p:cNvSpPr txBox="1"/>
            <p:nvPr/>
          </p:nvSpPr>
          <p:spPr>
            <a:xfrm>
              <a:off x="2456781" y="4538355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xmlns="" id="{ADB4B276-C1BE-4BAE-95E8-58418306C62D}"/>
                </a:ext>
              </a:extLst>
            </p:cNvPr>
            <p:cNvSpPr txBox="1"/>
            <p:nvPr/>
          </p:nvSpPr>
          <p:spPr>
            <a:xfrm>
              <a:off x="3644497" y="454286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pic>
          <p:nvPicPr>
            <p:cNvPr id="123" name="그림 122">
              <a:extLst>
                <a:ext uri="{FF2B5EF4-FFF2-40B4-BE49-F238E27FC236}">
                  <a16:creationId xmlns:a16="http://schemas.microsoft.com/office/drawing/2014/main" xmlns="" id="{30CC34C2-5ABE-453C-9093-8360304E0D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112" b="15666"/>
            <a:stretch/>
          </p:blipFill>
          <p:spPr>
            <a:xfrm>
              <a:off x="1414222" y="3064041"/>
              <a:ext cx="535674" cy="317236"/>
            </a:xfrm>
            <a:prstGeom prst="rect">
              <a:avLst/>
            </a:prstGeom>
          </p:spPr>
        </p:pic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xmlns="" id="{E1EAC15A-71CA-468E-8DBA-15A6706769F7}"/>
                </a:ext>
              </a:extLst>
            </p:cNvPr>
            <p:cNvGrpSpPr/>
            <p:nvPr/>
          </p:nvGrpSpPr>
          <p:grpSpPr>
            <a:xfrm>
              <a:off x="1505787" y="5362539"/>
              <a:ext cx="3847475" cy="300964"/>
              <a:chOff x="1499971" y="3058691"/>
              <a:chExt cx="3847475" cy="300964"/>
            </a:xfrm>
          </p:grpSpPr>
          <p:sp>
            <p:nvSpPr>
              <p:cNvPr id="171" name="모서리가 둥근 직사각형 160">
                <a:extLst>
                  <a:ext uri="{FF2B5EF4-FFF2-40B4-BE49-F238E27FC236}">
                    <a16:creationId xmlns:a16="http://schemas.microsoft.com/office/drawing/2014/main" xmlns="" id="{EBFB9E74-D3F3-4596-93BD-226537F5B933}"/>
                  </a:ext>
                </a:extLst>
              </p:cNvPr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타원 171">
                <a:extLst>
                  <a:ext uri="{FF2B5EF4-FFF2-40B4-BE49-F238E27FC236}">
                    <a16:creationId xmlns:a16="http://schemas.microsoft.com/office/drawing/2014/main" xmlns="" id="{86E5CFDA-0AD1-4A88-9C1A-F18A3EE3BFAB}"/>
                  </a:ext>
                </a:extLst>
              </p:cNvPr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오른쪽 화살표 162">
                <a:extLst>
                  <a:ext uri="{FF2B5EF4-FFF2-40B4-BE49-F238E27FC236}">
                    <a16:creationId xmlns:a16="http://schemas.microsoft.com/office/drawing/2014/main" xmlns="" id="{10C82733-B348-4B3F-9B7F-5FBC60F170F6}"/>
                  </a:ext>
                </a:extLst>
              </p:cNvPr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타원 173">
                <a:extLst>
                  <a:ext uri="{FF2B5EF4-FFF2-40B4-BE49-F238E27FC236}">
                    <a16:creationId xmlns:a16="http://schemas.microsoft.com/office/drawing/2014/main" xmlns="" id="{FA8BB531-C3BC-44F0-8FF7-97B1C68D16B4}"/>
                  </a:ext>
                </a:extLst>
              </p:cNvPr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오른쪽 화살표 164">
                <a:extLst>
                  <a:ext uri="{FF2B5EF4-FFF2-40B4-BE49-F238E27FC236}">
                    <a16:creationId xmlns:a16="http://schemas.microsoft.com/office/drawing/2014/main" xmlns="" id="{994CED0F-3A3E-4AF3-A22F-E403CAB97249}"/>
                  </a:ext>
                </a:extLst>
              </p:cNvPr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타원 175">
                <a:extLst>
                  <a:ext uri="{FF2B5EF4-FFF2-40B4-BE49-F238E27FC236}">
                    <a16:creationId xmlns:a16="http://schemas.microsoft.com/office/drawing/2014/main" xmlns="" id="{154E0F48-D7E2-4111-849F-F8CFC03187E2}"/>
                  </a:ext>
                </a:extLst>
              </p:cNvPr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오른쪽 화살표 166">
                <a:extLst>
                  <a:ext uri="{FF2B5EF4-FFF2-40B4-BE49-F238E27FC236}">
                    <a16:creationId xmlns:a16="http://schemas.microsoft.com/office/drawing/2014/main" xmlns="" id="{85179FEA-5D1B-4BCD-BB48-5261089B1C57}"/>
                  </a:ext>
                </a:extLst>
              </p:cNvPr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타원 177">
                <a:extLst>
                  <a:ext uri="{FF2B5EF4-FFF2-40B4-BE49-F238E27FC236}">
                    <a16:creationId xmlns:a16="http://schemas.microsoft.com/office/drawing/2014/main" xmlns="" id="{B33A6595-7248-4BED-B848-2E0F295746ED}"/>
                  </a:ext>
                </a:extLst>
              </p:cNvPr>
              <p:cNvSpPr/>
              <p:nvPr/>
            </p:nvSpPr>
            <p:spPr>
              <a:xfrm rot="10800000">
                <a:off x="1499971" y="3067133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오른쪽 화살표 168">
                <a:extLst>
                  <a:ext uri="{FF2B5EF4-FFF2-40B4-BE49-F238E27FC236}">
                    <a16:creationId xmlns:a16="http://schemas.microsoft.com/office/drawing/2014/main" xmlns="" id="{3F8B5F36-D873-484A-B3BD-23EE1C5AB827}"/>
                  </a:ext>
                </a:extLst>
              </p:cNvPr>
              <p:cNvSpPr/>
              <p:nvPr/>
            </p:nvSpPr>
            <p:spPr>
              <a:xfrm rot="10800000">
                <a:off x="1557214" y="3162607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xmlns="" id="{AEC319FD-2815-4180-ADE2-D2A6C42836DC}"/>
                </a:ext>
              </a:extLst>
            </p:cNvPr>
            <p:cNvGrpSpPr/>
            <p:nvPr/>
          </p:nvGrpSpPr>
          <p:grpSpPr>
            <a:xfrm>
              <a:off x="1505787" y="4261001"/>
              <a:ext cx="3847475" cy="300964"/>
              <a:chOff x="1499971" y="3058691"/>
              <a:chExt cx="3847475" cy="300964"/>
            </a:xfrm>
          </p:grpSpPr>
          <p:sp>
            <p:nvSpPr>
              <p:cNvPr id="162" name="모서리가 둥근 직사각형 151">
                <a:extLst>
                  <a:ext uri="{FF2B5EF4-FFF2-40B4-BE49-F238E27FC236}">
                    <a16:creationId xmlns:a16="http://schemas.microsoft.com/office/drawing/2014/main" xmlns="" id="{ABBFEC81-3309-40D8-83A1-4FF637430EDC}"/>
                  </a:ext>
                </a:extLst>
              </p:cNvPr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xmlns="" id="{90757869-1DA0-478F-984F-43CC271B607E}"/>
                  </a:ext>
                </a:extLst>
              </p:cNvPr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오른쪽 화살표 153">
                <a:extLst>
                  <a:ext uri="{FF2B5EF4-FFF2-40B4-BE49-F238E27FC236}">
                    <a16:creationId xmlns:a16="http://schemas.microsoft.com/office/drawing/2014/main" xmlns="" id="{53C48AD4-5874-42B2-A4D9-32616FD3C0C4}"/>
                  </a:ext>
                </a:extLst>
              </p:cNvPr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타원 164">
                <a:extLst>
                  <a:ext uri="{FF2B5EF4-FFF2-40B4-BE49-F238E27FC236}">
                    <a16:creationId xmlns:a16="http://schemas.microsoft.com/office/drawing/2014/main" xmlns="" id="{8347E67A-E2C6-4399-ADC8-109BDD128DEB}"/>
                  </a:ext>
                </a:extLst>
              </p:cNvPr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오른쪽 화살표 155">
                <a:extLst>
                  <a:ext uri="{FF2B5EF4-FFF2-40B4-BE49-F238E27FC236}">
                    <a16:creationId xmlns:a16="http://schemas.microsoft.com/office/drawing/2014/main" xmlns="" id="{D32FE229-7A13-4D08-A28A-7DE5D7D46804}"/>
                  </a:ext>
                </a:extLst>
              </p:cNvPr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xmlns="" id="{7CBA3A85-0A16-4F2C-BBBC-C079FDFA23C2}"/>
                  </a:ext>
                </a:extLst>
              </p:cNvPr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오른쪽 화살표 157">
                <a:extLst>
                  <a:ext uri="{FF2B5EF4-FFF2-40B4-BE49-F238E27FC236}">
                    <a16:creationId xmlns:a16="http://schemas.microsoft.com/office/drawing/2014/main" xmlns="" id="{AFA9C931-503F-4D2A-83A7-56D5F88593F3}"/>
                  </a:ext>
                </a:extLst>
              </p:cNvPr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xmlns="" id="{ED6A26DF-1E67-4AD4-94AA-C9D7E19BC1C1}"/>
                  </a:ext>
                </a:extLst>
              </p:cNvPr>
              <p:cNvSpPr/>
              <p:nvPr/>
            </p:nvSpPr>
            <p:spPr>
              <a:xfrm rot="10800000">
                <a:off x="1499971" y="3067133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오른쪽 화살표 159">
                <a:extLst>
                  <a:ext uri="{FF2B5EF4-FFF2-40B4-BE49-F238E27FC236}">
                    <a16:creationId xmlns:a16="http://schemas.microsoft.com/office/drawing/2014/main" xmlns="" id="{F1400BB2-9F49-4295-8C80-B284C0074252}"/>
                  </a:ext>
                </a:extLst>
              </p:cNvPr>
              <p:cNvSpPr/>
              <p:nvPr/>
            </p:nvSpPr>
            <p:spPr>
              <a:xfrm rot="10800000">
                <a:off x="1557214" y="3162607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xmlns="" id="{38C4EC4D-C7D7-43A2-8DB7-D30FDAA70C07}"/>
                </a:ext>
              </a:extLst>
            </p:cNvPr>
            <p:cNvGrpSpPr/>
            <p:nvPr/>
          </p:nvGrpSpPr>
          <p:grpSpPr>
            <a:xfrm>
              <a:off x="1505787" y="6593287"/>
              <a:ext cx="3847475" cy="300964"/>
              <a:chOff x="1499971" y="3058691"/>
              <a:chExt cx="3847475" cy="300964"/>
            </a:xfrm>
          </p:grpSpPr>
          <p:sp>
            <p:nvSpPr>
              <p:cNvPr id="153" name="모서리가 둥근 직사각형 142">
                <a:extLst>
                  <a:ext uri="{FF2B5EF4-FFF2-40B4-BE49-F238E27FC236}">
                    <a16:creationId xmlns:a16="http://schemas.microsoft.com/office/drawing/2014/main" xmlns="" id="{1CC867D6-C7BD-4948-88DC-25B8D9E7856C}"/>
                  </a:ext>
                </a:extLst>
              </p:cNvPr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xmlns="" id="{6B1F77E3-8244-4A33-840B-F2332B9837F8}"/>
                  </a:ext>
                </a:extLst>
              </p:cNvPr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오른쪽 화살표 144">
                <a:extLst>
                  <a:ext uri="{FF2B5EF4-FFF2-40B4-BE49-F238E27FC236}">
                    <a16:creationId xmlns:a16="http://schemas.microsoft.com/office/drawing/2014/main" xmlns="" id="{812D8979-2319-41F0-874F-D7D0E4DCE28B}"/>
                  </a:ext>
                </a:extLst>
              </p:cNvPr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xmlns="" id="{8A02A217-1C08-4DA9-92F5-C0E6A4FFBB16}"/>
                  </a:ext>
                </a:extLst>
              </p:cNvPr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오른쪽 화살표 146">
                <a:extLst>
                  <a:ext uri="{FF2B5EF4-FFF2-40B4-BE49-F238E27FC236}">
                    <a16:creationId xmlns:a16="http://schemas.microsoft.com/office/drawing/2014/main" xmlns="" id="{8199173F-55AA-460F-A6F1-3D711333BF05}"/>
                  </a:ext>
                </a:extLst>
              </p:cNvPr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타원 157">
                <a:extLst>
                  <a:ext uri="{FF2B5EF4-FFF2-40B4-BE49-F238E27FC236}">
                    <a16:creationId xmlns:a16="http://schemas.microsoft.com/office/drawing/2014/main" xmlns="" id="{F072B532-2FE6-496D-9F26-884D5909CD99}"/>
                  </a:ext>
                </a:extLst>
              </p:cNvPr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오른쪽 화살표 148">
                <a:extLst>
                  <a:ext uri="{FF2B5EF4-FFF2-40B4-BE49-F238E27FC236}">
                    <a16:creationId xmlns:a16="http://schemas.microsoft.com/office/drawing/2014/main" xmlns="" id="{A24723C9-034D-4C4B-B345-FC21EC0F57FA}"/>
                  </a:ext>
                </a:extLst>
              </p:cNvPr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타원 159">
                <a:extLst>
                  <a:ext uri="{FF2B5EF4-FFF2-40B4-BE49-F238E27FC236}">
                    <a16:creationId xmlns:a16="http://schemas.microsoft.com/office/drawing/2014/main" xmlns="" id="{4AEB8752-E7FB-4F70-9C14-CE7C1CBE2CA4}"/>
                  </a:ext>
                </a:extLst>
              </p:cNvPr>
              <p:cNvSpPr/>
              <p:nvPr/>
            </p:nvSpPr>
            <p:spPr>
              <a:xfrm rot="10800000">
                <a:off x="1499971" y="3067133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오른쪽 화살표 150">
                <a:extLst>
                  <a:ext uri="{FF2B5EF4-FFF2-40B4-BE49-F238E27FC236}">
                    <a16:creationId xmlns:a16="http://schemas.microsoft.com/office/drawing/2014/main" xmlns="" id="{E1A31BB1-A5F5-4294-91DD-20E34601DED5}"/>
                  </a:ext>
                </a:extLst>
              </p:cNvPr>
              <p:cNvSpPr/>
              <p:nvPr/>
            </p:nvSpPr>
            <p:spPr>
              <a:xfrm rot="10800000">
                <a:off x="1557214" y="3162607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xmlns="" id="{C2589821-5EE3-4F23-A5BB-D8B6009D5D43}"/>
                </a:ext>
              </a:extLst>
            </p:cNvPr>
            <p:cNvGrpSpPr/>
            <p:nvPr/>
          </p:nvGrpSpPr>
          <p:grpSpPr>
            <a:xfrm>
              <a:off x="1568287" y="7767747"/>
              <a:ext cx="3784975" cy="300964"/>
              <a:chOff x="1562471" y="3058691"/>
              <a:chExt cx="3784975" cy="300964"/>
            </a:xfrm>
          </p:grpSpPr>
          <p:sp>
            <p:nvSpPr>
              <p:cNvPr id="146" name="모서리가 둥근 직사각형 135">
                <a:extLst>
                  <a:ext uri="{FF2B5EF4-FFF2-40B4-BE49-F238E27FC236}">
                    <a16:creationId xmlns:a16="http://schemas.microsoft.com/office/drawing/2014/main" xmlns="" id="{45084B3F-34A1-4BE0-BED2-52261BB387A2}"/>
                  </a:ext>
                </a:extLst>
              </p:cNvPr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타원 146">
                <a:extLst>
                  <a:ext uri="{FF2B5EF4-FFF2-40B4-BE49-F238E27FC236}">
                    <a16:creationId xmlns:a16="http://schemas.microsoft.com/office/drawing/2014/main" xmlns="" id="{7F81EB17-D92F-4C76-9717-200C8EFB5006}"/>
                  </a:ext>
                </a:extLst>
              </p:cNvPr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오른쪽 화살표 137">
                <a:extLst>
                  <a:ext uri="{FF2B5EF4-FFF2-40B4-BE49-F238E27FC236}">
                    <a16:creationId xmlns:a16="http://schemas.microsoft.com/office/drawing/2014/main" xmlns="" id="{6CF63981-0754-4A7A-B34F-6E03CF463654}"/>
                  </a:ext>
                </a:extLst>
              </p:cNvPr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타원 148">
                <a:extLst>
                  <a:ext uri="{FF2B5EF4-FFF2-40B4-BE49-F238E27FC236}">
                    <a16:creationId xmlns:a16="http://schemas.microsoft.com/office/drawing/2014/main" xmlns="" id="{4FC78435-90CB-4651-9F65-F38670676C67}"/>
                  </a:ext>
                </a:extLst>
              </p:cNvPr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오른쪽 화살표 139">
                <a:extLst>
                  <a:ext uri="{FF2B5EF4-FFF2-40B4-BE49-F238E27FC236}">
                    <a16:creationId xmlns:a16="http://schemas.microsoft.com/office/drawing/2014/main" xmlns="" id="{E3D33B65-89BE-4CCF-AE45-9C66386B1B3C}"/>
                  </a:ext>
                </a:extLst>
              </p:cNvPr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xmlns="" id="{23361191-9D2B-4039-8B86-3C89BA0D1FF2}"/>
                  </a:ext>
                </a:extLst>
              </p:cNvPr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오른쪽 화살표 141">
                <a:extLst>
                  <a:ext uri="{FF2B5EF4-FFF2-40B4-BE49-F238E27FC236}">
                    <a16:creationId xmlns:a16="http://schemas.microsoft.com/office/drawing/2014/main" xmlns="" id="{0A1274BD-BCF3-4519-9768-16108A299BCF}"/>
                  </a:ext>
                </a:extLst>
              </p:cNvPr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xmlns="" id="{0365C298-89CA-4A3A-9811-B75CEF087A4B}"/>
                </a:ext>
              </a:extLst>
            </p:cNvPr>
            <p:cNvSpPr/>
            <p:nvPr/>
          </p:nvSpPr>
          <p:spPr>
            <a:xfrm>
              <a:off x="1503298" y="7784231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xmlns="" id="{3C99E6A0-6DC4-4EFB-9636-E3C2BE9418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25410" y="7806343"/>
              <a:ext cx="243159" cy="243159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rgbClr val="FF660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xmlns="" id="{F0333FB9-CF22-45A1-A4F6-075D5B56B29A}"/>
                </a:ext>
              </a:extLst>
            </p:cNvPr>
            <p:cNvSpPr txBox="1"/>
            <p:nvPr/>
          </p:nvSpPr>
          <p:spPr>
            <a:xfrm>
              <a:off x="1273014" y="7776005"/>
              <a:ext cx="747670" cy="345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rgbClr val="0070C0"/>
                  </a:solidFill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종점</a:t>
              </a:r>
              <a:endParaRPr lang="en-US" altLang="ko-KR" sz="800" dirty="0">
                <a:solidFill>
                  <a:srgbClr val="0070C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xmlns="" id="{EAEBD484-A4CF-45F9-B03C-711293DB2E16}"/>
                </a:ext>
              </a:extLst>
            </p:cNvPr>
            <p:cNvSpPr txBox="1"/>
            <p:nvPr/>
          </p:nvSpPr>
          <p:spPr>
            <a:xfrm>
              <a:off x="2488130" y="564945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xmlns="" id="{10D59634-5B05-4E4C-9FE7-52AE824CCA56}"/>
                </a:ext>
              </a:extLst>
            </p:cNvPr>
            <p:cNvSpPr txBox="1"/>
            <p:nvPr/>
          </p:nvSpPr>
          <p:spPr>
            <a:xfrm>
              <a:off x="3662335" y="566272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xmlns="" id="{B285F2C4-F4F6-4800-AF2A-8067C917CD1F}"/>
                </a:ext>
              </a:extLst>
            </p:cNvPr>
            <p:cNvSpPr txBox="1"/>
            <p:nvPr/>
          </p:nvSpPr>
          <p:spPr>
            <a:xfrm>
              <a:off x="4853406" y="5657839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xmlns="" id="{D70F67D9-453E-41F8-83F2-B7B69EB70C02}"/>
                </a:ext>
              </a:extLst>
            </p:cNvPr>
            <p:cNvSpPr txBox="1"/>
            <p:nvPr/>
          </p:nvSpPr>
          <p:spPr>
            <a:xfrm>
              <a:off x="4853406" y="6878120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xmlns="" id="{688A27F9-1458-414F-9C42-05983C9D5376}"/>
                </a:ext>
              </a:extLst>
            </p:cNvPr>
            <p:cNvSpPr txBox="1"/>
            <p:nvPr/>
          </p:nvSpPr>
          <p:spPr>
            <a:xfrm>
              <a:off x="3662335" y="6862596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xmlns="" id="{D032E8BB-4F69-4727-AD43-510786259FE4}"/>
                </a:ext>
              </a:extLst>
            </p:cNvPr>
            <p:cNvSpPr txBox="1"/>
            <p:nvPr/>
          </p:nvSpPr>
          <p:spPr>
            <a:xfrm>
              <a:off x="2473167" y="6867378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xmlns="" id="{856B5F12-BA6B-4B3B-887F-51C6232AEBC4}"/>
                </a:ext>
              </a:extLst>
            </p:cNvPr>
            <p:cNvSpPr txBox="1"/>
            <p:nvPr/>
          </p:nvSpPr>
          <p:spPr>
            <a:xfrm>
              <a:off x="1281824" y="6893635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xmlns="" id="{DA8433AB-369A-4BE1-8CAB-FB96F5CA6823}"/>
                </a:ext>
              </a:extLst>
            </p:cNvPr>
            <p:cNvSpPr txBox="1"/>
            <p:nvPr/>
          </p:nvSpPr>
          <p:spPr>
            <a:xfrm>
              <a:off x="4839384" y="8042418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xmlns="" id="{503E9E5B-10B4-43C5-85BC-B33A64E1B409}"/>
                </a:ext>
              </a:extLst>
            </p:cNvPr>
            <p:cNvSpPr txBox="1"/>
            <p:nvPr/>
          </p:nvSpPr>
          <p:spPr>
            <a:xfrm>
              <a:off x="2486854" y="8061831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xmlns="" id="{DB38CE8A-8EF7-4335-BF57-B31811C264D4}"/>
                </a:ext>
              </a:extLst>
            </p:cNvPr>
            <p:cNvSpPr txBox="1"/>
            <p:nvPr/>
          </p:nvSpPr>
          <p:spPr>
            <a:xfrm>
              <a:off x="3674570" y="8066339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xmlns="" id="{2DF859ED-FCFA-4940-BA34-AC2398593799}"/>
                </a:ext>
              </a:extLst>
            </p:cNvPr>
            <p:cNvSpPr txBox="1"/>
            <p:nvPr/>
          </p:nvSpPr>
          <p:spPr>
            <a:xfrm>
              <a:off x="4797400" y="4506757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xmlns="" id="{7877FCC6-FDEE-48E4-84E0-9EB8A367F7C6}"/>
                </a:ext>
              </a:extLst>
            </p:cNvPr>
            <p:cNvSpPr txBox="1"/>
            <p:nvPr/>
          </p:nvSpPr>
          <p:spPr>
            <a:xfrm>
              <a:off x="1261937" y="5647031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B926530-314B-4BEF-A0D3-AF6EE9E872AC}"/>
              </a:ext>
            </a:extLst>
          </p:cNvPr>
          <p:cNvSpPr/>
          <p:nvPr/>
        </p:nvSpPr>
        <p:spPr>
          <a:xfrm>
            <a:off x="1808996" y="1629904"/>
            <a:ext cx="3238923" cy="665862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xmlns="" id="{8E3A1C42-C891-48C1-9277-69B2B18C5CA6}"/>
              </a:ext>
            </a:extLst>
          </p:cNvPr>
          <p:cNvCxnSpPr/>
          <p:nvPr/>
        </p:nvCxnSpPr>
        <p:spPr>
          <a:xfrm rot="16200000">
            <a:off x="2907436" y="5510889"/>
            <a:ext cx="0" cy="10373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3804989-44F1-416F-AE27-86ADBA49E9AE}"/>
              </a:ext>
            </a:extLst>
          </p:cNvPr>
          <p:cNvSpPr txBox="1"/>
          <p:nvPr/>
        </p:nvSpPr>
        <p:spPr>
          <a:xfrm>
            <a:off x="5014842" y="1600213"/>
            <a:ext cx="1481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반투명 회색</a:t>
            </a:r>
            <a:r>
              <a:rPr lang="en-US" altLang="ko-KR" dirty="0"/>
              <a:t>, </a:t>
            </a:r>
            <a:r>
              <a:rPr lang="ko-KR" altLang="en-US" dirty="0"/>
              <a:t>강조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xmlns="" id="{9608D718-8417-453D-9D22-CB1F7C68831D}"/>
              </a:ext>
            </a:extLst>
          </p:cNvPr>
          <p:cNvSpPr/>
          <p:nvPr/>
        </p:nvSpPr>
        <p:spPr>
          <a:xfrm>
            <a:off x="2379518" y="4095318"/>
            <a:ext cx="2098962" cy="12637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0070C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예약완료</a:t>
            </a:r>
            <a:endParaRPr lang="en-US" altLang="ko-KR" sz="2400" dirty="0">
              <a:solidFill>
                <a:srgbClr val="0070C0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pPr algn="ctr"/>
            <a:r>
              <a:rPr lang="ko-KR" altLang="en-US" sz="2400" dirty="0" err="1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미리알림을</a:t>
            </a:r>
            <a:endParaRPr lang="en-US" altLang="ko-KR" sz="2400" dirty="0"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pPr algn="ctr"/>
            <a:r>
              <a:rPr lang="ko-KR" altLang="en-US" sz="2400" dirty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받으시겠습니까</a:t>
            </a:r>
            <a:r>
              <a:rPr lang="en-US" altLang="ko-KR" sz="2400" dirty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?</a:t>
            </a:r>
          </a:p>
        </p:txBody>
      </p:sp>
      <p:cxnSp>
        <p:nvCxnSpPr>
          <p:cNvPr id="126" name="연결선: 구부러짐 125">
            <a:extLst>
              <a:ext uri="{FF2B5EF4-FFF2-40B4-BE49-F238E27FC236}">
                <a16:creationId xmlns:a16="http://schemas.microsoft.com/office/drawing/2014/main" xmlns="" id="{08770CEC-4B33-4F1F-8BD0-F583057E9425}"/>
              </a:ext>
            </a:extLst>
          </p:cNvPr>
          <p:cNvCxnSpPr>
            <a:cxnSpLocks/>
            <a:endCxn id="189" idx="1"/>
          </p:cNvCxnSpPr>
          <p:nvPr/>
        </p:nvCxnSpPr>
        <p:spPr>
          <a:xfrm flipV="1">
            <a:off x="3926943" y="4350949"/>
            <a:ext cx="1243888" cy="515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xmlns="" id="{C97FD7FB-0590-4192-BE1C-B58AE828E003}"/>
              </a:ext>
            </a:extLst>
          </p:cNvPr>
          <p:cNvSpPr txBox="1"/>
          <p:nvPr/>
        </p:nvSpPr>
        <p:spPr>
          <a:xfrm>
            <a:off x="5170831" y="4166283"/>
            <a:ext cx="180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ko-KR" altLang="en-US" dirty="0">
                <a:solidFill>
                  <a:srgbClr val="0070C0"/>
                </a:solidFill>
              </a:rPr>
              <a:t>색</a:t>
            </a:r>
            <a:r>
              <a:rPr lang="en-US" altLang="ko-KR" dirty="0">
                <a:solidFill>
                  <a:srgbClr val="0070C0"/>
                </a:solidFill>
              </a:rPr>
              <a:t>) </a:t>
            </a:r>
            <a:r>
              <a:rPr lang="ko-KR" altLang="en-US" dirty="0">
                <a:solidFill>
                  <a:srgbClr val="0070C0"/>
                </a:solidFill>
              </a:rPr>
              <a:t>파랑</a:t>
            </a:r>
            <a:r>
              <a:rPr lang="en-US" altLang="ko-KR" dirty="0">
                <a:solidFill>
                  <a:srgbClr val="0070C0"/>
                </a:solidFill>
              </a:rPr>
              <a:t>,</a:t>
            </a:r>
            <a:r>
              <a:rPr lang="ko-KR" altLang="en-US" dirty="0">
                <a:solidFill>
                  <a:srgbClr val="0070C0"/>
                </a:solidFill>
              </a:rPr>
              <a:t>강조</a:t>
            </a:r>
            <a:r>
              <a:rPr lang="en-US" altLang="ko-KR" dirty="0">
                <a:solidFill>
                  <a:srgbClr val="0070C0"/>
                </a:solidFill>
              </a:rPr>
              <a:t>1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xmlns="" id="{0C9BABCA-5EEF-48C2-A2C0-E327DFFE4B9C}"/>
              </a:ext>
            </a:extLst>
          </p:cNvPr>
          <p:cNvSpPr/>
          <p:nvPr/>
        </p:nvSpPr>
        <p:spPr>
          <a:xfrm>
            <a:off x="2379512" y="5231082"/>
            <a:ext cx="1049484" cy="57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n-ea"/>
              </a:rPr>
              <a:t>NO</a:t>
            </a:r>
            <a:endParaRPr lang="ko-KR" altLang="en-US" dirty="0">
              <a:latin typeface="+mn-ea"/>
            </a:endParaRP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xmlns="" id="{3B92D216-DC6E-4457-A3CE-78EBBD3E592D}"/>
              </a:ext>
            </a:extLst>
          </p:cNvPr>
          <p:cNvSpPr/>
          <p:nvPr/>
        </p:nvSpPr>
        <p:spPr>
          <a:xfrm>
            <a:off x="3428996" y="5231082"/>
            <a:ext cx="1049484" cy="57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n-ea"/>
              </a:rPr>
              <a:t>YES</a:t>
            </a:r>
            <a:endParaRPr lang="ko-KR" altLang="en-US" dirty="0">
              <a:latin typeface="+mn-ea"/>
            </a:endParaRP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xmlns="" id="{39C6A6E4-40CC-4FE9-B30C-A917C9512BC9}"/>
              </a:ext>
            </a:extLst>
          </p:cNvPr>
          <p:cNvSpPr/>
          <p:nvPr/>
        </p:nvSpPr>
        <p:spPr>
          <a:xfrm>
            <a:off x="1283858" y="5736762"/>
            <a:ext cx="360000" cy="36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1" name="원호 190">
            <a:extLst>
              <a:ext uri="{FF2B5EF4-FFF2-40B4-BE49-F238E27FC236}">
                <a16:creationId xmlns:a16="http://schemas.microsoft.com/office/drawing/2014/main" xmlns="" id="{C0B898CA-4F6A-434F-B0CF-89F774D01DBA}"/>
              </a:ext>
            </a:extLst>
          </p:cNvPr>
          <p:cNvSpPr/>
          <p:nvPr/>
        </p:nvSpPr>
        <p:spPr>
          <a:xfrm rot="7312895">
            <a:off x="1160972" y="4548596"/>
            <a:ext cx="1849624" cy="1459579"/>
          </a:xfrm>
          <a:prstGeom prst="arc">
            <a:avLst>
              <a:gd name="adj1" fmla="val 16200000"/>
              <a:gd name="adj2" fmla="val 207924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xmlns="" id="{E79DEA68-4817-41C1-BB9D-DC32F2B0BADF}"/>
              </a:ext>
            </a:extLst>
          </p:cNvPr>
          <p:cNvSpPr/>
          <p:nvPr/>
        </p:nvSpPr>
        <p:spPr>
          <a:xfrm>
            <a:off x="5601512" y="6268051"/>
            <a:ext cx="360000" cy="36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3" name="원호 192">
            <a:extLst>
              <a:ext uri="{FF2B5EF4-FFF2-40B4-BE49-F238E27FC236}">
                <a16:creationId xmlns:a16="http://schemas.microsoft.com/office/drawing/2014/main" xmlns="" id="{BBA648BD-7519-46D6-8E2E-3CB3BCE8F223}"/>
              </a:ext>
            </a:extLst>
          </p:cNvPr>
          <p:cNvSpPr/>
          <p:nvPr/>
        </p:nvSpPr>
        <p:spPr>
          <a:xfrm rot="10800000">
            <a:off x="3899764" y="4969038"/>
            <a:ext cx="3422431" cy="1459579"/>
          </a:xfrm>
          <a:prstGeom prst="arc">
            <a:avLst>
              <a:gd name="adj1" fmla="val 16200000"/>
              <a:gd name="adj2" fmla="val 84311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xmlns="" id="{38B18EC6-C2DD-4FDA-9BC1-EB9B4C4B3CD4}"/>
              </a:ext>
            </a:extLst>
          </p:cNvPr>
          <p:cNvSpPr txBox="1"/>
          <p:nvPr/>
        </p:nvSpPr>
        <p:spPr>
          <a:xfrm>
            <a:off x="155574" y="269507"/>
            <a:ext cx="3546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2-1-1. [</a:t>
            </a:r>
            <a:r>
              <a:rPr lang="ko-KR" altLang="en-US" dirty="0"/>
              <a:t>미리 알림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ko-KR" altLang="en-US" dirty="0" err="1"/>
              <a:t>알림창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4956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3944B617-9598-494B-8A3D-E1F260C749D6}"/>
              </a:ext>
            </a:extLst>
          </p:cNvPr>
          <p:cNvSpPr/>
          <p:nvPr/>
        </p:nvSpPr>
        <p:spPr>
          <a:xfrm>
            <a:off x="3121732" y="2362350"/>
            <a:ext cx="1673432" cy="599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120</a:t>
            </a:r>
            <a:r>
              <a:rPr lang="ko-KR" altLang="en-US" sz="20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번</a:t>
            </a:r>
            <a:endParaRPr lang="en-US" altLang="ko-KR" sz="20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경남 </a:t>
            </a:r>
            <a:r>
              <a:rPr lang="en-US" altLang="ko-KR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41</a:t>
            </a:r>
            <a:r>
              <a:rPr lang="ko-KR" altLang="en-US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바 </a:t>
            </a:r>
            <a:r>
              <a:rPr lang="en-US" altLang="ko-KR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1234</a:t>
            </a:r>
            <a:endParaRPr lang="ko-KR" altLang="en-US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6857DF9C-2828-4252-B7B9-13C289DED9F3}"/>
              </a:ext>
            </a:extLst>
          </p:cNvPr>
          <p:cNvSpPr/>
          <p:nvPr/>
        </p:nvSpPr>
        <p:spPr>
          <a:xfrm>
            <a:off x="2083443" y="3289286"/>
            <a:ext cx="2691113" cy="4727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2" b="15666"/>
          <a:stretch/>
        </p:blipFill>
        <p:spPr>
          <a:xfrm>
            <a:off x="2048011" y="2368048"/>
            <a:ext cx="1060174" cy="627854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808996" y="1617404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448515" y="1061004"/>
            <a:ext cx="5960962" cy="7772799"/>
            <a:chOff x="448519" y="1066600"/>
            <a:chExt cx="5960962" cy="7772799"/>
          </a:xfrm>
        </p:grpSpPr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xmlns="" id="{081FE162-0A24-4C7E-8540-2AB6E582F19A}"/>
                </a:ext>
              </a:extLst>
            </p:cNvPr>
            <p:cNvCxnSpPr>
              <a:cxnSpLocks/>
            </p:cNvCxnSpPr>
            <p:nvPr/>
          </p:nvCxnSpPr>
          <p:spPr>
            <a:xfrm>
              <a:off x="3455043" y="1066600"/>
              <a:ext cx="0" cy="777279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xmlns="" id="{9E774BDD-DBDE-46E7-A21E-9DA9168662A8}"/>
                </a:ext>
              </a:extLst>
            </p:cNvPr>
            <p:cNvCxnSpPr/>
            <p:nvPr/>
          </p:nvCxnSpPr>
          <p:spPr>
            <a:xfrm>
              <a:off x="448519" y="4964574"/>
              <a:ext cx="596096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ABABF6C9-D7B0-4538-855F-C83A2AC4BDF6}"/>
              </a:ext>
            </a:extLst>
          </p:cNvPr>
          <p:cNvSpPr/>
          <p:nvPr/>
        </p:nvSpPr>
        <p:spPr>
          <a:xfrm>
            <a:off x="4335121" y="8027642"/>
            <a:ext cx="712800" cy="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4528482" y="1841130"/>
            <a:ext cx="245784" cy="319088"/>
            <a:chOff x="4444368" y="1811626"/>
            <a:chExt cx="239886" cy="344564"/>
          </a:xfrm>
        </p:grpSpPr>
        <p:sp>
          <p:nvSpPr>
            <p:cNvPr id="69" name="타원 68"/>
            <p:cNvSpPr/>
            <p:nvPr/>
          </p:nvSpPr>
          <p:spPr>
            <a:xfrm>
              <a:off x="4444368" y="1811626"/>
              <a:ext cx="224460" cy="242623"/>
            </a:xfrm>
            <a:prstGeom prst="ellipse">
              <a:avLst/>
            </a:prstGeom>
            <a:solidFill>
              <a:srgbClr val="609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4475497" y="1842807"/>
              <a:ext cx="162201" cy="1802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70"/>
            <p:cNvSpPr/>
            <p:nvPr/>
          </p:nvSpPr>
          <p:spPr>
            <a:xfrm rot="19140000">
              <a:off x="4653125" y="1977081"/>
              <a:ext cx="31129" cy="179109"/>
            </a:xfrm>
            <a:prstGeom prst="roundRect">
              <a:avLst/>
            </a:prstGeom>
            <a:solidFill>
              <a:srgbClr val="609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258238" y="7975382"/>
            <a:ext cx="954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ㄴㄴㄹㅇ</a:t>
            </a:r>
            <a:endParaRPr lang="ko-KR" altLang="en-US" dirty="0"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endParaRPr lang="ko-KR" altLang="en-US" dirty="0"/>
          </a:p>
        </p:txBody>
      </p:sp>
      <p:grpSp>
        <p:nvGrpSpPr>
          <p:cNvPr id="51" name="그룹 50"/>
          <p:cNvGrpSpPr/>
          <p:nvPr/>
        </p:nvGrpSpPr>
        <p:grpSpPr>
          <a:xfrm rot="16200000">
            <a:off x="4503654" y="7420769"/>
            <a:ext cx="369332" cy="712945"/>
            <a:chOff x="4660927" y="4345374"/>
            <a:chExt cx="248485" cy="1238400"/>
          </a:xfrm>
        </p:grpSpPr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353416" y="4901424"/>
              <a:ext cx="863508" cy="248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5110301" y="7961907"/>
            <a:ext cx="740778" cy="369332"/>
            <a:chOff x="4660016" y="4549617"/>
            <a:chExt cx="740778" cy="1746730"/>
          </a:xfrm>
        </p:grpSpPr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>
              <a:off x="4660016" y="4549617"/>
              <a:ext cx="740778" cy="174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 rot="5400000">
            <a:off x="1951985" y="1844887"/>
            <a:ext cx="1001638" cy="1298562"/>
            <a:chOff x="4687136" y="302048"/>
            <a:chExt cx="1001638" cy="5770874"/>
          </a:xfrm>
        </p:grpSpPr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>
              <a:cxnSpLocks/>
              <a:stCxn id="75" idx="1"/>
            </p:cNvCxnSpPr>
            <p:nvPr/>
          </p:nvCxnSpPr>
          <p:spPr>
            <a:xfrm rot="16200000" flipH="1" flipV="1">
              <a:off x="4145802" y="5528290"/>
              <a:ext cx="1085966" cy="329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 rot="16200000" flipH="1">
              <a:off x="3360147" y="2630674"/>
              <a:ext cx="4657253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/>
          <p:cNvGrpSpPr/>
          <p:nvPr/>
        </p:nvGrpSpPr>
        <p:grpSpPr>
          <a:xfrm rot="5400000">
            <a:off x="4894666" y="1777398"/>
            <a:ext cx="396860" cy="740778"/>
            <a:chOff x="4687134" y="3123654"/>
            <a:chExt cx="396860" cy="3292050"/>
          </a:xfrm>
        </p:grpSpPr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168879" y="5443080"/>
              <a:ext cx="1037333" cy="82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 rot="16200000">
              <a:off x="3253303" y="4585013"/>
              <a:ext cx="329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75" name="그림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88" y="1837102"/>
            <a:ext cx="190500" cy="319088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8654C609-0F0D-482C-9D0B-C45B9F6BCB2F}"/>
              </a:ext>
            </a:extLst>
          </p:cNvPr>
          <p:cNvSpPr txBox="1"/>
          <p:nvPr/>
        </p:nvSpPr>
        <p:spPr>
          <a:xfrm>
            <a:off x="1726392" y="2026459"/>
            <a:ext cx="7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30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8654C609-0F0D-482C-9D0B-C45B9F6BCB2F}"/>
              </a:ext>
            </a:extLst>
          </p:cNvPr>
          <p:cNvSpPr txBox="1"/>
          <p:nvPr/>
        </p:nvSpPr>
        <p:spPr>
          <a:xfrm>
            <a:off x="2327491" y="2979452"/>
            <a:ext cx="7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120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xmlns="" id="{54398524-E43E-4555-93A0-2DFF3632C5D9}"/>
              </a:ext>
            </a:extLst>
          </p:cNvPr>
          <p:cNvCxnSpPr/>
          <p:nvPr/>
        </p:nvCxnSpPr>
        <p:spPr>
          <a:xfrm>
            <a:off x="4887184" y="2320742"/>
            <a:ext cx="0" cy="6742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3ECA98A3-8B32-4990-97B9-1E846B3DFF7A}"/>
              </a:ext>
            </a:extLst>
          </p:cNvPr>
          <p:cNvSpPr txBox="1"/>
          <p:nvPr/>
        </p:nvSpPr>
        <p:spPr>
          <a:xfrm>
            <a:off x="4895854" y="2470168"/>
            <a:ext cx="180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24" name="그룹 123"/>
          <p:cNvGrpSpPr/>
          <p:nvPr/>
        </p:nvGrpSpPr>
        <p:grpSpPr>
          <a:xfrm rot="16200000">
            <a:off x="3759143" y="2315410"/>
            <a:ext cx="369332" cy="1685369"/>
            <a:chOff x="4388770" y="4354794"/>
            <a:chExt cx="369332" cy="1238400"/>
          </a:xfrm>
        </p:grpSpPr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736245" y="435479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309499" y="4793157"/>
              <a:ext cx="527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xmlns="" id="{58984564-C736-4BB8-9DC0-CC73E782E783}"/>
              </a:ext>
            </a:extLst>
          </p:cNvPr>
          <p:cNvGrpSpPr/>
          <p:nvPr/>
        </p:nvGrpSpPr>
        <p:grpSpPr>
          <a:xfrm>
            <a:off x="3420085" y="1557298"/>
            <a:ext cx="747484" cy="606097"/>
            <a:chOff x="3420085" y="1557298"/>
            <a:chExt cx="747484" cy="606097"/>
          </a:xfrm>
        </p:grpSpPr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xmlns="" id="{CB224971-1F88-44F5-9701-2C5ABD720EA2}"/>
                </a:ext>
              </a:extLst>
            </p:cNvPr>
            <p:cNvGrpSpPr/>
            <p:nvPr/>
          </p:nvGrpSpPr>
          <p:grpSpPr>
            <a:xfrm>
              <a:off x="3426791" y="1794063"/>
              <a:ext cx="740778" cy="369332"/>
              <a:chOff x="4656263" y="4425393"/>
              <a:chExt cx="740778" cy="1746730"/>
            </a:xfrm>
          </p:grpSpPr>
          <p:cxnSp>
            <p:nvCxnSpPr>
              <p:cNvPr id="93" name="직선 화살표 연결선 92">
                <a:extLst>
                  <a:ext uri="{FF2B5EF4-FFF2-40B4-BE49-F238E27FC236}">
                    <a16:creationId xmlns:a16="http://schemas.microsoft.com/office/drawing/2014/main" xmlns="" id="{920256A4-6E27-42F2-A719-9E00401F9E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4434" y="4681411"/>
                <a:ext cx="0" cy="145542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xmlns="" id="{68591EC1-70D3-482C-BF2A-9AC385D80E74}"/>
                  </a:ext>
                </a:extLst>
              </p:cNvPr>
              <p:cNvSpPr txBox="1"/>
              <p:nvPr/>
            </p:nvSpPr>
            <p:spPr>
              <a:xfrm>
                <a:off x="4656263" y="4425393"/>
                <a:ext cx="740778" cy="1746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35</a:t>
                </a:r>
                <a:endPara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DF0BC44B-88BD-4261-9E21-910268F4918F}"/>
                </a:ext>
              </a:extLst>
            </p:cNvPr>
            <p:cNvSpPr txBox="1"/>
            <p:nvPr/>
          </p:nvSpPr>
          <p:spPr>
            <a:xfrm>
              <a:off x="3420085" y="1557298"/>
              <a:ext cx="740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xmlns="" id="{C9CB5420-8D17-4F5E-95BC-FF99DDFC18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4962" y="1626685"/>
              <a:ext cx="2805" cy="22861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연결선: 구부러짐 2">
            <a:extLst>
              <a:ext uri="{FF2B5EF4-FFF2-40B4-BE49-F238E27FC236}">
                <a16:creationId xmlns:a16="http://schemas.microsoft.com/office/drawing/2014/main" xmlns="" id="{5EB30FE4-B0CC-46C1-A5D5-4EA84876B06D}"/>
              </a:ext>
            </a:extLst>
          </p:cNvPr>
          <p:cNvCxnSpPr>
            <a:cxnSpLocks/>
          </p:cNvCxnSpPr>
          <p:nvPr/>
        </p:nvCxnSpPr>
        <p:spPr>
          <a:xfrm>
            <a:off x="3852078" y="2589936"/>
            <a:ext cx="1327896" cy="20762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A402F775-8A2B-449E-916A-ADC3155CBB86}"/>
              </a:ext>
            </a:extLst>
          </p:cNvPr>
          <p:cNvSpPr txBox="1"/>
          <p:nvPr/>
        </p:nvSpPr>
        <p:spPr>
          <a:xfrm>
            <a:off x="5110890" y="2702453"/>
            <a:ext cx="1807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왼쪽 정렬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  20pt,18pt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xmlns="" id="{88C807B6-9C38-448F-9471-41A7DE0C222B}"/>
              </a:ext>
            </a:extLst>
          </p:cNvPr>
          <p:cNvCxnSpPr>
            <a:cxnSpLocks/>
          </p:cNvCxnSpPr>
          <p:nvPr/>
        </p:nvCxnSpPr>
        <p:spPr>
          <a:xfrm>
            <a:off x="4531903" y="2994985"/>
            <a:ext cx="0" cy="2943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5E7E9D4F-61D6-4201-AFC3-56813DE0505B}"/>
              </a:ext>
            </a:extLst>
          </p:cNvPr>
          <p:cNvSpPr txBox="1"/>
          <p:nvPr/>
        </p:nvSpPr>
        <p:spPr>
          <a:xfrm>
            <a:off x="4468437" y="2962541"/>
            <a:ext cx="418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35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6" name="모서리가 둥근 직사각형 277">
            <a:extLst>
              <a:ext uri="{FF2B5EF4-FFF2-40B4-BE49-F238E27FC236}">
                <a16:creationId xmlns:a16="http://schemas.microsoft.com/office/drawing/2014/main" xmlns="" id="{BB3B9422-E5F9-4031-876F-262EDDAA8F8F}"/>
              </a:ext>
            </a:extLst>
          </p:cNvPr>
          <p:cNvSpPr/>
          <p:nvPr/>
        </p:nvSpPr>
        <p:spPr>
          <a:xfrm rot="16200000" flipV="1">
            <a:off x="4003365" y="7062968"/>
            <a:ext cx="794671" cy="9304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모서리가 둥근 직사각형 188">
            <a:extLst>
              <a:ext uri="{FF2B5EF4-FFF2-40B4-BE49-F238E27FC236}">
                <a16:creationId xmlns:a16="http://schemas.microsoft.com/office/drawing/2014/main" xmlns="" id="{6957DE2D-D354-4496-BA4A-0507368BB2C9}"/>
              </a:ext>
            </a:extLst>
          </p:cNvPr>
          <p:cNvSpPr/>
          <p:nvPr/>
        </p:nvSpPr>
        <p:spPr>
          <a:xfrm rot="16200000" flipV="1">
            <a:off x="4003365" y="5608364"/>
            <a:ext cx="794671" cy="9304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6ED6FB1C-E97B-4AA9-A003-D6D04D72E727}"/>
              </a:ext>
            </a:extLst>
          </p:cNvPr>
          <p:cNvSpPr>
            <a:spLocks noChangeAspect="1"/>
          </p:cNvSpPr>
          <p:nvPr/>
        </p:nvSpPr>
        <p:spPr>
          <a:xfrm>
            <a:off x="2082693" y="3290285"/>
            <a:ext cx="2691864" cy="47318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99" name="모서리가 둥근 직사각형 82">
            <a:extLst>
              <a:ext uri="{FF2B5EF4-FFF2-40B4-BE49-F238E27FC236}">
                <a16:creationId xmlns:a16="http://schemas.microsoft.com/office/drawing/2014/main" xmlns="" id="{B5FBEA74-682F-4F61-A275-4800E55E2F8F}"/>
              </a:ext>
            </a:extLst>
          </p:cNvPr>
          <p:cNvSpPr/>
          <p:nvPr/>
        </p:nvSpPr>
        <p:spPr>
          <a:xfrm rot="16200000" flipV="1">
            <a:off x="4003366" y="4128958"/>
            <a:ext cx="794671" cy="9304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모서리가 둥근 직사각형 83">
            <a:extLst>
              <a:ext uri="{FF2B5EF4-FFF2-40B4-BE49-F238E27FC236}">
                <a16:creationId xmlns:a16="http://schemas.microsoft.com/office/drawing/2014/main" xmlns="" id="{9D9A1AC0-045F-41F2-9A21-FDF0FCF8EF1D}"/>
              </a:ext>
            </a:extLst>
          </p:cNvPr>
          <p:cNvSpPr/>
          <p:nvPr/>
        </p:nvSpPr>
        <p:spPr>
          <a:xfrm>
            <a:off x="2348738" y="3753520"/>
            <a:ext cx="2114430" cy="9866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xmlns="" id="{8AD3B09D-B176-427A-ABF6-6344D207FD35}"/>
              </a:ext>
            </a:extLst>
          </p:cNvPr>
          <p:cNvSpPr/>
          <p:nvPr/>
        </p:nvSpPr>
        <p:spPr>
          <a:xfrm>
            <a:off x="2336313" y="3713283"/>
            <a:ext cx="161487" cy="179143"/>
          </a:xfrm>
          <a:prstGeom prst="ellipse">
            <a:avLst/>
          </a:prstGeom>
          <a:solidFill>
            <a:srgbClr val="6099ED"/>
          </a:solidFill>
          <a:ln>
            <a:solidFill>
              <a:srgbClr val="6099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xmlns="" id="{8AB117AF-8373-47A7-B07F-57ED078DB187}"/>
              </a:ext>
            </a:extLst>
          </p:cNvPr>
          <p:cNvSpPr>
            <a:spLocks noChangeAspect="1"/>
          </p:cNvSpPr>
          <p:nvPr/>
        </p:nvSpPr>
        <p:spPr>
          <a:xfrm>
            <a:off x="2348738" y="3727067"/>
            <a:ext cx="136636" cy="151575"/>
          </a:xfrm>
          <a:prstGeom prst="ellipse">
            <a:avLst/>
          </a:prstGeom>
          <a:solidFill>
            <a:srgbClr val="FFFFFF"/>
          </a:solidFill>
          <a:ln>
            <a:solidFill>
              <a:srgbClr val="6099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rgbClr val="FF6600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5393E945-BFD7-4D92-B2D9-E532E11F74C8}"/>
              </a:ext>
            </a:extLst>
          </p:cNvPr>
          <p:cNvSpPr txBox="1"/>
          <p:nvPr/>
        </p:nvSpPr>
        <p:spPr>
          <a:xfrm>
            <a:off x="2206941" y="3725408"/>
            <a:ext cx="420131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>
                <a:solidFill>
                  <a:srgbClr val="0070C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기점</a:t>
            </a:r>
            <a:endParaRPr lang="ko-KR" altLang="en-US" sz="900" dirty="0">
              <a:solidFill>
                <a:srgbClr val="0070C0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xmlns="" id="{E813F058-16A7-4CDC-A2DD-B118FD54A42D}"/>
              </a:ext>
            </a:extLst>
          </p:cNvPr>
          <p:cNvSpPr/>
          <p:nvPr/>
        </p:nvSpPr>
        <p:spPr>
          <a:xfrm>
            <a:off x="3003615" y="3713283"/>
            <a:ext cx="161487" cy="179143"/>
          </a:xfrm>
          <a:prstGeom prst="ellipse">
            <a:avLst/>
          </a:prstGeom>
          <a:solidFill>
            <a:srgbClr val="6099ED"/>
          </a:solidFill>
          <a:ln>
            <a:solidFill>
              <a:srgbClr val="6099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오른쪽 화살표 92">
            <a:extLst>
              <a:ext uri="{FF2B5EF4-FFF2-40B4-BE49-F238E27FC236}">
                <a16:creationId xmlns:a16="http://schemas.microsoft.com/office/drawing/2014/main" xmlns="" id="{7B054AE5-9D5F-4625-9F23-3DE69E963261}"/>
              </a:ext>
            </a:extLst>
          </p:cNvPr>
          <p:cNvSpPr/>
          <p:nvPr/>
        </p:nvSpPr>
        <p:spPr>
          <a:xfrm>
            <a:off x="3038735" y="3767906"/>
            <a:ext cx="94201" cy="65006"/>
          </a:xfrm>
          <a:prstGeom prst="rightArrow">
            <a:avLst/>
          </a:prstGeom>
          <a:solidFill>
            <a:schemeClr val="bg1"/>
          </a:solidFill>
          <a:ln>
            <a:solidFill>
              <a:srgbClr val="6099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xmlns="" id="{23960E1B-5259-4FB5-B6C7-A7ED37BB8396}"/>
              </a:ext>
            </a:extLst>
          </p:cNvPr>
          <p:cNvSpPr/>
          <p:nvPr/>
        </p:nvSpPr>
        <p:spPr>
          <a:xfrm>
            <a:off x="3671017" y="3716100"/>
            <a:ext cx="161487" cy="179143"/>
          </a:xfrm>
          <a:prstGeom prst="ellipse">
            <a:avLst/>
          </a:prstGeom>
          <a:solidFill>
            <a:srgbClr val="6099ED"/>
          </a:solidFill>
          <a:ln>
            <a:solidFill>
              <a:srgbClr val="6099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오른쪽 화살표 94">
            <a:extLst>
              <a:ext uri="{FF2B5EF4-FFF2-40B4-BE49-F238E27FC236}">
                <a16:creationId xmlns:a16="http://schemas.microsoft.com/office/drawing/2014/main" xmlns="" id="{8C64FADB-CF85-4E1B-A9B0-600563197054}"/>
              </a:ext>
            </a:extLst>
          </p:cNvPr>
          <p:cNvSpPr/>
          <p:nvPr/>
        </p:nvSpPr>
        <p:spPr>
          <a:xfrm>
            <a:off x="3706137" y="3770722"/>
            <a:ext cx="94201" cy="65006"/>
          </a:xfrm>
          <a:prstGeom prst="rightArrow">
            <a:avLst/>
          </a:prstGeom>
          <a:solidFill>
            <a:schemeClr val="bg1"/>
          </a:solidFill>
          <a:ln>
            <a:solidFill>
              <a:srgbClr val="6099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xmlns="" id="{869ECBB8-614B-43BC-B703-95C33C32BB71}"/>
              </a:ext>
            </a:extLst>
          </p:cNvPr>
          <p:cNvSpPr/>
          <p:nvPr/>
        </p:nvSpPr>
        <p:spPr>
          <a:xfrm>
            <a:off x="4336801" y="3710837"/>
            <a:ext cx="161487" cy="179143"/>
          </a:xfrm>
          <a:prstGeom prst="ellipse">
            <a:avLst/>
          </a:prstGeom>
          <a:solidFill>
            <a:srgbClr val="6099ED"/>
          </a:solidFill>
          <a:ln>
            <a:solidFill>
              <a:srgbClr val="6099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오른쪽 화살표 96">
            <a:extLst>
              <a:ext uri="{FF2B5EF4-FFF2-40B4-BE49-F238E27FC236}">
                <a16:creationId xmlns:a16="http://schemas.microsoft.com/office/drawing/2014/main" xmlns="" id="{82DBE8D4-7BFC-4508-9E78-468F276DF5E5}"/>
              </a:ext>
            </a:extLst>
          </p:cNvPr>
          <p:cNvSpPr/>
          <p:nvPr/>
        </p:nvSpPr>
        <p:spPr>
          <a:xfrm>
            <a:off x="4371921" y="3765460"/>
            <a:ext cx="94201" cy="65006"/>
          </a:xfrm>
          <a:prstGeom prst="rightArrow">
            <a:avLst/>
          </a:prstGeom>
          <a:solidFill>
            <a:schemeClr val="bg1"/>
          </a:solidFill>
          <a:ln>
            <a:solidFill>
              <a:srgbClr val="6099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모서리가 둥근 직사각형 97">
            <a:extLst>
              <a:ext uri="{FF2B5EF4-FFF2-40B4-BE49-F238E27FC236}">
                <a16:creationId xmlns:a16="http://schemas.microsoft.com/office/drawing/2014/main" xmlns="" id="{010FE9C0-2F25-4D20-BCFA-489F2167AF7B}"/>
              </a:ext>
            </a:extLst>
          </p:cNvPr>
          <p:cNvSpPr/>
          <p:nvPr/>
        </p:nvSpPr>
        <p:spPr>
          <a:xfrm rot="16200000" flipV="1">
            <a:off x="2004226" y="4887267"/>
            <a:ext cx="794671" cy="9304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모서리가 둥근 직사각형 99">
            <a:extLst>
              <a:ext uri="{FF2B5EF4-FFF2-40B4-BE49-F238E27FC236}">
                <a16:creationId xmlns:a16="http://schemas.microsoft.com/office/drawing/2014/main" xmlns="" id="{A415044D-3144-4C8F-BBEE-2D5EDD4E8F24}"/>
              </a:ext>
            </a:extLst>
          </p:cNvPr>
          <p:cNvSpPr/>
          <p:nvPr/>
        </p:nvSpPr>
        <p:spPr>
          <a:xfrm rot="16200000" flipV="1">
            <a:off x="2004226" y="6267577"/>
            <a:ext cx="794671" cy="9304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xmlns="" id="{3EEDF43A-698A-4099-83C8-F1B66D6EB11C}"/>
              </a:ext>
            </a:extLst>
          </p:cNvPr>
          <p:cNvGrpSpPr/>
          <p:nvPr/>
        </p:nvGrpSpPr>
        <p:grpSpPr>
          <a:xfrm>
            <a:off x="2336313" y="4458527"/>
            <a:ext cx="2161975" cy="187608"/>
            <a:chOff x="1499971" y="3058691"/>
            <a:chExt cx="3847475" cy="300964"/>
          </a:xfrm>
        </p:grpSpPr>
        <p:sp>
          <p:nvSpPr>
            <p:cNvPr id="180" name="모서리가 둥근 직사각형 169">
              <a:extLst>
                <a:ext uri="{FF2B5EF4-FFF2-40B4-BE49-F238E27FC236}">
                  <a16:creationId xmlns:a16="http://schemas.microsoft.com/office/drawing/2014/main" xmlns="" id="{5134CBB8-C104-491B-9B7B-C559FBDEF03C}"/>
                </a:ext>
              </a:extLst>
            </p:cNvPr>
            <p:cNvSpPr/>
            <p:nvPr/>
          </p:nvSpPr>
          <p:spPr>
            <a:xfrm rot="10800000">
              <a:off x="1562471" y="3127760"/>
              <a:ext cx="3762863" cy="15828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xmlns="" id="{0854EA00-AFED-4569-BED5-21AB24B2AE57}"/>
                </a:ext>
              </a:extLst>
            </p:cNvPr>
            <p:cNvSpPr/>
            <p:nvPr/>
          </p:nvSpPr>
          <p:spPr>
            <a:xfrm rot="10800000">
              <a:off x="3872524" y="3063209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오른쪽 화살표 171">
              <a:extLst>
                <a:ext uri="{FF2B5EF4-FFF2-40B4-BE49-F238E27FC236}">
                  <a16:creationId xmlns:a16="http://schemas.microsoft.com/office/drawing/2014/main" xmlns="" id="{2513A16D-5E5E-4252-B515-75D883C2083E}"/>
                </a:ext>
              </a:extLst>
            </p:cNvPr>
            <p:cNvSpPr/>
            <p:nvPr/>
          </p:nvSpPr>
          <p:spPr>
            <a:xfrm rot="10800000">
              <a:off x="3929767" y="3158683"/>
              <a:ext cx="167641" cy="104284"/>
            </a:xfrm>
            <a:prstGeom prst="rightArrow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xmlns="" id="{6B72AC15-0E17-4859-9397-05B372B72B55}"/>
                </a:ext>
              </a:extLst>
            </p:cNvPr>
            <p:cNvSpPr/>
            <p:nvPr/>
          </p:nvSpPr>
          <p:spPr>
            <a:xfrm rot="10800000">
              <a:off x="5060062" y="3072271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오른쪽 화살표 173">
              <a:extLst>
                <a:ext uri="{FF2B5EF4-FFF2-40B4-BE49-F238E27FC236}">
                  <a16:creationId xmlns:a16="http://schemas.microsoft.com/office/drawing/2014/main" xmlns="" id="{1E11C1CA-3AFA-474B-B28B-917FDECC3462}"/>
                </a:ext>
              </a:extLst>
            </p:cNvPr>
            <p:cNvSpPr/>
            <p:nvPr/>
          </p:nvSpPr>
          <p:spPr>
            <a:xfrm rot="10800000">
              <a:off x="5117305" y="3167745"/>
              <a:ext cx="167641" cy="104284"/>
            </a:xfrm>
            <a:prstGeom prst="rightArrow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xmlns="" id="{E7520FA7-CC7E-40AA-9D2D-61CA65B3EB90}"/>
                </a:ext>
              </a:extLst>
            </p:cNvPr>
            <p:cNvSpPr/>
            <p:nvPr/>
          </p:nvSpPr>
          <p:spPr>
            <a:xfrm rot="10800000">
              <a:off x="2684808" y="3058691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오른쪽 화살표 175">
              <a:extLst>
                <a:ext uri="{FF2B5EF4-FFF2-40B4-BE49-F238E27FC236}">
                  <a16:creationId xmlns:a16="http://schemas.microsoft.com/office/drawing/2014/main" xmlns="" id="{02A0B402-3AB5-4491-A128-08BF40420E0A}"/>
                </a:ext>
              </a:extLst>
            </p:cNvPr>
            <p:cNvSpPr/>
            <p:nvPr/>
          </p:nvSpPr>
          <p:spPr>
            <a:xfrm rot="10800000">
              <a:off x="2742051" y="3154165"/>
              <a:ext cx="167641" cy="104284"/>
            </a:xfrm>
            <a:prstGeom prst="rightArrow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xmlns="" id="{C49E1AF9-5B97-4C82-9F37-D68542FA7AF7}"/>
                </a:ext>
              </a:extLst>
            </p:cNvPr>
            <p:cNvSpPr/>
            <p:nvPr/>
          </p:nvSpPr>
          <p:spPr>
            <a:xfrm rot="10800000">
              <a:off x="1499971" y="3067133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오른쪽 화살표 177">
              <a:extLst>
                <a:ext uri="{FF2B5EF4-FFF2-40B4-BE49-F238E27FC236}">
                  <a16:creationId xmlns:a16="http://schemas.microsoft.com/office/drawing/2014/main" xmlns="" id="{565E5738-C7F7-4537-B0E3-0BF678AA32A6}"/>
                </a:ext>
              </a:extLst>
            </p:cNvPr>
            <p:cNvSpPr/>
            <p:nvPr/>
          </p:nvSpPr>
          <p:spPr>
            <a:xfrm rot="10800000">
              <a:off x="1557214" y="3162607"/>
              <a:ext cx="167641" cy="104284"/>
            </a:xfrm>
            <a:prstGeom prst="rightArrow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87BC9E03-4409-4ADB-BE8B-37DD5C970BEE}"/>
              </a:ext>
            </a:extLst>
          </p:cNvPr>
          <p:cNvSpPr txBox="1"/>
          <p:nvPr/>
        </p:nvSpPr>
        <p:spPr>
          <a:xfrm>
            <a:off x="2874681" y="3877113"/>
            <a:ext cx="4306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정류장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64EF550B-E7F8-4F91-AEB5-916A22827196}"/>
              </a:ext>
            </a:extLst>
          </p:cNvPr>
          <p:cNvSpPr txBox="1"/>
          <p:nvPr/>
        </p:nvSpPr>
        <p:spPr>
          <a:xfrm>
            <a:off x="3534491" y="3885385"/>
            <a:ext cx="4306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정류장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207A984A-7821-433C-9333-87F7981298AA}"/>
              </a:ext>
            </a:extLst>
          </p:cNvPr>
          <p:cNvSpPr txBox="1"/>
          <p:nvPr/>
        </p:nvSpPr>
        <p:spPr>
          <a:xfrm>
            <a:off x="4203778" y="3882340"/>
            <a:ext cx="4306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정류장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C2DFEEE2-38BC-4A5F-915C-564D581F526C}"/>
              </a:ext>
            </a:extLst>
          </p:cNvPr>
          <p:cNvSpPr txBox="1"/>
          <p:nvPr/>
        </p:nvSpPr>
        <p:spPr>
          <a:xfrm>
            <a:off x="4203778" y="4643012"/>
            <a:ext cx="4306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정류장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5C3FE788-5BA4-479B-A3F1-E5C5341718B5}"/>
              </a:ext>
            </a:extLst>
          </p:cNvPr>
          <p:cNvSpPr txBox="1"/>
          <p:nvPr/>
        </p:nvSpPr>
        <p:spPr>
          <a:xfrm>
            <a:off x="3534491" y="4633335"/>
            <a:ext cx="4306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정류장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148752E4-9F2C-4FF3-80E5-C084A7F63067}"/>
              </a:ext>
            </a:extLst>
          </p:cNvPr>
          <p:cNvSpPr txBox="1"/>
          <p:nvPr/>
        </p:nvSpPr>
        <p:spPr>
          <a:xfrm>
            <a:off x="2866273" y="4636316"/>
            <a:ext cx="4306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정류장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2BDE8EBB-5005-415B-AF85-0B7F91199D27}"/>
              </a:ext>
            </a:extLst>
          </p:cNvPr>
          <p:cNvSpPr txBox="1"/>
          <p:nvPr/>
        </p:nvSpPr>
        <p:spPr>
          <a:xfrm>
            <a:off x="2196833" y="4652684"/>
            <a:ext cx="4306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정류장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xmlns="" id="{8EC9A823-7929-4C1C-8274-B57A6E839D81}"/>
              </a:ext>
            </a:extLst>
          </p:cNvPr>
          <p:cNvSpPr txBox="1"/>
          <p:nvPr/>
        </p:nvSpPr>
        <p:spPr>
          <a:xfrm>
            <a:off x="2205557" y="5382339"/>
            <a:ext cx="4306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정류장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xmlns="" id="{8F171110-669B-49FD-9036-0FFD6F9D2987}"/>
              </a:ext>
            </a:extLst>
          </p:cNvPr>
          <p:cNvSpPr txBox="1"/>
          <p:nvPr/>
        </p:nvSpPr>
        <p:spPr>
          <a:xfrm>
            <a:off x="2873964" y="5380888"/>
            <a:ext cx="4306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정류장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ADB4B276-C1BE-4BAE-95E8-58418306C62D}"/>
              </a:ext>
            </a:extLst>
          </p:cNvPr>
          <p:cNvSpPr txBox="1"/>
          <p:nvPr/>
        </p:nvSpPr>
        <p:spPr>
          <a:xfrm>
            <a:off x="3541366" y="5383698"/>
            <a:ext cx="4306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정류장</a:t>
            </a:r>
          </a:p>
        </p:txBody>
      </p:sp>
      <p:pic>
        <p:nvPicPr>
          <p:cNvPr id="123" name="그림 122">
            <a:extLst>
              <a:ext uri="{FF2B5EF4-FFF2-40B4-BE49-F238E27FC236}">
                <a16:creationId xmlns:a16="http://schemas.microsoft.com/office/drawing/2014/main" xmlns="" id="{30CC34C2-5ABE-453C-9093-8360304E0D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2" b="15666"/>
          <a:stretch/>
        </p:blipFill>
        <p:spPr>
          <a:xfrm>
            <a:off x="2288129" y="4461862"/>
            <a:ext cx="301006" cy="197752"/>
          </a:xfrm>
          <a:prstGeom prst="rect">
            <a:avLst/>
          </a:prstGeom>
        </p:spPr>
      </p:pic>
      <p:grpSp>
        <p:nvGrpSpPr>
          <p:cNvPr id="127" name="그룹 126">
            <a:extLst>
              <a:ext uri="{FF2B5EF4-FFF2-40B4-BE49-F238E27FC236}">
                <a16:creationId xmlns:a16="http://schemas.microsoft.com/office/drawing/2014/main" xmlns="" id="{E1EAC15A-71CA-468E-8DBA-15A6706769F7}"/>
              </a:ext>
            </a:extLst>
          </p:cNvPr>
          <p:cNvGrpSpPr/>
          <p:nvPr/>
        </p:nvGrpSpPr>
        <p:grpSpPr>
          <a:xfrm>
            <a:off x="2339581" y="5894650"/>
            <a:ext cx="2161975" cy="187608"/>
            <a:chOff x="1499971" y="3058691"/>
            <a:chExt cx="3847475" cy="300964"/>
          </a:xfrm>
        </p:grpSpPr>
        <p:sp>
          <p:nvSpPr>
            <p:cNvPr id="171" name="모서리가 둥근 직사각형 160">
              <a:extLst>
                <a:ext uri="{FF2B5EF4-FFF2-40B4-BE49-F238E27FC236}">
                  <a16:creationId xmlns:a16="http://schemas.microsoft.com/office/drawing/2014/main" xmlns="" id="{EBFB9E74-D3F3-4596-93BD-226537F5B933}"/>
                </a:ext>
              </a:extLst>
            </p:cNvPr>
            <p:cNvSpPr/>
            <p:nvPr/>
          </p:nvSpPr>
          <p:spPr>
            <a:xfrm rot="10800000">
              <a:off x="1562471" y="3127760"/>
              <a:ext cx="3762863" cy="15828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xmlns="" id="{86E5CFDA-0AD1-4A88-9C1A-F18A3EE3BFAB}"/>
                </a:ext>
              </a:extLst>
            </p:cNvPr>
            <p:cNvSpPr/>
            <p:nvPr/>
          </p:nvSpPr>
          <p:spPr>
            <a:xfrm rot="10800000">
              <a:off x="3872524" y="3063209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오른쪽 화살표 162">
              <a:extLst>
                <a:ext uri="{FF2B5EF4-FFF2-40B4-BE49-F238E27FC236}">
                  <a16:creationId xmlns:a16="http://schemas.microsoft.com/office/drawing/2014/main" xmlns="" id="{10C82733-B348-4B3F-9B7F-5FBC60F170F6}"/>
                </a:ext>
              </a:extLst>
            </p:cNvPr>
            <p:cNvSpPr/>
            <p:nvPr/>
          </p:nvSpPr>
          <p:spPr>
            <a:xfrm rot="10800000">
              <a:off x="3929767" y="3158683"/>
              <a:ext cx="167641" cy="104284"/>
            </a:xfrm>
            <a:prstGeom prst="rightArrow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xmlns="" id="{FA8BB531-C3BC-44F0-8FF7-97B1C68D16B4}"/>
                </a:ext>
              </a:extLst>
            </p:cNvPr>
            <p:cNvSpPr/>
            <p:nvPr/>
          </p:nvSpPr>
          <p:spPr>
            <a:xfrm rot="10800000">
              <a:off x="5060062" y="3072271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오른쪽 화살표 164">
              <a:extLst>
                <a:ext uri="{FF2B5EF4-FFF2-40B4-BE49-F238E27FC236}">
                  <a16:creationId xmlns:a16="http://schemas.microsoft.com/office/drawing/2014/main" xmlns="" id="{994CED0F-3A3E-4AF3-A22F-E403CAB97249}"/>
                </a:ext>
              </a:extLst>
            </p:cNvPr>
            <p:cNvSpPr/>
            <p:nvPr/>
          </p:nvSpPr>
          <p:spPr>
            <a:xfrm rot="10800000">
              <a:off x="5117305" y="3167745"/>
              <a:ext cx="167641" cy="104284"/>
            </a:xfrm>
            <a:prstGeom prst="rightArrow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xmlns="" id="{154E0F48-D7E2-4111-849F-F8CFC03187E2}"/>
                </a:ext>
              </a:extLst>
            </p:cNvPr>
            <p:cNvSpPr/>
            <p:nvPr/>
          </p:nvSpPr>
          <p:spPr>
            <a:xfrm rot="10800000">
              <a:off x="2684808" y="3058691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오른쪽 화살표 166">
              <a:extLst>
                <a:ext uri="{FF2B5EF4-FFF2-40B4-BE49-F238E27FC236}">
                  <a16:creationId xmlns:a16="http://schemas.microsoft.com/office/drawing/2014/main" xmlns="" id="{85179FEA-5D1B-4BCD-BB48-5261089B1C57}"/>
                </a:ext>
              </a:extLst>
            </p:cNvPr>
            <p:cNvSpPr/>
            <p:nvPr/>
          </p:nvSpPr>
          <p:spPr>
            <a:xfrm rot="10800000">
              <a:off x="2742051" y="3154165"/>
              <a:ext cx="167641" cy="104284"/>
            </a:xfrm>
            <a:prstGeom prst="rightArrow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xmlns="" id="{B33A6595-7248-4BED-B848-2E0F295746ED}"/>
                </a:ext>
              </a:extLst>
            </p:cNvPr>
            <p:cNvSpPr/>
            <p:nvPr/>
          </p:nvSpPr>
          <p:spPr>
            <a:xfrm rot="10800000">
              <a:off x="1499971" y="3067133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오른쪽 화살표 168">
              <a:extLst>
                <a:ext uri="{FF2B5EF4-FFF2-40B4-BE49-F238E27FC236}">
                  <a16:creationId xmlns:a16="http://schemas.microsoft.com/office/drawing/2014/main" xmlns="" id="{3F8B5F36-D873-484A-B3BD-23EE1C5AB827}"/>
                </a:ext>
              </a:extLst>
            </p:cNvPr>
            <p:cNvSpPr/>
            <p:nvPr/>
          </p:nvSpPr>
          <p:spPr>
            <a:xfrm rot="10800000">
              <a:off x="1557214" y="3162607"/>
              <a:ext cx="167641" cy="104284"/>
            </a:xfrm>
            <a:prstGeom prst="rightArrow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xmlns="" id="{AEC319FD-2815-4180-ADE2-D2A6C42836DC}"/>
              </a:ext>
            </a:extLst>
          </p:cNvPr>
          <p:cNvGrpSpPr/>
          <p:nvPr/>
        </p:nvGrpSpPr>
        <p:grpSpPr>
          <a:xfrm>
            <a:off x="2339581" y="5207997"/>
            <a:ext cx="2161975" cy="187608"/>
            <a:chOff x="1499971" y="3058691"/>
            <a:chExt cx="3847475" cy="300964"/>
          </a:xfrm>
        </p:grpSpPr>
        <p:sp>
          <p:nvSpPr>
            <p:cNvPr id="162" name="모서리가 둥근 직사각형 151">
              <a:extLst>
                <a:ext uri="{FF2B5EF4-FFF2-40B4-BE49-F238E27FC236}">
                  <a16:creationId xmlns:a16="http://schemas.microsoft.com/office/drawing/2014/main" xmlns="" id="{ABBFEC81-3309-40D8-83A1-4FF637430EDC}"/>
                </a:ext>
              </a:extLst>
            </p:cNvPr>
            <p:cNvSpPr/>
            <p:nvPr/>
          </p:nvSpPr>
          <p:spPr>
            <a:xfrm rot="10800000">
              <a:off x="1562471" y="3127760"/>
              <a:ext cx="3762863" cy="15828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xmlns="" id="{90757869-1DA0-478F-984F-43CC271B607E}"/>
                </a:ext>
              </a:extLst>
            </p:cNvPr>
            <p:cNvSpPr/>
            <p:nvPr/>
          </p:nvSpPr>
          <p:spPr>
            <a:xfrm rot="10800000">
              <a:off x="3872524" y="3063209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오른쪽 화살표 153">
              <a:extLst>
                <a:ext uri="{FF2B5EF4-FFF2-40B4-BE49-F238E27FC236}">
                  <a16:creationId xmlns:a16="http://schemas.microsoft.com/office/drawing/2014/main" xmlns="" id="{53C48AD4-5874-42B2-A4D9-32616FD3C0C4}"/>
                </a:ext>
              </a:extLst>
            </p:cNvPr>
            <p:cNvSpPr/>
            <p:nvPr/>
          </p:nvSpPr>
          <p:spPr>
            <a:xfrm rot="10800000">
              <a:off x="3929767" y="3158683"/>
              <a:ext cx="167641" cy="104284"/>
            </a:xfrm>
            <a:prstGeom prst="rightArrow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xmlns="" id="{8347E67A-E2C6-4399-ADC8-109BDD128DEB}"/>
                </a:ext>
              </a:extLst>
            </p:cNvPr>
            <p:cNvSpPr/>
            <p:nvPr/>
          </p:nvSpPr>
          <p:spPr>
            <a:xfrm rot="10800000">
              <a:off x="5060062" y="3072271"/>
              <a:ext cx="287384" cy="2873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6" name="오른쪽 화살표 155">
              <a:extLst>
                <a:ext uri="{FF2B5EF4-FFF2-40B4-BE49-F238E27FC236}">
                  <a16:creationId xmlns:a16="http://schemas.microsoft.com/office/drawing/2014/main" xmlns="" id="{D32FE229-7A13-4D08-A28A-7DE5D7D46804}"/>
                </a:ext>
              </a:extLst>
            </p:cNvPr>
            <p:cNvSpPr/>
            <p:nvPr/>
          </p:nvSpPr>
          <p:spPr>
            <a:xfrm rot="10800000">
              <a:off x="5117305" y="3167745"/>
              <a:ext cx="167641" cy="104284"/>
            </a:xfrm>
            <a:prstGeom prst="rightArrow">
              <a:avLst/>
            </a:prstGeom>
            <a:solidFill>
              <a:srgbClr val="FFFFFF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xmlns="" id="{7CBA3A85-0A16-4F2C-BBBC-C079FDFA23C2}"/>
                </a:ext>
              </a:extLst>
            </p:cNvPr>
            <p:cNvSpPr/>
            <p:nvPr/>
          </p:nvSpPr>
          <p:spPr>
            <a:xfrm rot="10800000">
              <a:off x="2684808" y="3058691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오른쪽 화살표 157">
              <a:extLst>
                <a:ext uri="{FF2B5EF4-FFF2-40B4-BE49-F238E27FC236}">
                  <a16:creationId xmlns:a16="http://schemas.microsoft.com/office/drawing/2014/main" xmlns="" id="{AFA9C931-503F-4D2A-83A7-56D5F88593F3}"/>
                </a:ext>
              </a:extLst>
            </p:cNvPr>
            <p:cNvSpPr/>
            <p:nvPr/>
          </p:nvSpPr>
          <p:spPr>
            <a:xfrm rot="10800000">
              <a:off x="2742051" y="3154165"/>
              <a:ext cx="167641" cy="104284"/>
            </a:xfrm>
            <a:prstGeom prst="rightArrow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xmlns="" id="{ED6A26DF-1E67-4AD4-94AA-C9D7E19BC1C1}"/>
                </a:ext>
              </a:extLst>
            </p:cNvPr>
            <p:cNvSpPr/>
            <p:nvPr/>
          </p:nvSpPr>
          <p:spPr>
            <a:xfrm rot="10800000">
              <a:off x="1499971" y="3067133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오른쪽 화살표 159">
              <a:extLst>
                <a:ext uri="{FF2B5EF4-FFF2-40B4-BE49-F238E27FC236}">
                  <a16:creationId xmlns:a16="http://schemas.microsoft.com/office/drawing/2014/main" xmlns="" id="{F1400BB2-9F49-4295-8C80-B284C0074252}"/>
                </a:ext>
              </a:extLst>
            </p:cNvPr>
            <p:cNvSpPr/>
            <p:nvPr/>
          </p:nvSpPr>
          <p:spPr>
            <a:xfrm rot="10800000">
              <a:off x="1557214" y="3162607"/>
              <a:ext cx="167641" cy="104284"/>
            </a:xfrm>
            <a:prstGeom prst="rightArrow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xmlns="" id="{38C4EC4D-C7D7-43A2-8DB7-D30FDAA70C07}"/>
              </a:ext>
            </a:extLst>
          </p:cNvPr>
          <p:cNvGrpSpPr/>
          <p:nvPr/>
        </p:nvGrpSpPr>
        <p:grpSpPr>
          <a:xfrm>
            <a:off x="2339581" y="6661846"/>
            <a:ext cx="2161975" cy="187608"/>
            <a:chOff x="1499971" y="3058691"/>
            <a:chExt cx="3847475" cy="300964"/>
          </a:xfrm>
        </p:grpSpPr>
        <p:sp>
          <p:nvSpPr>
            <p:cNvPr id="153" name="모서리가 둥근 직사각형 142">
              <a:extLst>
                <a:ext uri="{FF2B5EF4-FFF2-40B4-BE49-F238E27FC236}">
                  <a16:creationId xmlns:a16="http://schemas.microsoft.com/office/drawing/2014/main" xmlns="" id="{1CC867D6-C7BD-4948-88DC-25B8D9E7856C}"/>
                </a:ext>
              </a:extLst>
            </p:cNvPr>
            <p:cNvSpPr/>
            <p:nvPr/>
          </p:nvSpPr>
          <p:spPr>
            <a:xfrm rot="10800000">
              <a:off x="1562471" y="3127760"/>
              <a:ext cx="3762863" cy="15828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xmlns="" id="{6B1F77E3-8244-4A33-840B-F2332B9837F8}"/>
                </a:ext>
              </a:extLst>
            </p:cNvPr>
            <p:cNvSpPr/>
            <p:nvPr/>
          </p:nvSpPr>
          <p:spPr>
            <a:xfrm rot="10800000">
              <a:off x="3872524" y="3063209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오른쪽 화살표 144">
              <a:extLst>
                <a:ext uri="{FF2B5EF4-FFF2-40B4-BE49-F238E27FC236}">
                  <a16:creationId xmlns:a16="http://schemas.microsoft.com/office/drawing/2014/main" xmlns="" id="{812D8979-2319-41F0-874F-D7D0E4DCE28B}"/>
                </a:ext>
              </a:extLst>
            </p:cNvPr>
            <p:cNvSpPr/>
            <p:nvPr/>
          </p:nvSpPr>
          <p:spPr>
            <a:xfrm rot="10800000">
              <a:off x="3929767" y="3158683"/>
              <a:ext cx="167641" cy="104284"/>
            </a:xfrm>
            <a:prstGeom prst="rightArrow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xmlns="" id="{8A02A217-1C08-4DA9-92F5-C0E6A4FFBB16}"/>
                </a:ext>
              </a:extLst>
            </p:cNvPr>
            <p:cNvSpPr/>
            <p:nvPr/>
          </p:nvSpPr>
          <p:spPr>
            <a:xfrm rot="10800000">
              <a:off x="5060062" y="3072271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오른쪽 화살표 146">
              <a:extLst>
                <a:ext uri="{FF2B5EF4-FFF2-40B4-BE49-F238E27FC236}">
                  <a16:creationId xmlns:a16="http://schemas.microsoft.com/office/drawing/2014/main" xmlns="" id="{8199173F-55AA-460F-A6F1-3D711333BF05}"/>
                </a:ext>
              </a:extLst>
            </p:cNvPr>
            <p:cNvSpPr/>
            <p:nvPr/>
          </p:nvSpPr>
          <p:spPr>
            <a:xfrm rot="10800000">
              <a:off x="5117305" y="3167745"/>
              <a:ext cx="167641" cy="104284"/>
            </a:xfrm>
            <a:prstGeom prst="rightArrow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xmlns="" id="{F072B532-2FE6-496D-9F26-884D5909CD99}"/>
                </a:ext>
              </a:extLst>
            </p:cNvPr>
            <p:cNvSpPr/>
            <p:nvPr/>
          </p:nvSpPr>
          <p:spPr>
            <a:xfrm rot="10800000">
              <a:off x="2684808" y="3058691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오른쪽 화살표 148">
              <a:extLst>
                <a:ext uri="{FF2B5EF4-FFF2-40B4-BE49-F238E27FC236}">
                  <a16:creationId xmlns:a16="http://schemas.microsoft.com/office/drawing/2014/main" xmlns="" id="{A24723C9-034D-4C4B-B345-FC21EC0F57FA}"/>
                </a:ext>
              </a:extLst>
            </p:cNvPr>
            <p:cNvSpPr/>
            <p:nvPr/>
          </p:nvSpPr>
          <p:spPr>
            <a:xfrm rot="10800000">
              <a:off x="2742051" y="3154165"/>
              <a:ext cx="167641" cy="104284"/>
            </a:xfrm>
            <a:prstGeom prst="rightArrow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xmlns="" id="{4AEB8752-E7FB-4F70-9C14-CE7C1CBE2CA4}"/>
                </a:ext>
              </a:extLst>
            </p:cNvPr>
            <p:cNvSpPr/>
            <p:nvPr/>
          </p:nvSpPr>
          <p:spPr>
            <a:xfrm rot="10800000">
              <a:off x="1499971" y="3067133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오른쪽 화살표 150">
              <a:extLst>
                <a:ext uri="{FF2B5EF4-FFF2-40B4-BE49-F238E27FC236}">
                  <a16:creationId xmlns:a16="http://schemas.microsoft.com/office/drawing/2014/main" xmlns="" id="{E1A31BB1-A5F5-4294-91DD-20E34601DED5}"/>
                </a:ext>
              </a:extLst>
            </p:cNvPr>
            <p:cNvSpPr/>
            <p:nvPr/>
          </p:nvSpPr>
          <p:spPr>
            <a:xfrm rot="10800000">
              <a:off x="1557214" y="3162607"/>
              <a:ext cx="167641" cy="104284"/>
            </a:xfrm>
            <a:prstGeom prst="rightArrow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xmlns="" id="{C2589821-5EE3-4F23-A5BB-D8B6009D5D43}"/>
              </a:ext>
            </a:extLst>
          </p:cNvPr>
          <p:cNvGrpSpPr/>
          <p:nvPr/>
        </p:nvGrpSpPr>
        <p:grpSpPr>
          <a:xfrm>
            <a:off x="2374701" y="7393956"/>
            <a:ext cx="2126855" cy="187608"/>
            <a:chOff x="1562471" y="3058691"/>
            <a:chExt cx="3784975" cy="300964"/>
          </a:xfrm>
        </p:grpSpPr>
        <p:sp>
          <p:nvSpPr>
            <p:cNvPr id="146" name="모서리가 둥근 직사각형 135">
              <a:extLst>
                <a:ext uri="{FF2B5EF4-FFF2-40B4-BE49-F238E27FC236}">
                  <a16:creationId xmlns:a16="http://schemas.microsoft.com/office/drawing/2014/main" xmlns="" id="{45084B3F-34A1-4BE0-BED2-52261BB387A2}"/>
                </a:ext>
              </a:extLst>
            </p:cNvPr>
            <p:cNvSpPr/>
            <p:nvPr/>
          </p:nvSpPr>
          <p:spPr>
            <a:xfrm rot="10800000">
              <a:off x="1562471" y="3127760"/>
              <a:ext cx="3762863" cy="15828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xmlns="" id="{7F81EB17-D92F-4C76-9717-200C8EFB5006}"/>
                </a:ext>
              </a:extLst>
            </p:cNvPr>
            <p:cNvSpPr/>
            <p:nvPr/>
          </p:nvSpPr>
          <p:spPr>
            <a:xfrm rot="10800000">
              <a:off x="3872524" y="3063209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오른쪽 화살표 137">
              <a:extLst>
                <a:ext uri="{FF2B5EF4-FFF2-40B4-BE49-F238E27FC236}">
                  <a16:creationId xmlns:a16="http://schemas.microsoft.com/office/drawing/2014/main" xmlns="" id="{6CF63981-0754-4A7A-B34F-6E03CF463654}"/>
                </a:ext>
              </a:extLst>
            </p:cNvPr>
            <p:cNvSpPr/>
            <p:nvPr/>
          </p:nvSpPr>
          <p:spPr>
            <a:xfrm rot="10800000">
              <a:off x="3929767" y="3158683"/>
              <a:ext cx="167641" cy="104284"/>
            </a:xfrm>
            <a:prstGeom prst="rightArrow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xmlns="" id="{4FC78435-90CB-4651-9F65-F38670676C67}"/>
                </a:ext>
              </a:extLst>
            </p:cNvPr>
            <p:cNvSpPr/>
            <p:nvPr/>
          </p:nvSpPr>
          <p:spPr>
            <a:xfrm rot="10800000">
              <a:off x="5060062" y="3072271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오른쪽 화살표 139">
              <a:extLst>
                <a:ext uri="{FF2B5EF4-FFF2-40B4-BE49-F238E27FC236}">
                  <a16:creationId xmlns:a16="http://schemas.microsoft.com/office/drawing/2014/main" xmlns="" id="{E3D33B65-89BE-4CCF-AE45-9C66386B1B3C}"/>
                </a:ext>
              </a:extLst>
            </p:cNvPr>
            <p:cNvSpPr/>
            <p:nvPr/>
          </p:nvSpPr>
          <p:spPr>
            <a:xfrm rot="10800000">
              <a:off x="5117305" y="3167745"/>
              <a:ext cx="167641" cy="104284"/>
            </a:xfrm>
            <a:prstGeom prst="rightArrow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xmlns="" id="{23361191-9D2B-4039-8B86-3C89BA0D1FF2}"/>
                </a:ext>
              </a:extLst>
            </p:cNvPr>
            <p:cNvSpPr/>
            <p:nvPr/>
          </p:nvSpPr>
          <p:spPr>
            <a:xfrm rot="10800000">
              <a:off x="2684808" y="3058691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오른쪽 화살표 141">
              <a:extLst>
                <a:ext uri="{FF2B5EF4-FFF2-40B4-BE49-F238E27FC236}">
                  <a16:creationId xmlns:a16="http://schemas.microsoft.com/office/drawing/2014/main" xmlns="" id="{0A1274BD-BCF3-4519-9768-16108A299BCF}"/>
                </a:ext>
              </a:extLst>
            </p:cNvPr>
            <p:cNvSpPr/>
            <p:nvPr/>
          </p:nvSpPr>
          <p:spPr>
            <a:xfrm rot="10800000">
              <a:off x="2742051" y="3154165"/>
              <a:ext cx="167641" cy="104284"/>
            </a:xfrm>
            <a:prstGeom prst="rightArrow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1" name="타원 130">
            <a:extLst>
              <a:ext uri="{FF2B5EF4-FFF2-40B4-BE49-F238E27FC236}">
                <a16:creationId xmlns:a16="http://schemas.microsoft.com/office/drawing/2014/main" xmlns="" id="{0365C298-89CA-4A3A-9811-B75CEF087A4B}"/>
              </a:ext>
            </a:extLst>
          </p:cNvPr>
          <p:cNvSpPr/>
          <p:nvPr/>
        </p:nvSpPr>
        <p:spPr>
          <a:xfrm>
            <a:off x="2338183" y="7404231"/>
            <a:ext cx="161487" cy="179143"/>
          </a:xfrm>
          <a:prstGeom prst="ellipse">
            <a:avLst/>
          </a:prstGeom>
          <a:solidFill>
            <a:srgbClr val="6099ED"/>
          </a:solidFill>
          <a:ln>
            <a:solidFill>
              <a:srgbClr val="6099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xmlns="" id="{3C99E6A0-6DC4-4EFB-9636-E3C2BE94184E}"/>
              </a:ext>
            </a:extLst>
          </p:cNvPr>
          <p:cNvSpPr>
            <a:spLocks noChangeAspect="1"/>
          </p:cNvSpPr>
          <p:nvPr/>
        </p:nvSpPr>
        <p:spPr>
          <a:xfrm>
            <a:off x="2350608" y="7418015"/>
            <a:ext cx="136636" cy="151575"/>
          </a:xfrm>
          <a:prstGeom prst="ellipse">
            <a:avLst/>
          </a:prstGeom>
          <a:solidFill>
            <a:srgbClr val="FFFFFF"/>
          </a:solidFill>
          <a:ln>
            <a:solidFill>
              <a:srgbClr val="6099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rgbClr val="FF6600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F0333FB9-CF22-45A1-A4F6-075D5B56B29A}"/>
              </a:ext>
            </a:extLst>
          </p:cNvPr>
          <p:cNvSpPr txBox="1"/>
          <p:nvPr/>
        </p:nvSpPr>
        <p:spPr>
          <a:xfrm>
            <a:off x="2208781" y="7399103"/>
            <a:ext cx="42013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rgbClr val="0070C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종점</a:t>
            </a:r>
            <a:endParaRPr lang="en-US" altLang="ko-KR" sz="800" dirty="0">
              <a:solidFill>
                <a:srgbClr val="0070C0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EAEBD484-A4CF-45F9-B03C-711293DB2E16}"/>
              </a:ext>
            </a:extLst>
          </p:cNvPr>
          <p:cNvSpPr txBox="1"/>
          <p:nvPr/>
        </p:nvSpPr>
        <p:spPr>
          <a:xfrm>
            <a:off x="2891580" y="6073500"/>
            <a:ext cx="4306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정류장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xmlns="" id="{10D59634-5B05-4E4C-9FE7-52AE824CCA56}"/>
              </a:ext>
            </a:extLst>
          </p:cNvPr>
          <p:cNvSpPr txBox="1"/>
          <p:nvPr/>
        </p:nvSpPr>
        <p:spPr>
          <a:xfrm>
            <a:off x="3551390" y="6081772"/>
            <a:ext cx="4306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정류장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xmlns="" id="{B285F2C4-F4F6-4800-AF2A-8067C917CD1F}"/>
              </a:ext>
            </a:extLst>
          </p:cNvPr>
          <p:cNvSpPr txBox="1"/>
          <p:nvPr/>
        </p:nvSpPr>
        <p:spPr>
          <a:xfrm>
            <a:off x="4220677" y="6078727"/>
            <a:ext cx="4306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정류장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xmlns="" id="{D70F67D9-453E-41F8-83F2-B7B69EB70C02}"/>
              </a:ext>
            </a:extLst>
          </p:cNvPr>
          <p:cNvSpPr txBox="1"/>
          <p:nvPr/>
        </p:nvSpPr>
        <p:spPr>
          <a:xfrm>
            <a:off x="4220677" y="6839399"/>
            <a:ext cx="4306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정류장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xmlns="" id="{688A27F9-1458-414F-9C42-05983C9D5376}"/>
              </a:ext>
            </a:extLst>
          </p:cNvPr>
          <p:cNvSpPr txBox="1"/>
          <p:nvPr/>
        </p:nvSpPr>
        <p:spPr>
          <a:xfrm>
            <a:off x="3551390" y="6829722"/>
            <a:ext cx="4306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정류장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xmlns="" id="{D032E8BB-4F69-4727-AD43-510786259FE4}"/>
              </a:ext>
            </a:extLst>
          </p:cNvPr>
          <p:cNvSpPr txBox="1"/>
          <p:nvPr/>
        </p:nvSpPr>
        <p:spPr>
          <a:xfrm>
            <a:off x="2883172" y="6832703"/>
            <a:ext cx="4306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정류장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xmlns="" id="{856B5F12-BA6B-4B3B-887F-51C6232AEBC4}"/>
              </a:ext>
            </a:extLst>
          </p:cNvPr>
          <p:cNvSpPr txBox="1"/>
          <p:nvPr/>
        </p:nvSpPr>
        <p:spPr>
          <a:xfrm>
            <a:off x="2213732" y="6849071"/>
            <a:ext cx="4306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정류장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xmlns="" id="{DA8433AB-369A-4BE1-8CAB-FB96F5CA6823}"/>
              </a:ext>
            </a:extLst>
          </p:cNvPr>
          <p:cNvSpPr txBox="1"/>
          <p:nvPr/>
        </p:nvSpPr>
        <p:spPr>
          <a:xfrm>
            <a:off x="4212798" y="7565174"/>
            <a:ext cx="4306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정류장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xmlns="" id="{503E9E5B-10B4-43C5-85BC-B33A64E1B409}"/>
              </a:ext>
            </a:extLst>
          </p:cNvPr>
          <p:cNvSpPr txBox="1"/>
          <p:nvPr/>
        </p:nvSpPr>
        <p:spPr>
          <a:xfrm>
            <a:off x="2890863" y="7577275"/>
            <a:ext cx="4306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정류장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xmlns="" id="{DB38CE8A-8EF7-4335-BF57-B31811C264D4}"/>
              </a:ext>
            </a:extLst>
          </p:cNvPr>
          <p:cNvSpPr txBox="1"/>
          <p:nvPr/>
        </p:nvSpPr>
        <p:spPr>
          <a:xfrm>
            <a:off x="3558265" y="7580085"/>
            <a:ext cx="4306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정류장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xmlns="" id="{2DF859ED-FCFA-4940-BA34-AC2398593799}"/>
              </a:ext>
            </a:extLst>
          </p:cNvPr>
          <p:cNvSpPr txBox="1"/>
          <p:nvPr/>
        </p:nvSpPr>
        <p:spPr>
          <a:xfrm>
            <a:off x="4189205" y="5361191"/>
            <a:ext cx="4971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/>
              <a:t>제일병원</a:t>
            </a:r>
            <a:endParaRPr lang="ko-KR" altLang="en-US" sz="6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7877FCC6-FDEE-48E4-84E0-9EB8A367F7C6}"/>
              </a:ext>
            </a:extLst>
          </p:cNvPr>
          <p:cNvSpPr txBox="1"/>
          <p:nvPr/>
        </p:nvSpPr>
        <p:spPr>
          <a:xfrm>
            <a:off x="2202557" y="6071990"/>
            <a:ext cx="4306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정류장</a:t>
            </a:r>
          </a:p>
        </p:txBody>
      </p:sp>
      <p:sp>
        <p:nvSpPr>
          <p:cNvPr id="191" name="원호 190">
            <a:extLst>
              <a:ext uri="{FF2B5EF4-FFF2-40B4-BE49-F238E27FC236}">
                <a16:creationId xmlns:a16="http://schemas.microsoft.com/office/drawing/2014/main" xmlns="" id="{0DD21E3E-0B23-4F9E-9CDA-044E911DB03A}"/>
              </a:ext>
            </a:extLst>
          </p:cNvPr>
          <p:cNvSpPr/>
          <p:nvPr/>
        </p:nvSpPr>
        <p:spPr>
          <a:xfrm rot="17889004">
            <a:off x="4172367" y="4878909"/>
            <a:ext cx="1849624" cy="1459579"/>
          </a:xfrm>
          <a:prstGeom prst="arc">
            <a:avLst>
              <a:gd name="adj1" fmla="val 16200000"/>
              <a:gd name="adj2" fmla="val 84311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xmlns="" id="{A0B6BC28-4989-4A82-BB8C-5DB828B7A0C8}"/>
              </a:ext>
            </a:extLst>
          </p:cNvPr>
          <p:cNvSpPr/>
          <p:nvPr/>
        </p:nvSpPr>
        <p:spPr>
          <a:xfrm>
            <a:off x="5500349" y="4592503"/>
            <a:ext cx="720000" cy="72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3-1</a:t>
            </a:r>
            <a:endParaRPr lang="ko-KR" altLang="en-US" dirty="0"/>
          </a:p>
        </p:txBody>
      </p:sp>
      <p:sp>
        <p:nvSpPr>
          <p:cNvPr id="193" name="원호 192">
            <a:extLst>
              <a:ext uri="{FF2B5EF4-FFF2-40B4-BE49-F238E27FC236}">
                <a16:creationId xmlns:a16="http://schemas.microsoft.com/office/drawing/2014/main" xmlns="" id="{D31F695F-A683-4AA9-94A5-D8FDA7F4B5CA}"/>
              </a:ext>
            </a:extLst>
          </p:cNvPr>
          <p:cNvSpPr/>
          <p:nvPr/>
        </p:nvSpPr>
        <p:spPr>
          <a:xfrm rot="19615218">
            <a:off x="362426" y="1589178"/>
            <a:ext cx="1849624" cy="1459579"/>
          </a:xfrm>
          <a:prstGeom prst="arc">
            <a:avLst>
              <a:gd name="adj1" fmla="val 19204400"/>
              <a:gd name="adj2" fmla="val 666307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xmlns="" id="{17CED10A-5FF1-4EDE-9DAD-09A45524830A}"/>
              </a:ext>
            </a:extLst>
          </p:cNvPr>
          <p:cNvSpPr/>
          <p:nvPr/>
        </p:nvSpPr>
        <p:spPr>
          <a:xfrm>
            <a:off x="1177643" y="1280553"/>
            <a:ext cx="360000" cy="36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xmlns="" id="{C1882783-B257-4EE1-853C-DA96CFEEBC8B}"/>
              </a:ext>
            </a:extLst>
          </p:cNvPr>
          <p:cNvSpPr txBox="1"/>
          <p:nvPr/>
        </p:nvSpPr>
        <p:spPr>
          <a:xfrm>
            <a:off x="155574" y="269507"/>
            <a:ext cx="3546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예약된 정류장 표시된 노선 </a:t>
            </a:r>
          </a:p>
        </p:txBody>
      </p:sp>
    </p:spTree>
    <p:extLst>
      <p:ext uri="{BB962C8B-B14F-4D97-AF65-F5344CB8AC3E}">
        <p14:creationId xmlns:p14="http://schemas.microsoft.com/office/powerpoint/2010/main" val="1713446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C566BBA3-1D1F-4ECA-9080-361486692A5D}"/>
              </a:ext>
            </a:extLst>
          </p:cNvPr>
          <p:cNvSpPr/>
          <p:nvPr/>
        </p:nvSpPr>
        <p:spPr>
          <a:xfrm>
            <a:off x="2125800" y="2307000"/>
            <a:ext cx="2606400" cy="20664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“</a:t>
            </a:r>
            <a:r>
              <a:rPr lang="ko-KR" altLang="en-US" sz="4800" dirty="0">
                <a:solidFill>
                  <a:srgbClr val="0070C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제일 병원</a:t>
            </a:r>
            <a:r>
              <a:rPr lang="en-US" altLang="ko-KR" sz="48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”</a:t>
            </a:r>
            <a:endParaRPr lang="ko-KR" altLang="en-US" sz="48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B74694C9-567F-41B2-B304-7B714B43B22A}"/>
              </a:ext>
            </a:extLst>
          </p:cNvPr>
          <p:cNvSpPr/>
          <p:nvPr/>
        </p:nvSpPr>
        <p:spPr>
          <a:xfrm>
            <a:off x="2125800" y="4953000"/>
            <a:ext cx="1659600" cy="668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예약 취소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098CB0F0-9854-4A24-8558-5B13EDA542D9}"/>
              </a:ext>
            </a:extLst>
          </p:cNvPr>
          <p:cNvSpPr/>
          <p:nvPr/>
        </p:nvSpPr>
        <p:spPr>
          <a:xfrm>
            <a:off x="2125800" y="5913595"/>
            <a:ext cx="1659600" cy="668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미리 알림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88" y="1837102"/>
            <a:ext cx="190500" cy="31908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809000" y="1623000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448519" y="1066600"/>
            <a:ext cx="5960962" cy="7772799"/>
            <a:chOff x="448519" y="1066600"/>
            <a:chExt cx="5960962" cy="7772799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xmlns="" id="{081FE162-0A24-4C7E-8540-2AB6E582F19A}"/>
                </a:ext>
              </a:extLst>
            </p:cNvPr>
            <p:cNvCxnSpPr>
              <a:cxnSpLocks/>
            </p:cNvCxnSpPr>
            <p:nvPr/>
          </p:nvCxnSpPr>
          <p:spPr>
            <a:xfrm>
              <a:off x="3455043" y="1066600"/>
              <a:ext cx="0" cy="777279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xmlns="" id="{9E774BDD-DBDE-46E7-A21E-9DA9168662A8}"/>
                </a:ext>
              </a:extLst>
            </p:cNvPr>
            <p:cNvCxnSpPr/>
            <p:nvPr/>
          </p:nvCxnSpPr>
          <p:spPr>
            <a:xfrm>
              <a:off x="448519" y="4952999"/>
              <a:ext cx="596096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ABABF6C9-D7B0-4538-855F-C83A2AC4BDF6}"/>
              </a:ext>
            </a:extLst>
          </p:cNvPr>
          <p:cNvSpPr/>
          <p:nvPr/>
        </p:nvSpPr>
        <p:spPr>
          <a:xfrm>
            <a:off x="4336001" y="8034331"/>
            <a:ext cx="712800" cy="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4528486" y="1846726"/>
            <a:ext cx="245784" cy="319088"/>
            <a:chOff x="4444368" y="1811626"/>
            <a:chExt cx="239886" cy="344564"/>
          </a:xfrm>
        </p:grpSpPr>
        <p:sp>
          <p:nvSpPr>
            <p:cNvPr id="35" name="타원 34"/>
            <p:cNvSpPr/>
            <p:nvPr/>
          </p:nvSpPr>
          <p:spPr>
            <a:xfrm>
              <a:off x="4444368" y="1811626"/>
              <a:ext cx="224460" cy="242623"/>
            </a:xfrm>
            <a:prstGeom prst="ellipse">
              <a:avLst/>
            </a:prstGeom>
            <a:solidFill>
              <a:srgbClr val="609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4475497" y="1842807"/>
              <a:ext cx="162201" cy="1802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 rot="19140000">
              <a:off x="4653125" y="1977081"/>
              <a:ext cx="31129" cy="179109"/>
            </a:xfrm>
            <a:prstGeom prst="roundRect">
              <a:avLst/>
            </a:prstGeom>
            <a:solidFill>
              <a:srgbClr val="609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4697" y="7970845"/>
            <a:ext cx="954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ㄴㄴㄹㅇ</a:t>
            </a:r>
            <a:endParaRPr lang="ko-KR" altLang="en-US" dirty="0"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 rot="16200000">
            <a:off x="4507808" y="7419501"/>
            <a:ext cx="369332" cy="712945"/>
            <a:chOff x="4660927" y="4345374"/>
            <a:chExt cx="248485" cy="1238400"/>
          </a:xfrm>
        </p:grpSpPr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353416" y="4901424"/>
              <a:ext cx="863508" cy="248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5110305" y="7967503"/>
            <a:ext cx="740778" cy="369332"/>
            <a:chOff x="4660016" y="4549617"/>
            <a:chExt cx="740778" cy="1746730"/>
          </a:xfrm>
        </p:grpSpPr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>
              <a:off x="4660016" y="4549617"/>
              <a:ext cx="740778" cy="174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138711" y="2290125"/>
            <a:ext cx="1755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예약한 정류장</a:t>
            </a:r>
            <a:endParaRPr lang="en-US" altLang="ko-KR" sz="2400" dirty="0"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3ECA98A3-8B32-4990-97B9-1E846B3DFF7A}"/>
              </a:ext>
            </a:extLst>
          </p:cNvPr>
          <p:cNvSpPr txBox="1"/>
          <p:nvPr/>
        </p:nvSpPr>
        <p:spPr>
          <a:xfrm>
            <a:off x="5043830" y="2071410"/>
            <a:ext cx="19132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Kcc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도담도담체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왼쪽 정렬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,24pt</a:t>
            </a: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가운데 정렬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48pt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색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dirty="0"/>
              <a:t>검정</a:t>
            </a:r>
            <a:r>
              <a:rPr lang="en-US" altLang="ko-KR" dirty="0"/>
              <a:t>,</a:t>
            </a:r>
            <a:r>
              <a:rPr lang="ko-KR" altLang="en-US" dirty="0"/>
              <a:t>텍스트</a:t>
            </a:r>
            <a:r>
              <a:rPr lang="en-US" altLang="ko-KR" dirty="0"/>
              <a:t>1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ko-KR" altLang="en-US" dirty="0">
                <a:solidFill>
                  <a:schemeClr val="accent1"/>
                </a:solidFill>
              </a:rPr>
              <a:t>파랑</a:t>
            </a:r>
            <a:r>
              <a:rPr lang="en-US" altLang="ko-KR" dirty="0">
                <a:solidFill>
                  <a:schemeClr val="accent1"/>
                </a:solidFill>
              </a:rPr>
              <a:t>,</a:t>
            </a:r>
            <a:r>
              <a:rPr lang="ko-KR" altLang="en-US" dirty="0">
                <a:solidFill>
                  <a:schemeClr val="accent1"/>
                </a:solidFill>
              </a:rPr>
              <a:t>강조</a:t>
            </a:r>
            <a:r>
              <a:rPr lang="en-US" altLang="ko-KR" dirty="0">
                <a:solidFill>
                  <a:schemeClr val="accent1"/>
                </a:solidFill>
              </a:rPr>
              <a:t>1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grpSp>
        <p:nvGrpSpPr>
          <p:cNvPr id="44" name="그룹 43"/>
          <p:cNvGrpSpPr/>
          <p:nvPr/>
        </p:nvGrpSpPr>
        <p:grpSpPr>
          <a:xfrm rot="16200000">
            <a:off x="3254696" y="3101307"/>
            <a:ext cx="369332" cy="2706602"/>
            <a:chOff x="4618812" y="4345374"/>
            <a:chExt cx="369332" cy="1238400"/>
          </a:xfrm>
        </p:grpSpPr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611303" y="4825553"/>
              <a:ext cx="384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CD481918-9CC7-4E84-878F-7552BF99B0D3}"/>
              </a:ext>
            </a:extLst>
          </p:cNvPr>
          <p:cNvGrpSpPr/>
          <p:nvPr/>
        </p:nvGrpSpPr>
        <p:grpSpPr>
          <a:xfrm>
            <a:off x="3420085" y="1557298"/>
            <a:ext cx="747484" cy="606097"/>
            <a:chOff x="3420085" y="1557298"/>
            <a:chExt cx="747484" cy="606097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xmlns="" id="{8D8F4B8B-9B01-4E0A-B693-6BE0613812E2}"/>
                </a:ext>
              </a:extLst>
            </p:cNvPr>
            <p:cNvGrpSpPr/>
            <p:nvPr/>
          </p:nvGrpSpPr>
          <p:grpSpPr>
            <a:xfrm>
              <a:off x="3426791" y="1794063"/>
              <a:ext cx="740778" cy="369332"/>
              <a:chOff x="4656263" y="4425393"/>
              <a:chExt cx="740778" cy="1746730"/>
            </a:xfrm>
          </p:grpSpPr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xmlns="" id="{2723EBD7-EDCC-4CF3-8333-5FE99F7E4E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4434" y="4681411"/>
                <a:ext cx="0" cy="145542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xmlns="" id="{F22F4AEA-B71A-4BB6-BC3A-A61AAB24B1CC}"/>
                  </a:ext>
                </a:extLst>
              </p:cNvPr>
              <p:cNvSpPr txBox="1"/>
              <p:nvPr/>
            </p:nvSpPr>
            <p:spPr>
              <a:xfrm>
                <a:off x="4656263" y="4425393"/>
                <a:ext cx="740778" cy="1746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35</a:t>
                </a:r>
                <a:endPara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BEFC20DA-0425-483A-8EDB-DF141313E9D4}"/>
                </a:ext>
              </a:extLst>
            </p:cNvPr>
            <p:cNvSpPr txBox="1"/>
            <p:nvPr/>
          </p:nvSpPr>
          <p:spPr>
            <a:xfrm>
              <a:off x="3420085" y="1557298"/>
              <a:ext cx="740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xmlns="" id="{8C376CC8-D483-49C7-992E-DC3A093319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4962" y="1626685"/>
              <a:ext cx="2805" cy="22861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75F67397-080E-45A1-9416-5CF8448A6155}"/>
              </a:ext>
            </a:extLst>
          </p:cNvPr>
          <p:cNvGrpSpPr/>
          <p:nvPr/>
        </p:nvGrpSpPr>
        <p:grpSpPr>
          <a:xfrm>
            <a:off x="3932643" y="4368359"/>
            <a:ext cx="740778" cy="615543"/>
            <a:chOff x="5135880" y="2812276"/>
            <a:chExt cx="740778" cy="496800"/>
          </a:xfrm>
        </p:grpSpPr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xmlns="" id="{9C36D470-0291-485B-800B-23D80AD88428}"/>
                </a:ext>
              </a:extLst>
            </p:cNvPr>
            <p:cNvCxnSpPr/>
            <p:nvPr/>
          </p:nvCxnSpPr>
          <p:spPr>
            <a:xfrm>
              <a:off x="5135880" y="2812276"/>
              <a:ext cx="0" cy="496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51A43AAF-134D-4438-89CE-96A4C62236D1}"/>
                </a:ext>
              </a:extLst>
            </p:cNvPr>
            <p:cNvSpPr txBox="1"/>
            <p:nvPr/>
          </p:nvSpPr>
          <p:spPr>
            <a:xfrm>
              <a:off x="5135880" y="2857742"/>
              <a:ext cx="740778" cy="298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xmlns="" id="{6A8A5B1D-B375-4336-86BD-05C416EDB5A9}"/>
              </a:ext>
            </a:extLst>
          </p:cNvPr>
          <p:cNvGrpSpPr/>
          <p:nvPr/>
        </p:nvGrpSpPr>
        <p:grpSpPr>
          <a:xfrm>
            <a:off x="1869897" y="5617430"/>
            <a:ext cx="740778" cy="385248"/>
            <a:chOff x="4782366" y="2812276"/>
            <a:chExt cx="740778" cy="601284"/>
          </a:xfrm>
        </p:grpSpPr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xmlns="" id="{B1DC36F2-CD3C-4E81-A455-2F01880B0100}"/>
                </a:ext>
              </a:extLst>
            </p:cNvPr>
            <p:cNvCxnSpPr/>
            <p:nvPr/>
          </p:nvCxnSpPr>
          <p:spPr>
            <a:xfrm>
              <a:off x="5135880" y="2812276"/>
              <a:ext cx="0" cy="496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6737E861-8959-4310-A507-BE7BB8D004E9}"/>
                </a:ext>
              </a:extLst>
            </p:cNvPr>
            <p:cNvSpPr txBox="1"/>
            <p:nvPr/>
          </p:nvSpPr>
          <p:spPr>
            <a:xfrm>
              <a:off x="4782366" y="2837117"/>
              <a:ext cx="740778" cy="576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35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F06493DF-1302-4641-AEA1-997689152143}"/>
              </a:ext>
            </a:extLst>
          </p:cNvPr>
          <p:cNvGrpSpPr/>
          <p:nvPr/>
        </p:nvGrpSpPr>
        <p:grpSpPr>
          <a:xfrm>
            <a:off x="3841600" y="5898951"/>
            <a:ext cx="740778" cy="678569"/>
            <a:chOff x="5135880" y="2812276"/>
            <a:chExt cx="740778" cy="496800"/>
          </a:xfrm>
        </p:grpSpPr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xmlns="" id="{E0AF335B-96A0-4564-B43F-145C4D7F10CD}"/>
                </a:ext>
              </a:extLst>
            </p:cNvPr>
            <p:cNvCxnSpPr/>
            <p:nvPr/>
          </p:nvCxnSpPr>
          <p:spPr>
            <a:xfrm>
              <a:off x="5135880" y="2812276"/>
              <a:ext cx="0" cy="496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4C801ED0-571B-41D7-8DD2-0E5F26A1AA65}"/>
                </a:ext>
              </a:extLst>
            </p:cNvPr>
            <p:cNvSpPr txBox="1"/>
            <p:nvPr/>
          </p:nvSpPr>
          <p:spPr>
            <a:xfrm>
              <a:off x="5135880" y="2934318"/>
              <a:ext cx="740778" cy="270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xmlns="" id="{5F108B92-57C1-4AC1-A824-A59F5E9B30F8}"/>
              </a:ext>
            </a:extLst>
          </p:cNvPr>
          <p:cNvGrpSpPr/>
          <p:nvPr/>
        </p:nvGrpSpPr>
        <p:grpSpPr>
          <a:xfrm rot="16200000">
            <a:off x="2781293" y="6051057"/>
            <a:ext cx="369332" cy="1654495"/>
            <a:chOff x="4466624" y="4345374"/>
            <a:chExt cx="242173" cy="1238400"/>
          </a:xfrm>
        </p:grpSpPr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xmlns="" id="{C20542AA-CD20-4153-87D4-132D16F65EF4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4305AC2F-D937-47ED-9660-6FE2400EB3A6}"/>
                </a:ext>
              </a:extLst>
            </p:cNvPr>
            <p:cNvSpPr txBox="1"/>
            <p:nvPr/>
          </p:nvSpPr>
          <p:spPr>
            <a:xfrm rot="5400000">
              <a:off x="4316000" y="4935785"/>
              <a:ext cx="543422" cy="242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210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xmlns="" id="{3C589368-2589-4F94-AA78-C656BD52EDA0}"/>
              </a:ext>
            </a:extLst>
          </p:cNvPr>
          <p:cNvGrpSpPr/>
          <p:nvPr/>
        </p:nvGrpSpPr>
        <p:grpSpPr>
          <a:xfrm>
            <a:off x="3838970" y="4943501"/>
            <a:ext cx="740778" cy="678569"/>
            <a:chOff x="5135880" y="2812276"/>
            <a:chExt cx="740778" cy="496800"/>
          </a:xfrm>
        </p:grpSpPr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xmlns="" id="{9CAF9C78-8825-4D19-9A5B-64E1C9112DA4}"/>
                </a:ext>
              </a:extLst>
            </p:cNvPr>
            <p:cNvCxnSpPr/>
            <p:nvPr/>
          </p:nvCxnSpPr>
          <p:spPr>
            <a:xfrm>
              <a:off x="5135880" y="2812276"/>
              <a:ext cx="0" cy="496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F44274BE-E410-46D7-8D35-8CC550B0D59D}"/>
                </a:ext>
              </a:extLst>
            </p:cNvPr>
            <p:cNvSpPr txBox="1"/>
            <p:nvPr/>
          </p:nvSpPr>
          <p:spPr>
            <a:xfrm>
              <a:off x="5135880" y="2934318"/>
              <a:ext cx="740778" cy="270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xmlns="" id="{39980779-A327-4796-9112-29D9CD820871}"/>
              </a:ext>
            </a:extLst>
          </p:cNvPr>
          <p:cNvGrpSpPr/>
          <p:nvPr/>
        </p:nvGrpSpPr>
        <p:grpSpPr>
          <a:xfrm rot="5400000">
            <a:off x="1878886" y="1846438"/>
            <a:ext cx="396861" cy="701847"/>
            <a:chOff x="4687134" y="3123652"/>
            <a:chExt cx="396861" cy="3292050"/>
          </a:xfrm>
        </p:grpSpPr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xmlns="" id="{302C155B-A42A-4F23-94E1-9A5FBCDED2BB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0A624F94-8B91-47AA-B4E6-11BCEF7FADCB}"/>
                </a:ext>
              </a:extLst>
            </p:cNvPr>
            <p:cNvSpPr txBox="1"/>
            <p:nvPr/>
          </p:nvSpPr>
          <p:spPr>
            <a:xfrm rot="16200000">
              <a:off x="3253304" y="4585011"/>
              <a:ext cx="329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xmlns="" id="{83CF9732-3A14-4987-9A43-48D551879BBA}"/>
              </a:ext>
            </a:extLst>
          </p:cNvPr>
          <p:cNvGrpSpPr/>
          <p:nvPr/>
        </p:nvGrpSpPr>
        <p:grpSpPr>
          <a:xfrm rot="5400000">
            <a:off x="4859233" y="1823706"/>
            <a:ext cx="396861" cy="659355"/>
            <a:chOff x="4687134" y="3123652"/>
            <a:chExt cx="396861" cy="3292050"/>
          </a:xfrm>
        </p:grpSpPr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xmlns="" id="{0046DE92-B516-4C30-A5A2-859053D22777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73D17153-E94F-4C7D-B774-747B8D03741E}"/>
                </a:ext>
              </a:extLst>
            </p:cNvPr>
            <p:cNvSpPr txBox="1"/>
            <p:nvPr/>
          </p:nvSpPr>
          <p:spPr>
            <a:xfrm rot="16200000">
              <a:off x="3253304" y="4585011"/>
              <a:ext cx="329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xmlns="" id="{9DFAA171-6D0D-44FB-B7AB-2F129312D09E}"/>
              </a:ext>
            </a:extLst>
          </p:cNvPr>
          <p:cNvGrpSpPr/>
          <p:nvPr/>
        </p:nvGrpSpPr>
        <p:grpSpPr>
          <a:xfrm>
            <a:off x="4806264" y="2316754"/>
            <a:ext cx="740778" cy="2056646"/>
            <a:chOff x="4657178" y="4345374"/>
            <a:chExt cx="740778" cy="1238400"/>
          </a:xfrm>
        </p:grpSpPr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xmlns="" id="{51F88462-D753-4DCC-88E2-A15CE5DDF824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D20FC5F2-67D6-4A90-92B1-D56FEAF1EA81}"/>
                </a:ext>
              </a:extLst>
            </p:cNvPr>
            <p:cNvSpPr txBox="1"/>
            <p:nvPr/>
          </p:nvSpPr>
          <p:spPr>
            <a:xfrm>
              <a:off x="4657178" y="4811264"/>
              <a:ext cx="740778" cy="222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250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84DEB53F-BEF7-47A9-90A0-4A05CC985502}"/>
              </a:ext>
            </a:extLst>
          </p:cNvPr>
          <p:cNvSpPr txBox="1"/>
          <p:nvPr/>
        </p:nvSpPr>
        <p:spPr>
          <a:xfrm>
            <a:off x="5027731" y="5479528"/>
            <a:ext cx="1807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가운데 정렬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,24t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  <a:p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xmlns="" id="{48FA18CD-41BD-4B6C-BA0C-A0C59788C226}"/>
              </a:ext>
            </a:extLst>
          </p:cNvPr>
          <p:cNvSpPr/>
          <p:nvPr/>
        </p:nvSpPr>
        <p:spPr>
          <a:xfrm>
            <a:off x="457312" y="4030196"/>
            <a:ext cx="1080000" cy="108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3-1-1</a:t>
            </a:r>
            <a:endParaRPr lang="ko-KR" altLang="en-US" dirty="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xmlns="" id="{D8519439-58A5-42E4-81C0-EC20C6F261A8}"/>
              </a:ext>
            </a:extLst>
          </p:cNvPr>
          <p:cNvSpPr/>
          <p:nvPr/>
        </p:nvSpPr>
        <p:spPr>
          <a:xfrm>
            <a:off x="457312" y="5503287"/>
            <a:ext cx="1080000" cy="108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3-1-2</a:t>
            </a:r>
            <a:endParaRPr lang="ko-KR" altLang="en-US" dirty="0"/>
          </a:p>
        </p:txBody>
      </p:sp>
      <p:sp>
        <p:nvSpPr>
          <p:cNvPr id="91" name="원호 90">
            <a:extLst>
              <a:ext uri="{FF2B5EF4-FFF2-40B4-BE49-F238E27FC236}">
                <a16:creationId xmlns:a16="http://schemas.microsoft.com/office/drawing/2014/main" xmlns="" id="{FFB0D7E6-35BA-4C52-984C-C7203C06A79C}"/>
              </a:ext>
            </a:extLst>
          </p:cNvPr>
          <p:cNvSpPr/>
          <p:nvPr/>
        </p:nvSpPr>
        <p:spPr>
          <a:xfrm rot="9069329">
            <a:off x="1036134" y="5090280"/>
            <a:ext cx="1849624" cy="1459579"/>
          </a:xfrm>
          <a:prstGeom prst="arc">
            <a:avLst>
              <a:gd name="adj1" fmla="val 16200000"/>
              <a:gd name="adj2" fmla="val 207924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원호 91">
            <a:extLst>
              <a:ext uri="{FF2B5EF4-FFF2-40B4-BE49-F238E27FC236}">
                <a16:creationId xmlns:a16="http://schemas.microsoft.com/office/drawing/2014/main" xmlns="" id="{3C77628E-802C-48C6-8966-9E130DCA017C}"/>
              </a:ext>
            </a:extLst>
          </p:cNvPr>
          <p:cNvSpPr/>
          <p:nvPr/>
        </p:nvSpPr>
        <p:spPr>
          <a:xfrm rot="9810862">
            <a:off x="1214318" y="3941330"/>
            <a:ext cx="1849624" cy="1459579"/>
          </a:xfrm>
          <a:prstGeom prst="arc">
            <a:avLst>
              <a:gd name="adj1" fmla="val 16200000"/>
              <a:gd name="adj2" fmla="val 207924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원호 93">
            <a:extLst>
              <a:ext uri="{FF2B5EF4-FFF2-40B4-BE49-F238E27FC236}">
                <a16:creationId xmlns:a16="http://schemas.microsoft.com/office/drawing/2014/main" xmlns="" id="{B7D65D89-EBAD-4C8B-AAB0-C101CAA40E8D}"/>
              </a:ext>
            </a:extLst>
          </p:cNvPr>
          <p:cNvSpPr/>
          <p:nvPr/>
        </p:nvSpPr>
        <p:spPr>
          <a:xfrm rot="19615218">
            <a:off x="362426" y="1589178"/>
            <a:ext cx="1849624" cy="1459579"/>
          </a:xfrm>
          <a:prstGeom prst="arc">
            <a:avLst>
              <a:gd name="adj1" fmla="val 19204400"/>
              <a:gd name="adj2" fmla="val 666307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xmlns="" id="{B2AC0DE4-EDDB-4E4E-B336-92C56873E519}"/>
              </a:ext>
            </a:extLst>
          </p:cNvPr>
          <p:cNvSpPr/>
          <p:nvPr/>
        </p:nvSpPr>
        <p:spPr>
          <a:xfrm>
            <a:off x="1177643" y="1280553"/>
            <a:ext cx="360000" cy="36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F58A1C0F-93CD-46C1-AA9E-4EB63D765EB2}"/>
              </a:ext>
            </a:extLst>
          </p:cNvPr>
          <p:cNvSpPr txBox="1"/>
          <p:nvPr/>
        </p:nvSpPr>
        <p:spPr>
          <a:xfrm>
            <a:off x="155574" y="269507"/>
            <a:ext cx="354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3-1. </a:t>
            </a:r>
            <a:r>
              <a:rPr lang="ko-KR" altLang="en-US" dirty="0"/>
              <a:t>예약한 정류장 정보 화면 및 예약취소</a:t>
            </a:r>
            <a:r>
              <a:rPr lang="en-US" altLang="ko-KR" dirty="0"/>
              <a:t>&amp; </a:t>
            </a:r>
            <a:r>
              <a:rPr lang="ko-KR" altLang="en-US" dirty="0" err="1"/>
              <a:t>미리알림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885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E66D2FCF-878B-458B-BFD3-B8E788259417}"/>
              </a:ext>
            </a:extLst>
          </p:cNvPr>
          <p:cNvSpPr/>
          <p:nvPr/>
        </p:nvSpPr>
        <p:spPr>
          <a:xfrm>
            <a:off x="2125800" y="4953000"/>
            <a:ext cx="1659600" cy="668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예약 취소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xmlns="" id="{D85A07B3-20D3-424D-90B8-220092FBE1F5}"/>
              </a:ext>
            </a:extLst>
          </p:cNvPr>
          <p:cNvSpPr/>
          <p:nvPr/>
        </p:nvSpPr>
        <p:spPr>
          <a:xfrm>
            <a:off x="2125800" y="5913595"/>
            <a:ext cx="1659600" cy="668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미리 알림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88" y="1837102"/>
            <a:ext cx="190500" cy="31908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809000" y="1623000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448519" y="1066600"/>
            <a:ext cx="5960962" cy="7772799"/>
            <a:chOff x="448519" y="1066600"/>
            <a:chExt cx="5960962" cy="7772799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xmlns="" id="{081FE162-0A24-4C7E-8540-2AB6E582F19A}"/>
                </a:ext>
              </a:extLst>
            </p:cNvPr>
            <p:cNvCxnSpPr>
              <a:cxnSpLocks/>
            </p:cNvCxnSpPr>
            <p:nvPr/>
          </p:nvCxnSpPr>
          <p:spPr>
            <a:xfrm>
              <a:off x="3455043" y="1066600"/>
              <a:ext cx="0" cy="777279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xmlns="" id="{9E774BDD-DBDE-46E7-A21E-9DA9168662A8}"/>
                </a:ext>
              </a:extLst>
            </p:cNvPr>
            <p:cNvCxnSpPr/>
            <p:nvPr/>
          </p:nvCxnSpPr>
          <p:spPr>
            <a:xfrm>
              <a:off x="448519" y="4964574"/>
              <a:ext cx="596096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ABABF6C9-D7B0-4538-855F-C83A2AC4BDF6}"/>
              </a:ext>
            </a:extLst>
          </p:cNvPr>
          <p:cNvSpPr/>
          <p:nvPr/>
        </p:nvSpPr>
        <p:spPr>
          <a:xfrm>
            <a:off x="4331851" y="8041195"/>
            <a:ext cx="712800" cy="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528486" y="1846726"/>
            <a:ext cx="245784" cy="319088"/>
            <a:chOff x="4444368" y="1811626"/>
            <a:chExt cx="239886" cy="344564"/>
          </a:xfrm>
        </p:grpSpPr>
        <p:sp>
          <p:nvSpPr>
            <p:cNvPr id="38" name="타원 37"/>
            <p:cNvSpPr/>
            <p:nvPr/>
          </p:nvSpPr>
          <p:spPr>
            <a:xfrm>
              <a:off x="4444368" y="1811626"/>
              <a:ext cx="224460" cy="242623"/>
            </a:xfrm>
            <a:prstGeom prst="ellipse">
              <a:avLst/>
            </a:prstGeom>
            <a:solidFill>
              <a:srgbClr val="609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4475497" y="1842807"/>
              <a:ext cx="162201" cy="1802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모서리가 둥근 직사각형 39"/>
            <p:cNvSpPr/>
            <p:nvPr/>
          </p:nvSpPr>
          <p:spPr>
            <a:xfrm rot="19140000">
              <a:off x="4653125" y="1977081"/>
              <a:ext cx="31129" cy="179109"/>
            </a:xfrm>
            <a:prstGeom prst="roundRect">
              <a:avLst/>
            </a:prstGeom>
            <a:solidFill>
              <a:srgbClr val="609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270546" y="7970611"/>
            <a:ext cx="954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ㄴㄴㄹㅇ</a:t>
            </a:r>
            <a:endParaRPr lang="ko-KR" altLang="en-US" dirty="0"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C566BBA3-1D1F-4ECA-9080-361486692A5D}"/>
              </a:ext>
            </a:extLst>
          </p:cNvPr>
          <p:cNvSpPr/>
          <p:nvPr/>
        </p:nvSpPr>
        <p:spPr>
          <a:xfrm>
            <a:off x="2125800" y="2307000"/>
            <a:ext cx="2606400" cy="20664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“</a:t>
            </a:r>
            <a:r>
              <a:rPr lang="ko-KR" altLang="en-US" sz="4800" dirty="0">
                <a:solidFill>
                  <a:srgbClr val="0070C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제일 병원</a:t>
            </a:r>
            <a:r>
              <a:rPr lang="en-US" altLang="ko-KR" sz="48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”</a:t>
            </a:r>
            <a:endParaRPr lang="ko-KR" altLang="en-US" sz="48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138711" y="2290125"/>
            <a:ext cx="1755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예약한 정류장</a:t>
            </a:r>
            <a:endParaRPr lang="en-US" altLang="ko-KR" sz="2400" dirty="0"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387B6BF3-C115-42DD-B801-564EB833A78B}"/>
              </a:ext>
            </a:extLst>
          </p:cNvPr>
          <p:cNvSpPr/>
          <p:nvPr/>
        </p:nvSpPr>
        <p:spPr>
          <a:xfrm>
            <a:off x="1814319" y="1634714"/>
            <a:ext cx="3238923" cy="665862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xmlns="" id="{3DA3BAB0-E31F-413D-8D02-0AABBC720273}"/>
              </a:ext>
            </a:extLst>
          </p:cNvPr>
          <p:cNvGrpSpPr/>
          <p:nvPr/>
        </p:nvGrpSpPr>
        <p:grpSpPr>
          <a:xfrm>
            <a:off x="2379516" y="4953000"/>
            <a:ext cx="2098968" cy="1715364"/>
            <a:chOff x="2379512" y="5102312"/>
            <a:chExt cx="2098968" cy="1715364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xmlns="" id="{F8671F32-6A34-4337-B0E6-87D9E497DF50}"/>
                </a:ext>
              </a:extLst>
            </p:cNvPr>
            <p:cNvSpPr/>
            <p:nvPr/>
          </p:nvSpPr>
          <p:spPr>
            <a:xfrm>
              <a:off x="2379518" y="5102312"/>
              <a:ext cx="2098962" cy="126375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“</a:t>
              </a:r>
              <a:r>
                <a:rPr lang="ko-KR" altLang="en-US" sz="2000" dirty="0"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제일병원</a:t>
              </a:r>
              <a:r>
                <a:rPr lang="en-US" altLang="ko-KR" sz="2000" dirty="0"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”</a:t>
              </a:r>
            </a:p>
            <a:p>
              <a:pPr algn="ctr"/>
              <a:r>
                <a:rPr lang="ko-KR" altLang="en-US" sz="2000" dirty="0"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예약 취소하시겠습니까</a:t>
              </a:r>
              <a:r>
                <a:rPr lang="en-US" altLang="ko-KR" sz="2000" dirty="0"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?</a:t>
              </a:r>
              <a:endParaRPr lang="ko-KR" altLang="en-US" sz="2000" dirty="0"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xmlns="" id="{23286829-D7BE-490B-BB39-3BBC143FE19D}"/>
                </a:ext>
              </a:extLst>
            </p:cNvPr>
            <p:cNvSpPr/>
            <p:nvPr/>
          </p:nvSpPr>
          <p:spPr>
            <a:xfrm>
              <a:off x="2379512" y="6238076"/>
              <a:ext cx="1049484" cy="579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NO</a:t>
              </a:r>
              <a:endParaRPr lang="ko-KR" altLang="en-US" dirty="0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xmlns="" id="{B73CE1C9-7386-4FAB-949B-F03F2A6E36F9}"/>
                </a:ext>
              </a:extLst>
            </p:cNvPr>
            <p:cNvSpPr/>
            <p:nvPr/>
          </p:nvSpPr>
          <p:spPr>
            <a:xfrm>
              <a:off x="3428996" y="6238076"/>
              <a:ext cx="1049484" cy="579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YES</a:t>
              </a:r>
              <a:endParaRPr lang="ko-KR" altLang="en-US" dirty="0"/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xmlns="" id="{47A8CEC1-47BE-441F-83AF-28DECA873AA6}"/>
              </a:ext>
            </a:extLst>
          </p:cNvPr>
          <p:cNvGrpSpPr/>
          <p:nvPr/>
        </p:nvGrpSpPr>
        <p:grpSpPr>
          <a:xfrm rot="16200000">
            <a:off x="2706574" y="6141385"/>
            <a:ext cx="369332" cy="1037350"/>
            <a:chOff x="4618814" y="4345374"/>
            <a:chExt cx="369332" cy="1238400"/>
          </a:xfrm>
        </p:grpSpPr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xmlns="" id="{50EB4ABC-2A97-4883-8141-1028F42DFCA8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xmlns="" id="{700A6E58-B064-4535-BF72-7B37D0FA2DF4}"/>
                </a:ext>
              </a:extLst>
            </p:cNvPr>
            <p:cNvSpPr txBox="1"/>
            <p:nvPr/>
          </p:nvSpPr>
          <p:spPr>
            <a:xfrm rot="5400000">
              <a:off x="4324619" y="4840529"/>
              <a:ext cx="9577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132.5</a:t>
              </a:r>
              <a:endParaRPr lang="ko-KR" altLang="en-US" dirty="0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xmlns="" id="{92A47B58-1FFF-48A0-8A2A-595901DE650D}"/>
              </a:ext>
            </a:extLst>
          </p:cNvPr>
          <p:cNvGrpSpPr/>
          <p:nvPr/>
        </p:nvGrpSpPr>
        <p:grpSpPr>
          <a:xfrm>
            <a:off x="1849940" y="6082169"/>
            <a:ext cx="740778" cy="569268"/>
            <a:chOff x="4233943" y="4345374"/>
            <a:chExt cx="740778" cy="1238400"/>
          </a:xfrm>
        </p:grpSpPr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xmlns="" id="{400D5B5F-EEB5-4DBC-ACAC-F471411ACEBC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xmlns="" id="{9AC68E31-EA8F-47CE-92C6-860FE94003DF}"/>
                </a:ext>
              </a:extLst>
            </p:cNvPr>
            <p:cNvSpPr txBox="1"/>
            <p:nvPr/>
          </p:nvSpPr>
          <p:spPr>
            <a:xfrm>
              <a:off x="4233943" y="4612255"/>
              <a:ext cx="740778" cy="803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70</a:t>
              </a:r>
              <a:endParaRPr lang="ko-KR" altLang="en-US" dirty="0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xmlns="" id="{2B48CD06-A1BC-4284-BCD0-91084021DF23}"/>
              </a:ext>
            </a:extLst>
          </p:cNvPr>
          <p:cNvGrpSpPr/>
          <p:nvPr/>
        </p:nvGrpSpPr>
        <p:grpSpPr>
          <a:xfrm rot="16200000">
            <a:off x="3222658" y="3741811"/>
            <a:ext cx="369332" cy="2095421"/>
            <a:chOff x="4618812" y="4345374"/>
            <a:chExt cx="369332" cy="1238400"/>
          </a:xfrm>
        </p:grpSpPr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xmlns="" id="{43D1B9B0-EB00-4BBE-989B-64E8A0040664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7624F32B-788C-4CAB-8749-40787B7C98BD}"/>
                </a:ext>
              </a:extLst>
            </p:cNvPr>
            <p:cNvSpPr txBox="1"/>
            <p:nvPr/>
          </p:nvSpPr>
          <p:spPr>
            <a:xfrm rot="5400000">
              <a:off x="4611303" y="4825553"/>
              <a:ext cx="384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265</a:t>
              </a:r>
              <a:endParaRPr lang="ko-KR" altLang="en-US" dirty="0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xmlns="" id="{626BA0D5-A66E-46B1-B6F5-E5A3B43E0F67}"/>
              </a:ext>
            </a:extLst>
          </p:cNvPr>
          <p:cNvGrpSpPr/>
          <p:nvPr/>
        </p:nvGrpSpPr>
        <p:grpSpPr>
          <a:xfrm>
            <a:off x="4560380" y="4989140"/>
            <a:ext cx="740778" cy="1715364"/>
            <a:chOff x="4682484" y="4345374"/>
            <a:chExt cx="740778" cy="1238400"/>
          </a:xfrm>
        </p:grpSpPr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xmlns="" id="{C8485576-E707-4260-A1F4-CA0FE4825312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3E4DEB22-672D-4289-A7EC-AD56C8072E63}"/>
                </a:ext>
              </a:extLst>
            </p:cNvPr>
            <p:cNvSpPr txBox="1"/>
            <p:nvPr/>
          </p:nvSpPr>
          <p:spPr>
            <a:xfrm>
              <a:off x="4682484" y="4833081"/>
              <a:ext cx="740778" cy="266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210</a:t>
              </a:r>
              <a:endParaRPr lang="ko-KR" altLang="en-US" dirty="0"/>
            </a:p>
          </p:txBody>
        </p:sp>
      </p:grp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176137F1-5FC1-4957-85DD-06BEEF5F0230}"/>
              </a:ext>
            </a:extLst>
          </p:cNvPr>
          <p:cNvSpPr/>
          <p:nvPr/>
        </p:nvSpPr>
        <p:spPr>
          <a:xfrm>
            <a:off x="930029" y="6088764"/>
            <a:ext cx="764629" cy="80809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3-1</a:t>
            </a:r>
            <a:endParaRPr lang="ko-KR" altLang="en-US" dirty="0"/>
          </a:p>
        </p:txBody>
      </p:sp>
      <p:sp>
        <p:nvSpPr>
          <p:cNvPr id="36" name="원호 35">
            <a:extLst>
              <a:ext uri="{FF2B5EF4-FFF2-40B4-BE49-F238E27FC236}">
                <a16:creationId xmlns:a16="http://schemas.microsoft.com/office/drawing/2014/main" xmlns="" id="{0DE7569B-E38F-45AD-B7B9-D5A2DF48FC34}"/>
              </a:ext>
            </a:extLst>
          </p:cNvPr>
          <p:cNvSpPr/>
          <p:nvPr/>
        </p:nvSpPr>
        <p:spPr>
          <a:xfrm rot="7312895">
            <a:off x="1211772" y="5348696"/>
            <a:ext cx="1849624" cy="1459579"/>
          </a:xfrm>
          <a:prstGeom prst="arc">
            <a:avLst>
              <a:gd name="adj1" fmla="val 16200000"/>
              <a:gd name="adj2" fmla="val 207924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원호 43">
            <a:extLst>
              <a:ext uri="{FF2B5EF4-FFF2-40B4-BE49-F238E27FC236}">
                <a16:creationId xmlns:a16="http://schemas.microsoft.com/office/drawing/2014/main" xmlns="" id="{6E350935-0777-4DB6-8783-E53595D0E624}"/>
              </a:ext>
            </a:extLst>
          </p:cNvPr>
          <p:cNvSpPr/>
          <p:nvPr/>
        </p:nvSpPr>
        <p:spPr>
          <a:xfrm rot="10800000">
            <a:off x="3950564" y="5769138"/>
            <a:ext cx="3422431" cy="1459579"/>
          </a:xfrm>
          <a:prstGeom prst="arc">
            <a:avLst>
              <a:gd name="adj1" fmla="val 16200000"/>
              <a:gd name="adj2" fmla="val 84311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D3FB7EDA-9323-44AB-9DD3-966C205F7D2F}"/>
              </a:ext>
            </a:extLst>
          </p:cNvPr>
          <p:cNvSpPr/>
          <p:nvPr/>
        </p:nvSpPr>
        <p:spPr>
          <a:xfrm>
            <a:off x="5602184" y="6783768"/>
            <a:ext cx="1080000" cy="108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3-1-1</a:t>
            </a:r>
          </a:p>
          <a:p>
            <a:pPr algn="ctr"/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509731FE-6CDA-4AB4-B734-A8D7641D23C7}"/>
              </a:ext>
            </a:extLst>
          </p:cNvPr>
          <p:cNvSpPr txBox="1"/>
          <p:nvPr/>
        </p:nvSpPr>
        <p:spPr>
          <a:xfrm>
            <a:off x="155574" y="269507"/>
            <a:ext cx="3546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3-1-1.</a:t>
            </a:r>
            <a:r>
              <a:rPr lang="ko-KR" altLang="en-US" dirty="0"/>
              <a:t>예약 취소 </a:t>
            </a:r>
            <a:r>
              <a:rPr lang="ko-KR" altLang="en-US" dirty="0" err="1"/>
              <a:t>알림창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3421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809000" y="1623000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C566BBA3-1D1F-4ECA-9080-361486692A5D}"/>
              </a:ext>
            </a:extLst>
          </p:cNvPr>
          <p:cNvSpPr/>
          <p:nvPr/>
        </p:nvSpPr>
        <p:spPr>
          <a:xfrm>
            <a:off x="2125800" y="2307000"/>
            <a:ext cx="2606400" cy="206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하차예약이 취소되었습니다</a:t>
            </a:r>
            <a:r>
              <a:rPr lang="en-US" altLang="ko-KR" sz="36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.</a:t>
            </a:r>
            <a:endParaRPr lang="ko-KR" altLang="en-US" sz="36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A36894D9-1350-429D-A732-BD36DFFC871E}"/>
              </a:ext>
            </a:extLst>
          </p:cNvPr>
          <p:cNvSpPr/>
          <p:nvPr/>
        </p:nvSpPr>
        <p:spPr>
          <a:xfrm>
            <a:off x="4041235" y="4654111"/>
            <a:ext cx="690965" cy="301374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확인</a:t>
            </a:r>
          </a:p>
        </p:txBody>
      </p:sp>
      <p:grpSp>
        <p:nvGrpSpPr>
          <p:cNvPr id="73" name="그룹 72"/>
          <p:cNvGrpSpPr/>
          <p:nvPr/>
        </p:nvGrpSpPr>
        <p:grpSpPr>
          <a:xfrm>
            <a:off x="458881" y="1066600"/>
            <a:ext cx="5960962" cy="7772799"/>
            <a:chOff x="448519" y="1066600"/>
            <a:chExt cx="5960962" cy="7772799"/>
          </a:xfrm>
        </p:grpSpPr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xmlns="" id="{081FE162-0A24-4C7E-8540-2AB6E582F19A}"/>
                </a:ext>
              </a:extLst>
            </p:cNvPr>
            <p:cNvCxnSpPr>
              <a:cxnSpLocks/>
            </p:cNvCxnSpPr>
            <p:nvPr/>
          </p:nvCxnSpPr>
          <p:spPr>
            <a:xfrm>
              <a:off x="3455043" y="1066600"/>
              <a:ext cx="0" cy="777279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xmlns="" id="{9E774BDD-DBDE-46E7-A21E-9DA9168662A8}"/>
                </a:ext>
              </a:extLst>
            </p:cNvPr>
            <p:cNvCxnSpPr/>
            <p:nvPr/>
          </p:nvCxnSpPr>
          <p:spPr>
            <a:xfrm>
              <a:off x="448519" y="4954949"/>
              <a:ext cx="596096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ABABF6C9-D7B0-4538-855F-C83A2AC4BDF6}"/>
              </a:ext>
            </a:extLst>
          </p:cNvPr>
          <p:cNvSpPr/>
          <p:nvPr/>
        </p:nvSpPr>
        <p:spPr>
          <a:xfrm>
            <a:off x="4342213" y="8041195"/>
            <a:ext cx="712800" cy="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4538848" y="1846726"/>
            <a:ext cx="245784" cy="319088"/>
            <a:chOff x="4444368" y="1811626"/>
            <a:chExt cx="239886" cy="344564"/>
          </a:xfrm>
        </p:grpSpPr>
        <p:sp>
          <p:nvSpPr>
            <p:cNvPr id="95" name="타원 94"/>
            <p:cNvSpPr/>
            <p:nvPr/>
          </p:nvSpPr>
          <p:spPr>
            <a:xfrm>
              <a:off x="4444368" y="1811626"/>
              <a:ext cx="224460" cy="242623"/>
            </a:xfrm>
            <a:prstGeom prst="ellipse">
              <a:avLst/>
            </a:prstGeom>
            <a:solidFill>
              <a:srgbClr val="609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/>
            <p:cNvSpPr/>
            <p:nvPr/>
          </p:nvSpPr>
          <p:spPr>
            <a:xfrm>
              <a:off x="4475497" y="1842807"/>
              <a:ext cx="162201" cy="1802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모서리가 둥근 직사각형 96"/>
            <p:cNvSpPr/>
            <p:nvPr/>
          </p:nvSpPr>
          <p:spPr>
            <a:xfrm rot="19140000">
              <a:off x="4653125" y="1977081"/>
              <a:ext cx="31129" cy="179109"/>
            </a:xfrm>
            <a:prstGeom prst="roundRect">
              <a:avLst/>
            </a:prstGeom>
            <a:solidFill>
              <a:srgbClr val="609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280908" y="7970611"/>
            <a:ext cx="954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ㄴㄴㄹㅇ</a:t>
            </a:r>
            <a:endParaRPr lang="ko-KR" altLang="en-US" dirty="0"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endParaRPr lang="ko-KR" altLang="en-US" dirty="0"/>
          </a:p>
        </p:txBody>
      </p:sp>
      <p:grpSp>
        <p:nvGrpSpPr>
          <p:cNvPr id="77" name="그룹 76"/>
          <p:cNvGrpSpPr/>
          <p:nvPr/>
        </p:nvGrpSpPr>
        <p:grpSpPr>
          <a:xfrm rot="16200000">
            <a:off x="4514020" y="7426365"/>
            <a:ext cx="369332" cy="712945"/>
            <a:chOff x="4660927" y="4345374"/>
            <a:chExt cx="248485" cy="1238400"/>
          </a:xfrm>
        </p:grpSpPr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353416" y="4901424"/>
              <a:ext cx="863508" cy="248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5120667" y="7967503"/>
            <a:ext cx="740778" cy="369332"/>
            <a:chOff x="4660016" y="4549617"/>
            <a:chExt cx="740778" cy="1746730"/>
          </a:xfrm>
        </p:grpSpPr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>
              <a:off x="4660016" y="4549617"/>
              <a:ext cx="740778" cy="174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3457121" y="1808277"/>
            <a:ext cx="740778" cy="369332"/>
            <a:chOff x="4676231" y="4492622"/>
            <a:chExt cx="740778" cy="1746730"/>
          </a:xfrm>
        </p:grpSpPr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 flipH="1">
              <a:off x="4684434" y="4501315"/>
              <a:ext cx="6850" cy="16555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>
              <a:off x="4676231" y="4492622"/>
              <a:ext cx="740778" cy="174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35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 rot="5400000">
            <a:off x="1908713" y="1826972"/>
            <a:ext cx="396860" cy="740778"/>
            <a:chOff x="4687134" y="3123654"/>
            <a:chExt cx="396860" cy="3292050"/>
          </a:xfrm>
        </p:grpSpPr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 rot="16200000">
              <a:off x="3253303" y="4585013"/>
              <a:ext cx="329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3441173" y="1576915"/>
            <a:ext cx="740778" cy="369332"/>
            <a:chOff x="4660016" y="4549617"/>
            <a:chExt cx="740778" cy="1746730"/>
          </a:xfrm>
        </p:grpSpPr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687134" y="4834523"/>
              <a:ext cx="0" cy="123840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>
              <a:off x="4660016" y="4549617"/>
              <a:ext cx="740778" cy="174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 rot="5400000">
            <a:off x="4905032" y="1782994"/>
            <a:ext cx="396860" cy="740778"/>
            <a:chOff x="4687134" y="3123654"/>
            <a:chExt cx="396860" cy="3292050"/>
          </a:xfrm>
        </p:grpSpPr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 rot="16200000">
              <a:off x="3253303" y="4585013"/>
              <a:ext cx="329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1233171" y="2316754"/>
            <a:ext cx="740778" cy="2056646"/>
            <a:chOff x="3985565" y="4345374"/>
            <a:chExt cx="740778" cy="1238400"/>
          </a:xfrm>
        </p:grpSpPr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>
              <a:off x="3985565" y="4835476"/>
              <a:ext cx="740778" cy="222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250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3" name="그룹 102"/>
          <p:cNvGrpSpPr/>
          <p:nvPr/>
        </p:nvGrpSpPr>
        <p:grpSpPr>
          <a:xfrm rot="16200000">
            <a:off x="3254696" y="3101307"/>
            <a:ext cx="369332" cy="2706602"/>
            <a:chOff x="4618812" y="4345374"/>
            <a:chExt cx="369332" cy="1238400"/>
          </a:xfrm>
        </p:grpSpPr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611303" y="4825553"/>
              <a:ext cx="384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3" name="직선 화살표 연결선 2"/>
          <p:cNvCxnSpPr>
            <a:cxnSpLocks/>
            <a:endCxn id="4" idx="1"/>
          </p:cNvCxnSpPr>
          <p:nvPr/>
        </p:nvCxnSpPr>
        <p:spPr>
          <a:xfrm>
            <a:off x="4331851" y="3185540"/>
            <a:ext cx="1119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51256" y="3000874"/>
            <a:ext cx="1456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왼쪽 정렬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,36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xmlns="" id="{4C9A2D07-68B4-4F5E-863D-A23D808EDDE0}"/>
              </a:ext>
            </a:extLst>
          </p:cNvPr>
          <p:cNvCxnSpPr/>
          <p:nvPr/>
        </p:nvCxnSpPr>
        <p:spPr>
          <a:xfrm>
            <a:off x="4819202" y="4652828"/>
            <a:ext cx="0" cy="3013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그룹 182"/>
          <p:cNvGrpSpPr/>
          <p:nvPr/>
        </p:nvGrpSpPr>
        <p:grpSpPr>
          <a:xfrm rot="16200000">
            <a:off x="4196528" y="4893633"/>
            <a:ext cx="380377" cy="690965"/>
            <a:chOff x="4440867" y="4345374"/>
            <a:chExt cx="256427" cy="1238400"/>
          </a:xfrm>
        </p:grpSpPr>
        <p:cxnSp>
          <p:nvCxnSpPr>
            <p:cNvPr id="184" name="직선 화살표 연결선 183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128309" y="4881785"/>
              <a:ext cx="874097" cy="248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0AAB8E23-37AA-4E41-8E4C-5DA7D959F168}"/>
              </a:ext>
            </a:extLst>
          </p:cNvPr>
          <p:cNvSpPr txBox="1"/>
          <p:nvPr/>
        </p:nvSpPr>
        <p:spPr>
          <a:xfrm>
            <a:off x="4778336" y="4625702"/>
            <a:ext cx="7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30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원호 45">
            <a:extLst>
              <a:ext uri="{FF2B5EF4-FFF2-40B4-BE49-F238E27FC236}">
                <a16:creationId xmlns:a16="http://schemas.microsoft.com/office/drawing/2014/main" xmlns="" id="{8229A795-7EC7-4257-81F2-CB4E8552B27D}"/>
              </a:ext>
            </a:extLst>
          </p:cNvPr>
          <p:cNvSpPr/>
          <p:nvPr/>
        </p:nvSpPr>
        <p:spPr>
          <a:xfrm rot="10800000">
            <a:off x="4370835" y="4197631"/>
            <a:ext cx="2057292" cy="1459579"/>
          </a:xfrm>
          <a:prstGeom prst="arc">
            <a:avLst>
              <a:gd name="adj1" fmla="val 16200000"/>
              <a:gd name="adj2" fmla="val 84311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5181B65D-88EE-40DE-AF94-8DDC164053B0}"/>
              </a:ext>
            </a:extLst>
          </p:cNvPr>
          <p:cNvSpPr/>
          <p:nvPr/>
        </p:nvSpPr>
        <p:spPr>
          <a:xfrm>
            <a:off x="5339114" y="5468341"/>
            <a:ext cx="360000" cy="36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06F44944-61C9-417B-A6A6-B6BCD06B0ADD}"/>
              </a:ext>
            </a:extLst>
          </p:cNvPr>
          <p:cNvSpPr txBox="1"/>
          <p:nvPr/>
        </p:nvSpPr>
        <p:spPr>
          <a:xfrm>
            <a:off x="155574" y="269507"/>
            <a:ext cx="3546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3-1-1-1. </a:t>
            </a:r>
            <a:r>
              <a:rPr lang="ko-KR" altLang="en-US" dirty="0"/>
              <a:t>예약 취소 확인 화면</a:t>
            </a:r>
          </a:p>
        </p:txBody>
      </p:sp>
    </p:spTree>
    <p:extLst>
      <p:ext uri="{BB962C8B-B14F-4D97-AF65-F5344CB8AC3E}">
        <p14:creationId xmlns:p14="http://schemas.microsoft.com/office/powerpoint/2010/main" val="3899991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809000" y="1623000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3EC3C7EB-4F26-4367-A2C8-A1B027EB3F5E}"/>
              </a:ext>
            </a:extLst>
          </p:cNvPr>
          <p:cNvSpPr/>
          <p:nvPr/>
        </p:nvSpPr>
        <p:spPr>
          <a:xfrm>
            <a:off x="1809000" y="1627825"/>
            <a:ext cx="3240000" cy="579600"/>
          </a:xfrm>
          <a:prstGeom prst="rect">
            <a:avLst/>
          </a:prstGeom>
          <a:solidFill>
            <a:srgbClr val="6099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latin typeface="KCC도담도담체" panose="02020503020101020101" pitchFamily="18" charset="-127"/>
                <a:ea typeface="KCC도담도담체" panose="02020503020101020101" pitchFamily="18" charset="-127"/>
                <a:cs typeface="함초롬돋움" panose="020B0604000101010101" pitchFamily="50" charset="-127"/>
              </a:rPr>
              <a:t>나 내려요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A0D731A7-0538-4538-ADF8-23D06FB4C0E4}"/>
              </a:ext>
            </a:extLst>
          </p:cNvPr>
          <p:cNvCxnSpPr/>
          <p:nvPr/>
        </p:nvCxnSpPr>
        <p:spPr>
          <a:xfrm>
            <a:off x="3970020" y="2207425"/>
            <a:ext cx="0" cy="6048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>
            <a:off x="460314" y="1066600"/>
            <a:ext cx="5960962" cy="7772799"/>
            <a:chOff x="448519" y="1066600"/>
            <a:chExt cx="5960962" cy="7772799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xmlns="" id="{081FE162-0A24-4C7E-8540-2AB6E582F19A}"/>
                </a:ext>
              </a:extLst>
            </p:cNvPr>
            <p:cNvCxnSpPr>
              <a:cxnSpLocks/>
            </p:cNvCxnSpPr>
            <p:nvPr/>
          </p:nvCxnSpPr>
          <p:spPr>
            <a:xfrm>
              <a:off x="3455043" y="1066600"/>
              <a:ext cx="0" cy="777279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xmlns="" id="{9E774BDD-DBDE-46E7-A21E-9DA9168662A8}"/>
                </a:ext>
              </a:extLst>
            </p:cNvPr>
            <p:cNvCxnSpPr/>
            <p:nvPr/>
          </p:nvCxnSpPr>
          <p:spPr>
            <a:xfrm>
              <a:off x="448519" y="4964574"/>
              <a:ext cx="596096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CD42707-397E-4AB0-8758-ED463E6425BD}"/>
              </a:ext>
            </a:extLst>
          </p:cNvPr>
          <p:cNvSpPr txBox="1"/>
          <p:nvPr/>
        </p:nvSpPr>
        <p:spPr>
          <a:xfrm>
            <a:off x="3986881" y="2330641"/>
            <a:ext cx="740778" cy="381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3764895" y="3309076"/>
            <a:ext cx="740778" cy="1024724"/>
            <a:chOff x="3764895" y="3309076"/>
            <a:chExt cx="740778" cy="1024724"/>
          </a:xfrm>
        </p:grpSpPr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xmlns="" id="{9D07B729-09E2-482A-B1DD-C4FCAACFD0C7}"/>
                </a:ext>
              </a:extLst>
            </p:cNvPr>
            <p:cNvCxnSpPr/>
            <p:nvPr/>
          </p:nvCxnSpPr>
          <p:spPr>
            <a:xfrm>
              <a:off x="3962400" y="3309076"/>
              <a:ext cx="0" cy="102472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386CC611-6033-4704-A6FC-A825DAF81054}"/>
                </a:ext>
              </a:extLst>
            </p:cNvPr>
            <p:cNvSpPr txBox="1"/>
            <p:nvPr/>
          </p:nvSpPr>
          <p:spPr>
            <a:xfrm>
              <a:off x="3764895" y="3533551"/>
              <a:ext cx="740778" cy="381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120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675240" y="4345374"/>
            <a:ext cx="740778" cy="1238400"/>
            <a:chOff x="4675240" y="4345374"/>
            <a:chExt cx="740778" cy="1238400"/>
          </a:xfrm>
        </p:grpSpPr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>
              <a:off x="4675240" y="4582630"/>
              <a:ext cx="740778" cy="381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150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" name="AutoShape 2" descr="버스 - 무료 교통개 아이콘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2" b="15666"/>
          <a:stretch/>
        </p:blipFill>
        <p:spPr>
          <a:xfrm>
            <a:off x="2325665" y="4308400"/>
            <a:ext cx="2230260" cy="1320800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2377509" y="5802810"/>
            <a:ext cx="2128164" cy="381944"/>
            <a:chOff x="2377509" y="5721786"/>
            <a:chExt cx="2128164" cy="381944"/>
          </a:xfrm>
        </p:grpSpPr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xmlns="" id="{9D07B729-09E2-482A-B1DD-C4FCAACFD0C7}"/>
                </a:ext>
              </a:extLst>
            </p:cNvPr>
            <p:cNvCxnSpPr/>
            <p:nvPr/>
          </p:nvCxnSpPr>
          <p:spPr>
            <a:xfrm>
              <a:off x="2377509" y="5794408"/>
              <a:ext cx="2128164" cy="525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386CC611-6033-4704-A6FC-A825DAF81054}"/>
                </a:ext>
              </a:extLst>
            </p:cNvPr>
            <p:cNvSpPr txBox="1"/>
            <p:nvPr/>
          </p:nvSpPr>
          <p:spPr>
            <a:xfrm>
              <a:off x="3197905" y="5721786"/>
              <a:ext cx="740778" cy="381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290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166245" y="1622999"/>
            <a:ext cx="740778" cy="615543"/>
            <a:chOff x="5135880" y="2812276"/>
            <a:chExt cx="740778" cy="496800"/>
          </a:xfrm>
        </p:grpSpPr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xmlns="" id="{54398524-E43E-4555-93A0-2DFF3632C5D9}"/>
                </a:ext>
              </a:extLst>
            </p:cNvPr>
            <p:cNvCxnSpPr/>
            <p:nvPr/>
          </p:nvCxnSpPr>
          <p:spPr>
            <a:xfrm>
              <a:off x="5135880" y="2812276"/>
              <a:ext cx="0" cy="496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3ECA98A3-8B32-4990-97B9-1E846B3DFF7A}"/>
                </a:ext>
              </a:extLst>
            </p:cNvPr>
            <p:cNvSpPr txBox="1"/>
            <p:nvPr/>
          </p:nvSpPr>
          <p:spPr>
            <a:xfrm>
              <a:off x="5135880" y="2857742"/>
              <a:ext cx="740778" cy="298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40" name="직선 화살표 연결선 39"/>
          <p:cNvCxnSpPr>
            <a:cxnSpLocks/>
          </p:cNvCxnSpPr>
          <p:nvPr/>
        </p:nvCxnSpPr>
        <p:spPr>
          <a:xfrm>
            <a:off x="4395564" y="1937736"/>
            <a:ext cx="1263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4CD42707-397E-4AB0-8758-ED463E6425BD}"/>
              </a:ext>
            </a:extLst>
          </p:cNvPr>
          <p:cNvSpPr txBox="1"/>
          <p:nvPr/>
        </p:nvSpPr>
        <p:spPr>
          <a:xfrm>
            <a:off x="5563861" y="1636834"/>
            <a:ext cx="2002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40pt, </a:t>
            </a: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가운데 정렬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5135880" y="2811681"/>
            <a:ext cx="740778" cy="496800"/>
            <a:chOff x="5135880" y="2812276"/>
            <a:chExt cx="740778" cy="496800"/>
          </a:xfrm>
        </p:grpSpPr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xmlns="" id="{54398524-E43E-4555-93A0-2DFF3632C5D9}"/>
                </a:ext>
              </a:extLst>
            </p:cNvPr>
            <p:cNvCxnSpPr/>
            <p:nvPr/>
          </p:nvCxnSpPr>
          <p:spPr>
            <a:xfrm>
              <a:off x="5135880" y="2812276"/>
              <a:ext cx="0" cy="496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3ECA98A3-8B32-4990-97B9-1E846B3DFF7A}"/>
                </a:ext>
              </a:extLst>
            </p:cNvPr>
            <p:cNvSpPr txBox="1"/>
            <p:nvPr/>
          </p:nvSpPr>
          <p:spPr>
            <a:xfrm>
              <a:off x="5135880" y="2857742"/>
              <a:ext cx="740778" cy="381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035798" y="2811681"/>
            <a:ext cx="2761902" cy="496800"/>
            <a:chOff x="2022272" y="2602311"/>
            <a:chExt cx="2761902" cy="49680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3"/>
            <a:srcRect l="88602" t="9935" r="2261" b="32564"/>
            <a:stretch/>
          </p:blipFill>
          <p:spPr>
            <a:xfrm>
              <a:off x="4343744" y="2630431"/>
              <a:ext cx="440430" cy="408647"/>
            </a:xfrm>
            <a:prstGeom prst="rect">
              <a:avLst/>
            </a:prstGeom>
            <a:noFill/>
            <a:ln w="88900" cap="sq">
              <a:noFill/>
              <a:miter lim="800000"/>
            </a:ln>
            <a:effectLst>
              <a:outerShdw sx="1000" sy="1000" algn="tl" rotWithShape="0">
                <a:schemeClr val="bg1"/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contourClr>
                <a:srgbClr val="FFFFFF"/>
              </a:contourClr>
            </a:sp3d>
          </p:spPr>
        </p:pic>
        <p:grpSp>
          <p:nvGrpSpPr>
            <p:cNvPr id="4" name="그룹 3"/>
            <p:cNvGrpSpPr/>
            <p:nvPr/>
          </p:nvGrpSpPr>
          <p:grpSpPr>
            <a:xfrm>
              <a:off x="2022272" y="2602311"/>
              <a:ext cx="2761902" cy="496800"/>
              <a:chOff x="2022272" y="2602311"/>
              <a:chExt cx="2761902" cy="496800"/>
            </a:xfrm>
          </p:grpSpPr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xmlns="" id="{0ABA02DF-B089-4E5B-BECA-2D4EA32C6394}"/>
                  </a:ext>
                </a:extLst>
              </p:cNvPr>
              <p:cNvSpPr/>
              <p:nvPr/>
            </p:nvSpPr>
            <p:spPr>
              <a:xfrm>
                <a:off x="2022272" y="2602311"/>
                <a:ext cx="2761902" cy="4968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/>
                  <a:t>검색 창</a:t>
                </a:r>
              </a:p>
            </p:txBody>
          </p:sp>
          <p:grpSp>
            <p:nvGrpSpPr>
              <p:cNvPr id="29" name="그룹 28"/>
              <p:cNvGrpSpPr/>
              <p:nvPr/>
            </p:nvGrpSpPr>
            <p:grpSpPr>
              <a:xfrm>
                <a:off x="2116500" y="2669671"/>
                <a:ext cx="259564" cy="369407"/>
                <a:chOff x="1809000" y="749300"/>
                <a:chExt cx="414772" cy="550099"/>
              </a:xfrm>
            </p:grpSpPr>
            <p:sp>
              <p:nvSpPr>
                <p:cNvPr id="19" name="타원 18"/>
                <p:cNvSpPr/>
                <p:nvPr/>
              </p:nvSpPr>
              <p:spPr>
                <a:xfrm>
                  <a:off x="1809000" y="749300"/>
                  <a:ext cx="388100" cy="387350"/>
                </a:xfrm>
                <a:prstGeom prst="ellipse">
                  <a:avLst/>
                </a:prstGeom>
                <a:solidFill>
                  <a:srgbClr val="6099E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타원 19"/>
                <p:cNvSpPr/>
                <p:nvPr/>
              </p:nvSpPr>
              <p:spPr>
                <a:xfrm>
                  <a:off x="1862823" y="799080"/>
                  <a:ext cx="280453" cy="28778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모서리가 둥근 직사각형 21"/>
                <p:cNvSpPr/>
                <p:nvPr/>
              </p:nvSpPr>
              <p:spPr>
                <a:xfrm rot="-2460000">
                  <a:off x="2169948" y="1013449"/>
                  <a:ext cx="53824" cy="285950"/>
                </a:xfrm>
                <a:prstGeom prst="roundRect">
                  <a:avLst/>
                </a:prstGeom>
                <a:solidFill>
                  <a:srgbClr val="6099E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44" name="그룹 43"/>
          <p:cNvGrpSpPr/>
          <p:nvPr/>
        </p:nvGrpSpPr>
        <p:grpSpPr>
          <a:xfrm>
            <a:off x="2074092" y="3432888"/>
            <a:ext cx="2761902" cy="369332"/>
            <a:chOff x="2377509" y="5721786"/>
            <a:chExt cx="2128164" cy="339846"/>
          </a:xfrm>
        </p:grpSpPr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xmlns="" id="{9D07B729-09E2-482A-B1DD-C4FCAACFD0C7}"/>
                </a:ext>
              </a:extLst>
            </p:cNvPr>
            <p:cNvCxnSpPr/>
            <p:nvPr/>
          </p:nvCxnSpPr>
          <p:spPr>
            <a:xfrm flipV="1">
              <a:off x="2377509" y="5775158"/>
              <a:ext cx="2128164" cy="192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386CC611-6033-4704-A6FC-A825DAF81054}"/>
                </a:ext>
              </a:extLst>
            </p:cNvPr>
            <p:cNvSpPr txBox="1"/>
            <p:nvPr/>
          </p:nvSpPr>
          <p:spPr>
            <a:xfrm>
              <a:off x="3197905" y="5721786"/>
              <a:ext cx="740778" cy="339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365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3826869" y="2853970"/>
            <a:ext cx="740778" cy="432001"/>
            <a:chOff x="4602960" y="2812276"/>
            <a:chExt cx="740778" cy="496800"/>
          </a:xfrm>
        </p:grpSpPr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xmlns="" id="{54398524-E43E-4555-93A0-2DFF3632C5D9}"/>
                </a:ext>
              </a:extLst>
            </p:cNvPr>
            <p:cNvCxnSpPr/>
            <p:nvPr/>
          </p:nvCxnSpPr>
          <p:spPr>
            <a:xfrm>
              <a:off x="5135880" y="2812276"/>
              <a:ext cx="0" cy="496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3ECA98A3-8B32-4990-97B9-1E846B3DFF7A}"/>
                </a:ext>
              </a:extLst>
            </p:cNvPr>
            <p:cNvSpPr txBox="1"/>
            <p:nvPr/>
          </p:nvSpPr>
          <p:spPr>
            <a:xfrm>
              <a:off x="4602960" y="2858331"/>
              <a:ext cx="740778" cy="424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4615963" y="2251367"/>
            <a:ext cx="369332" cy="757214"/>
            <a:chOff x="4796389" y="2438282"/>
            <a:chExt cx="369332" cy="870794"/>
          </a:xfrm>
        </p:grpSpPr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xmlns="" id="{54398524-E43E-4555-93A0-2DFF3632C5D9}"/>
                </a:ext>
              </a:extLst>
            </p:cNvPr>
            <p:cNvCxnSpPr/>
            <p:nvPr/>
          </p:nvCxnSpPr>
          <p:spPr>
            <a:xfrm>
              <a:off x="5135880" y="2812276"/>
              <a:ext cx="0" cy="496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3ECA98A3-8B32-4990-97B9-1E846B3DFF7A}"/>
                </a:ext>
              </a:extLst>
            </p:cNvPr>
            <p:cNvSpPr txBox="1"/>
            <p:nvPr/>
          </p:nvSpPr>
          <p:spPr>
            <a:xfrm rot="16200000">
              <a:off x="4555108" y="2679563"/>
              <a:ext cx="851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 rot="5400000">
            <a:off x="2286040" y="2233398"/>
            <a:ext cx="369332" cy="757214"/>
            <a:chOff x="4796389" y="2438282"/>
            <a:chExt cx="369332" cy="870794"/>
          </a:xfrm>
        </p:grpSpPr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xmlns="" id="{54398524-E43E-4555-93A0-2DFF3632C5D9}"/>
                </a:ext>
              </a:extLst>
            </p:cNvPr>
            <p:cNvCxnSpPr/>
            <p:nvPr/>
          </p:nvCxnSpPr>
          <p:spPr>
            <a:xfrm>
              <a:off x="5135880" y="2812276"/>
              <a:ext cx="0" cy="496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3ECA98A3-8B32-4990-97B9-1E846B3DFF7A}"/>
                </a:ext>
              </a:extLst>
            </p:cNvPr>
            <p:cNvSpPr txBox="1"/>
            <p:nvPr/>
          </p:nvSpPr>
          <p:spPr>
            <a:xfrm rot="16200000">
              <a:off x="4555108" y="2679563"/>
              <a:ext cx="851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2493735" y="2816447"/>
            <a:ext cx="803182" cy="432001"/>
            <a:chOff x="5539181" y="2817757"/>
            <a:chExt cx="803182" cy="496800"/>
          </a:xfrm>
        </p:grpSpPr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xmlns="" id="{54398524-E43E-4555-93A0-2DFF3632C5D9}"/>
                </a:ext>
              </a:extLst>
            </p:cNvPr>
            <p:cNvCxnSpPr/>
            <p:nvPr/>
          </p:nvCxnSpPr>
          <p:spPr>
            <a:xfrm>
              <a:off x="5539181" y="2817757"/>
              <a:ext cx="0" cy="496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3ECA98A3-8B32-4990-97B9-1E846B3DFF7A}"/>
                </a:ext>
              </a:extLst>
            </p:cNvPr>
            <p:cNvSpPr txBox="1"/>
            <p:nvPr/>
          </p:nvSpPr>
          <p:spPr>
            <a:xfrm>
              <a:off x="5601585" y="2887855"/>
              <a:ext cx="740778" cy="424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155573" y="269507"/>
            <a:ext cx="314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r>
              <a:rPr lang="en-US" altLang="ko-KR" dirty="0" smtClean="0"/>
              <a:t>. </a:t>
            </a:r>
            <a:r>
              <a:rPr lang="ko-KR" altLang="en-US" dirty="0"/>
              <a:t>앱 시작 화면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964854E-AA1F-45C9-AECF-A7A8BC890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3996" y="4422602"/>
            <a:ext cx="1390008" cy="1060796"/>
          </a:xfrm>
          <a:prstGeom prst="rect">
            <a:avLst/>
          </a:prstGeom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95B2379C-87FA-4704-93BE-39A5E0E541B4}"/>
              </a:ext>
            </a:extLst>
          </p:cNvPr>
          <p:cNvSpPr/>
          <p:nvPr/>
        </p:nvSpPr>
        <p:spPr>
          <a:xfrm>
            <a:off x="2140908" y="5361264"/>
            <a:ext cx="2695086" cy="852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버스를 터치하세요</a:t>
            </a:r>
            <a:r>
              <a:rPr lang="en-US" altLang="ko-KR" sz="11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xmlns="" id="{0BBA7599-5FE6-450F-8B7C-DB0861613C69}"/>
              </a:ext>
            </a:extLst>
          </p:cNvPr>
          <p:cNvCxnSpPr>
            <a:cxnSpLocks/>
            <a:stCxn id="33" idx="0"/>
          </p:cNvCxnSpPr>
          <p:nvPr/>
        </p:nvCxnSpPr>
        <p:spPr>
          <a:xfrm rot="16200000" flipH="1">
            <a:off x="4132005" y="5239098"/>
            <a:ext cx="810551" cy="1937975"/>
          </a:xfrm>
          <a:prstGeom prst="curvedConnector4">
            <a:avLst>
              <a:gd name="adj1" fmla="val 100317"/>
              <a:gd name="adj2" fmla="val 511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50234B73-9215-4E3F-B402-D8D1A66223AE}"/>
              </a:ext>
            </a:extLst>
          </p:cNvPr>
          <p:cNvSpPr txBox="1"/>
          <p:nvPr/>
        </p:nvSpPr>
        <p:spPr>
          <a:xfrm>
            <a:off x="5506268" y="6285734"/>
            <a:ext cx="2002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11pt,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가운데 정렬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A38A3ED5-5C54-495C-AE83-CFF92BE359A8}"/>
              </a:ext>
            </a:extLst>
          </p:cNvPr>
          <p:cNvSpPr/>
          <p:nvPr/>
        </p:nvSpPr>
        <p:spPr>
          <a:xfrm>
            <a:off x="5373228" y="3867574"/>
            <a:ext cx="360000" cy="36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6" name="원호 55">
            <a:extLst>
              <a:ext uri="{FF2B5EF4-FFF2-40B4-BE49-F238E27FC236}">
                <a16:creationId xmlns:a16="http://schemas.microsoft.com/office/drawing/2014/main" xmlns="" id="{D0F4922F-D17E-4C40-9887-E514C0CF1025}"/>
              </a:ext>
            </a:extLst>
          </p:cNvPr>
          <p:cNvSpPr/>
          <p:nvPr/>
        </p:nvSpPr>
        <p:spPr>
          <a:xfrm rot="17889004">
            <a:off x="4007146" y="4103179"/>
            <a:ext cx="1849624" cy="1459579"/>
          </a:xfrm>
          <a:prstGeom prst="arc">
            <a:avLst>
              <a:gd name="adj1" fmla="val 16200000"/>
              <a:gd name="adj2" fmla="val 84311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A38A3ED5-5C54-495C-AE83-CFF92BE359A8}"/>
              </a:ext>
            </a:extLst>
          </p:cNvPr>
          <p:cNvSpPr/>
          <p:nvPr/>
        </p:nvSpPr>
        <p:spPr>
          <a:xfrm>
            <a:off x="1331853" y="2877002"/>
            <a:ext cx="360000" cy="36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2" name="원호 61">
            <a:extLst>
              <a:ext uri="{FF2B5EF4-FFF2-40B4-BE49-F238E27FC236}">
                <a16:creationId xmlns:a16="http://schemas.microsoft.com/office/drawing/2014/main" xmlns="" id="{D0F4922F-D17E-4C40-9887-E514C0CF1025}"/>
              </a:ext>
            </a:extLst>
          </p:cNvPr>
          <p:cNvSpPr/>
          <p:nvPr/>
        </p:nvSpPr>
        <p:spPr>
          <a:xfrm rot="8370597">
            <a:off x="1382198" y="1738567"/>
            <a:ext cx="1849624" cy="1459579"/>
          </a:xfrm>
          <a:prstGeom prst="arc">
            <a:avLst>
              <a:gd name="adj1" fmla="val 16200000"/>
              <a:gd name="adj2" fmla="val 84311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016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C566BBA3-1D1F-4ECA-9080-361486692A5D}"/>
              </a:ext>
            </a:extLst>
          </p:cNvPr>
          <p:cNvSpPr/>
          <p:nvPr/>
        </p:nvSpPr>
        <p:spPr>
          <a:xfrm>
            <a:off x="2125800" y="2307000"/>
            <a:ext cx="2606400" cy="206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미리 알림 서비스란</a:t>
            </a:r>
            <a:r>
              <a:rPr lang="en-US" altLang="ko-KR" sz="24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?</a:t>
            </a:r>
          </a:p>
          <a:p>
            <a:r>
              <a:rPr lang="ko-KR" altLang="en-US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예약한 정류장의 이전 정거장에서 휴대폰에 진동 및 알림을 설정하는 서비스</a:t>
            </a:r>
            <a:r>
              <a:rPr lang="en-US" altLang="ko-KR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.</a:t>
            </a:r>
          </a:p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4A23D9E1-8D80-4622-BFD9-7DAC7B4546B8}"/>
              </a:ext>
            </a:extLst>
          </p:cNvPr>
          <p:cNvSpPr/>
          <p:nvPr/>
        </p:nvSpPr>
        <p:spPr>
          <a:xfrm>
            <a:off x="3072600" y="4953001"/>
            <a:ext cx="1659600" cy="40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On/off</a:t>
            </a:r>
            <a:r>
              <a:rPr lang="ko-KR" altLang="en-US" dirty="0"/>
              <a:t> 스위치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88" y="1828635"/>
            <a:ext cx="190500" cy="31908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809000" y="1614533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448519" y="1058133"/>
            <a:ext cx="5960962" cy="7772799"/>
            <a:chOff x="448519" y="1066600"/>
            <a:chExt cx="5960962" cy="7772799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xmlns="" id="{081FE162-0A24-4C7E-8540-2AB6E582F19A}"/>
                </a:ext>
              </a:extLst>
            </p:cNvPr>
            <p:cNvCxnSpPr>
              <a:cxnSpLocks/>
            </p:cNvCxnSpPr>
            <p:nvPr/>
          </p:nvCxnSpPr>
          <p:spPr>
            <a:xfrm>
              <a:off x="3455043" y="1066600"/>
              <a:ext cx="0" cy="777279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xmlns="" id="{9E774BDD-DBDE-46E7-A21E-9DA9168662A8}"/>
                </a:ext>
              </a:extLst>
            </p:cNvPr>
            <p:cNvCxnSpPr/>
            <p:nvPr/>
          </p:nvCxnSpPr>
          <p:spPr>
            <a:xfrm>
              <a:off x="448519" y="4964574"/>
              <a:ext cx="596096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BABF6C9-D7B0-4538-855F-C83A2AC4BDF6}"/>
              </a:ext>
            </a:extLst>
          </p:cNvPr>
          <p:cNvSpPr/>
          <p:nvPr/>
        </p:nvSpPr>
        <p:spPr>
          <a:xfrm>
            <a:off x="4331851" y="8032728"/>
            <a:ext cx="712800" cy="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4528486" y="1838259"/>
            <a:ext cx="245784" cy="319088"/>
            <a:chOff x="4444368" y="1811626"/>
            <a:chExt cx="239886" cy="344564"/>
          </a:xfrm>
        </p:grpSpPr>
        <p:sp>
          <p:nvSpPr>
            <p:cNvPr id="35" name="타원 34"/>
            <p:cNvSpPr/>
            <p:nvPr/>
          </p:nvSpPr>
          <p:spPr>
            <a:xfrm>
              <a:off x="4444368" y="1811626"/>
              <a:ext cx="224460" cy="242623"/>
            </a:xfrm>
            <a:prstGeom prst="ellipse">
              <a:avLst/>
            </a:prstGeom>
            <a:solidFill>
              <a:srgbClr val="609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4475497" y="1842807"/>
              <a:ext cx="162201" cy="1802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 rot="19140000">
              <a:off x="4653125" y="1977081"/>
              <a:ext cx="31129" cy="179109"/>
            </a:xfrm>
            <a:prstGeom prst="roundRect">
              <a:avLst/>
            </a:prstGeom>
            <a:solidFill>
              <a:srgbClr val="609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546" y="7962144"/>
            <a:ext cx="954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ㄴㄴㄹㅇ</a:t>
            </a:r>
            <a:endParaRPr lang="ko-KR" altLang="en-US" dirty="0"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 rot="16200000">
            <a:off x="4503658" y="7417898"/>
            <a:ext cx="369332" cy="712945"/>
            <a:chOff x="4660927" y="4345374"/>
            <a:chExt cx="248485" cy="1238400"/>
          </a:xfrm>
        </p:grpSpPr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353416" y="4901424"/>
              <a:ext cx="863508" cy="248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5110305" y="7959036"/>
            <a:ext cx="740778" cy="369332"/>
            <a:chOff x="4660016" y="4549617"/>
            <a:chExt cx="740778" cy="1746730"/>
          </a:xfrm>
        </p:grpSpPr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>
              <a:off x="4660016" y="4549617"/>
              <a:ext cx="740778" cy="174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xmlns="" id="{6CA7F749-9DE5-4064-A583-9EB3F039A999}"/>
              </a:ext>
            </a:extLst>
          </p:cNvPr>
          <p:cNvGrpSpPr/>
          <p:nvPr/>
        </p:nvGrpSpPr>
        <p:grpSpPr>
          <a:xfrm>
            <a:off x="3420085" y="1557298"/>
            <a:ext cx="747484" cy="606097"/>
            <a:chOff x="3420085" y="1557298"/>
            <a:chExt cx="747484" cy="606097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xmlns="" id="{A9322DB9-8DB7-46A3-B732-92425B164E25}"/>
                </a:ext>
              </a:extLst>
            </p:cNvPr>
            <p:cNvGrpSpPr/>
            <p:nvPr/>
          </p:nvGrpSpPr>
          <p:grpSpPr>
            <a:xfrm>
              <a:off x="3426791" y="1794063"/>
              <a:ext cx="740778" cy="369332"/>
              <a:chOff x="4656263" y="4425393"/>
              <a:chExt cx="740778" cy="1746730"/>
            </a:xfrm>
          </p:grpSpPr>
          <p:cxnSp>
            <p:nvCxnSpPr>
              <p:cNvPr id="50" name="직선 화살표 연결선 49">
                <a:extLst>
                  <a:ext uri="{FF2B5EF4-FFF2-40B4-BE49-F238E27FC236}">
                    <a16:creationId xmlns:a16="http://schemas.microsoft.com/office/drawing/2014/main" xmlns="" id="{ABE96E9E-9B4E-47B3-8668-24400286E3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4434" y="4681411"/>
                <a:ext cx="0" cy="145542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xmlns="" id="{D654283E-959C-4BEA-B7CB-C02E27F26990}"/>
                  </a:ext>
                </a:extLst>
              </p:cNvPr>
              <p:cNvSpPr txBox="1"/>
              <p:nvPr/>
            </p:nvSpPr>
            <p:spPr>
              <a:xfrm>
                <a:off x="4656263" y="4425393"/>
                <a:ext cx="740778" cy="1746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35</a:t>
                </a:r>
                <a:endPara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C5AF9BAF-95AF-43DD-BAAA-D933043B7FB8}"/>
                </a:ext>
              </a:extLst>
            </p:cNvPr>
            <p:cNvSpPr txBox="1"/>
            <p:nvPr/>
          </p:nvSpPr>
          <p:spPr>
            <a:xfrm>
              <a:off x="3420085" y="1557298"/>
              <a:ext cx="740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xmlns="" id="{64090E80-A75E-48A8-AB97-7A64B69D39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4962" y="1626685"/>
              <a:ext cx="2805" cy="22861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xmlns="" id="{877FF016-6A8A-411A-8A46-962B7F6581C5}"/>
              </a:ext>
            </a:extLst>
          </p:cNvPr>
          <p:cNvGrpSpPr/>
          <p:nvPr/>
        </p:nvGrpSpPr>
        <p:grpSpPr>
          <a:xfrm>
            <a:off x="4806264" y="2316754"/>
            <a:ext cx="740778" cy="2056646"/>
            <a:chOff x="4657178" y="4345374"/>
            <a:chExt cx="740778" cy="1238400"/>
          </a:xfrm>
        </p:grpSpPr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xmlns="" id="{01B943BC-74ED-43D2-8CDF-523E58C522FB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B4FCE144-8974-423A-8F0B-01AA0C0BDDAF}"/>
                </a:ext>
              </a:extLst>
            </p:cNvPr>
            <p:cNvSpPr txBox="1"/>
            <p:nvPr/>
          </p:nvSpPr>
          <p:spPr>
            <a:xfrm>
              <a:off x="4657178" y="4811264"/>
              <a:ext cx="740778" cy="222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250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1A23275F-90DA-4F5D-8508-36B69B6E8669}"/>
              </a:ext>
            </a:extLst>
          </p:cNvPr>
          <p:cNvGrpSpPr/>
          <p:nvPr/>
        </p:nvGrpSpPr>
        <p:grpSpPr>
          <a:xfrm>
            <a:off x="3932643" y="4368359"/>
            <a:ext cx="740778" cy="615543"/>
            <a:chOff x="5135880" y="2812276"/>
            <a:chExt cx="740778" cy="496800"/>
          </a:xfrm>
        </p:grpSpPr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xmlns="" id="{5C22A2A4-6801-48F9-8901-219EC44B29D6}"/>
                </a:ext>
              </a:extLst>
            </p:cNvPr>
            <p:cNvCxnSpPr/>
            <p:nvPr/>
          </p:nvCxnSpPr>
          <p:spPr>
            <a:xfrm>
              <a:off x="5135880" y="2812276"/>
              <a:ext cx="0" cy="496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82469D63-D018-4971-B305-A4AFCCB69990}"/>
                </a:ext>
              </a:extLst>
            </p:cNvPr>
            <p:cNvSpPr txBox="1"/>
            <p:nvPr/>
          </p:nvSpPr>
          <p:spPr>
            <a:xfrm>
              <a:off x="5135880" y="2857742"/>
              <a:ext cx="740778" cy="298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B6615C15-F51F-467C-A194-8541D722586A}"/>
              </a:ext>
            </a:extLst>
          </p:cNvPr>
          <p:cNvGrpSpPr/>
          <p:nvPr/>
        </p:nvGrpSpPr>
        <p:grpSpPr>
          <a:xfrm rot="5400000">
            <a:off x="1878886" y="1846438"/>
            <a:ext cx="396861" cy="701847"/>
            <a:chOff x="4687134" y="3123652"/>
            <a:chExt cx="396861" cy="3292050"/>
          </a:xfrm>
        </p:grpSpPr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xmlns="" id="{CF61CF50-F1B4-478F-AF06-AF552ED33705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C585A87D-BC2E-4E01-A408-326C1C67D1C4}"/>
                </a:ext>
              </a:extLst>
            </p:cNvPr>
            <p:cNvSpPr txBox="1"/>
            <p:nvPr/>
          </p:nvSpPr>
          <p:spPr>
            <a:xfrm rot="16200000">
              <a:off x="3253304" y="4585011"/>
              <a:ext cx="329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xmlns="" id="{02059814-AA3D-4D27-B331-1A7F32606058}"/>
              </a:ext>
            </a:extLst>
          </p:cNvPr>
          <p:cNvGrpSpPr/>
          <p:nvPr/>
        </p:nvGrpSpPr>
        <p:grpSpPr>
          <a:xfrm rot="5400000">
            <a:off x="4859233" y="1823706"/>
            <a:ext cx="396861" cy="659355"/>
            <a:chOff x="4687134" y="3123652"/>
            <a:chExt cx="396861" cy="3292050"/>
          </a:xfrm>
        </p:grpSpPr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xmlns="" id="{01AE1249-619B-4DB8-A642-1B2BB56497FC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E137F056-F5D6-41C0-B300-EF65E2D383E1}"/>
                </a:ext>
              </a:extLst>
            </p:cNvPr>
            <p:cNvSpPr txBox="1"/>
            <p:nvPr/>
          </p:nvSpPr>
          <p:spPr>
            <a:xfrm rot="16200000">
              <a:off x="3253304" y="4585011"/>
              <a:ext cx="329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xmlns="" id="{608DE884-9930-402A-979D-7CEEECC44212}"/>
              </a:ext>
            </a:extLst>
          </p:cNvPr>
          <p:cNvGrpSpPr/>
          <p:nvPr/>
        </p:nvGrpSpPr>
        <p:grpSpPr>
          <a:xfrm rot="16200000">
            <a:off x="3258674" y="3250563"/>
            <a:ext cx="369332" cy="2706602"/>
            <a:chOff x="4469556" y="4347194"/>
            <a:chExt cx="369332" cy="1238400"/>
          </a:xfrm>
        </p:grpSpPr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xmlns="" id="{675B1858-CA9E-469D-8A58-FFEB53C682EA}"/>
                </a:ext>
              </a:extLst>
            </p:cNvPr>
            <p:cNvCxnSpPr/>
            <p:nvPr/>
          </p:nvCxnSpPr>
          <p:spPr>
            <a:xfrm>
              <a:off x="4766622" y="434719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C1E36010-A643-4624-9825-CED5DB1240AB}"/>
                </a:ext>
              </a:extLst>
            </p:cNvPr>
            <p:cNvSpPr txBox="1"/>
            <p:nvPr/>
          </p:nvSpPr>
          <p:spPr>
            <a:xfrm rot="5400000">
              <a:off x="4462047" y="4833762"/>
              <a:ext cx="384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xmlns="" id="{3AF29802-EF8D-40F1-92E7-EEAF8C68174C}"/>
              </a:ext>
            </a:extLst>
          </p:cNvPr>
          <p:cNvGrpSpPr/>
          <p:nvPr/>
        </p:nvGrpSpPr>
        <p:grpSpPr>
          <a:xfrm rot="16200000">
            <a:off x="3714293" y="4778035"/>
            <a:ext cx="369332" cy="1681912"/>
            <a:chOff x="4362338" y="4345374"/>
            <a:chExt cx="369332" cy="1238400"/>
          </a:xfrm>
        </p:grpSpPr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xmlns="" id="{E12FA18E-C580-46F8-8556-D2595696E0ED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0A2AE76C-0D28-4BB1-AC87-FAA1B5350A24}"/>
                </a:ext>
              </a:extLst>
            </p:cNvPr>
            <p:cNvSpPr txBox="1"/>
            <p:nvPr/>
          </p:nvSpPr>
          <p:spPr>
            <a:xfrm rot="5400000">
              <a:off x="4275067" y="4877804"/>
              <a:ext cx="543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xmlns="" id="{81A76609-513B-443C-BA6E-ED84512BD7A5}"/>
              </a:ext>
            </a:extLst>
          </p:cNvPr>
          <p:cNvGrpSpPr/>
          <p:nvPr/>
        </p:nvGrpSpPr>
        <p:grpSpPr>
          <a:xfrm>
            <a:off x="4816185" y="4960992"/>
            <a:ext cx="740778" cy="403134"/>
            <a:chOff x="5135880" y="2812276"/>
            <a:chExt cx="740778" cy="542266"/>
          </a:xfrm>
        </p:grpSpPr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xmlns="" id="{CE2F4E3A-EE37-49B4-BDFA-C22C95EFB0EA}"/>
                </a:ext>
              </a:extLst>
            </p:cNvPr>
            <p:cNvCxnSpPr/>
            <p:nvPr/>
          </p:nvCxnSpPr>
          <p:spPr>
            <a:xfrm>
              <a:off x="5135880" y="2812276"/>
              <a:ext cx="0" cy="496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08F92E4C-97EC-45BB-8520-313B15A7A5EC}"/>
                </a:ext>
              </a:extLst>
            </p:cNvPr>
            <p:cNvSpPr txBox="1"/>
            <p:nvPr/>
          </p:nvSpPr>
          <p:spPr>
            <a:xfrm>
              <a:off x="5135880" y="2857743"/>
              <a:ext cx="740778" cy="4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7BBBD3AE-5E9F-40E3-91D5-A5B8ECA44795}"/>
              </a:ext>
            </a:extLst>
          </p:cNvPr>
          <p:cNvSpPr txBox="1"/>
          <p:nvPr/>
        </p:nvSpPr>
        <p:spPr>
          <a:xfrm>
            <a:off x="5084973" y="2444293"/>
            <a:ext cx="1720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왼쪽 정렬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24pt,18pt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5" name="원호 74">
            <a:extLst>
              <a:ext uri="{FF2B5EF4-FFF2-40B4-BE49-F238E27FC236}">
                <a16:creationId xmlns:a16="http://schemas.microsoft.com/office/drawing/2014/main" xmlns="" id="{B7835982-B19B-4216-91E0-BC8BBFAA4348}"/>
              </a:ext>
            </a:extLst>
          </p:cNvPr>
          <p:cNvSpPr/>
          <p:nvPr/>
        </p:nvSpPr>
        <p:spPr>
          <a:xfrm rot="19615218">
            <a:off x="362426" y="1589178"/>
            <a:ext cx="1849624" cy="1459579"/>
          </a:xfrm>
          <a:prstGeom prst="arc">
            <a:avLst>
              <a:gd name="adj1" fmla="val 19204400"/>
              <a:gd name="adj2" fmla="val 666307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xmlns="" id="{83411C5E-26B1-4BEA-A4CD-2991838F63B9}"/>
              </a:ext>
            </a:extLst>
          </p:cNvPr>
          <p:cNvSpPr/>
          <p:nvPr/>
        </p:nvSpPr>
        <p:spPr>
          <a:xfrm>
            <a:off x="951715" y="1380991"/>
            <a:ext cx="720000" cy="72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3-1</a:t>
            </a:r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7EAC0249-747F-4267-992D-BCCB90733B28}"/>
              </a:ext>
            </a:extLst>
          </p:cNvPr>
          <p:cNvSpPr txBox="1"/>
          <p:nvPr/>
        </p:nvSpPr>
        <p:spPr>
          <a:xfrm>
            <a:off x="155574" y="269507"/>
            <a:ext cx="3546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3-1-2. </a:t>
            </a:r>
            <a:r>
              <a:rPr lang="ko-KR" altLang="en-US" dirty="0"/>
              <a:t>미리 알림 켜기</a:t>
            </a:r>
            <a:r>
              <a:rPr lang="en-US" altLang="ko-KR" dirty="0"/>
              <a:t>/</a:t>
            </a:r>
            <a:r>
              <a:rPr lang="ko-KR" altLang="en-US" dirty="0"/>
              <a:t>끄기</a:t>
            </a:r>
          </a:p>
        </p:txBody>
      </p:sp>
    </p:spTree>
    <p:extLst>
      <p:ext uri="{BB962C8B-B14F-4D97-AF65-F5344CB8AC3E}">
        <p14:creationId xmlns:p14="http://schemas.microsoft.com/office/powerpoint/2010/main" val="659303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784377" y="1374431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329" y="1575462"/>
            <a:ext cx="190500" cy="319088"/>
          </a:xfrm>
          <a:prstGeom prst="rect">
            <a:avLst/>
          </a:prstGeom>
        </p:spPr>
      </p:pic>
      <p:grpSp>
        <p:nvGrpSpPr>
          <p:cNvPr id="54" name="그룹 53"/>
          <p:cNvGrpSpPr/>
          <p:nvPr/>
        </p:nvGrpSpPr>
        <p:grpSpPr>
          <a:xfrm>
            <a:off x="2023425" y="2067185"/>
            <a:ext cx="2792786" cy="496800"/>
            <a:chOff x="1991388" y="2593015"/>
            <a:chExt cx="2792786" cy="496800"/>
          </a:xfrm>
        </p:grpSpPr>
        <p:pic>
          <p:nvPicPr>
            <p:cNvPr id="70" name="그림 69"/>
            <p:cNvPicPr>
              <a:picLocks noChangeAspect="1"/>
            </p:cNvPicPr>
            <p:nvPr/>
          </p:nvPicPr>
          <p:blipFill rotWithShape="1">
            <a:blip r:embed="rId3"/>
            <a:srcRect l="88602" t="9935" r="2261" b="32564"/>
            <a:stretch/>
          </p:blipFill>
          <p:spPr>
            <a:xfrm>
              <a:off x="4343744" y="2630431"/>
              <a:ext cx="440430" cy="408647"/>
            </a:xfrm>
            <a:prstGeom prst="rect">
              <a:avLst/>
            </a:prstGeom>
            <a:noFill/>
            <a:ln w="88900" cap="sq">
              <a:noFill/>
              <a:miter lim="800000"/>
            </a:ln>
            <a:effectLst>
              <a:outerShdw sx="1000" sy="1000" algn="tl" rotWithShape="0">
                <a:schemeClr val="bg1"/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contourClr>
                <a:srgbClr val="FFFFFF"/>
              </a:contourClr>
            </a:sp3d>
          </p:spPr>
        </p:pic>
        <p:grpSp>
          <p:nvGrpSpPr>
            <p:cNvPr id="71" name="그룹 70"/>
            <p:cNvGrpSpPr/>
            <p:nvPr/>
          </p:nvGrpSpPr>
          <p:grpSpPr>
            <a:xfrm>
              <a:off x="1991388" y="2593015"/>
              <a:ext cx="2761902" cy="496800"/>
              <a:chOff x="1991388" y="2593015"/>
              <a:chExt cx="2761902" cy="496800"/>
            </a:xfrm>
          </p:grpSpPr>
          <p:sp>
            <p:nvSpPr>
              <p:cNvPr id="72" name="사각형: 둥근 모서리 8">
                <a:extLst>
                  <a:ext uri="{FF2B5EF4-FFF2-40B4-BE49-F238E27FC236}">
                    <a16:creationId xmlns:a16="http://schemas.microsoft.com/office/drawing/2014/main" xmlns="" id="{0ABA02DF-B089-4E5B-BECA-2D4EA32C6394}"/>
                  </a:ext>
                </a:extLst>
              </p:cNvPr>
              <p:cNvSpPr/>
              <p:nvPr/>
            </p:nvSpPr>
            <p:spPr>
              <a:xfrm>
                <a:off x="1991388" y="2593015"/>
                <a:ext cx="2761902" cy="4968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/>
                  <a:t>검   </a:t>
                </a:r>
                <a:endParaRPr lang="ko-KR" altLang="en-US" sz="2400" b="1" dirty="0">
                  <a:latin typeface="KCC도담도담체" panose="02020503020101020101" pitchFamily="18" charset="-127"/>
                  <a:ea typeface="KCC도담도담체" panose="02020503020101020101" pitchFamily="18" charset="-127"/>
                </a:endParaRPr>
              </a:p>
            </p:txBody>
          </p:sp>
          <p:grpSp>
            <p:nvGrpSpPr>
              <p:cNvPr id="73" name="그룹 72"/>
              <p:cNvGrpSpPr/>
              <p:nvPr/>
            </p:nvGrpSpPr>
            <p:grpSpPr>
              <a:xfrm>
                <a:off x="2116500" y="2669671"/>
                <a:ext cx="259564" cy="369407"/>
                <a:chOff x="1809000" y="749300"/>
                <a:chExt cx="414772" cy="550099"/>
              </a:xfrm>
            </p:grpSpPr>
            <p:sp>
              <p:nvSpPr>
                <p:cNvPr id="74" name="타원 73"/>
                <p:cNvSpPr/>
                <p:nvPr/>
              </p:nvSpPr>
              <p:spPr>
                <a:xfrm>
                  <a:off x="1809000" y="749300"/>
                  <a:ext cx="388100" cy="387350"/>
                </a:xfrm>
                <a:prstGeom prst="ellipse">
                  <a:avLst/>
                </a:prstGeom>
                <a:solidFill>
                  <a:srgbClr val="6099E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타원 74"/>
                <p:cNvSpPr/>
                <p:nvPr/>
              </p:nvSpPr>
              <p:spPr>
                <a:xfrm>
                  <a:off x="1862823" y="799080"/>
                  <a:ext cx="280453" cy="28778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모서리가 둥근 직사각형 75"/>
                <p:cNvSpPr/>
                <p:nvPr/>
              </p:nvSpPr>
              <p:spPr>
                <a:xfrm rot="-2460000">
                  <a:off x="2169948" y="1013449"/>
                  <a:ext cx="53824" cy="285950"/>
                </a:xfrm>
                <a:prstGeom prst="roundRect">
                  <a:avLst/>
                </a:prstGeom>
                <a:solidFill>
                  <a:srgbClr val="6099E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55" name="그룹 54"/>
          <p:cNvGrpSpPr/>
          <p:nvPr/>
        </p:nvGrpSpPr>
        <p:grpSpPr>
          <a:xfrm>
            <a:off x="2041609" y="1654932"/>
            <a:ext cx="2761902" cy="369332"/>
            <a:chOff x="2377509" y="5521875"/>
            <a:chExt cx="2128164" cy="339846"/>
          </a:xfrm>
        </p:grpSpPr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xmlns="" id="{9D07B729-09E2-482A-B1DD-C4FCAACFD0C7}"/>
                </a:ext>
              </a:extLst>
            </p:cNvPr>
            <p:cNvCxnSpPr/>
            <p:nvPr/>
          </p:nvCxnSpPr>
          <p:spPr>
            <a:xfrm flipV="1">
              <a:off x="2377509" y="5775158"/>
              <a:ext cx="2128164" cy="192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386CC611-6033-4704-A6FC-A825DAF81054}"/>
                </a:ext>
              </a:extLst>
            </p:cNvPr>
            <p:cNvSpPr txBox="1"/>
            <p:nvPr/>
          </p:nvSpPr>
          <p:spPr>
            <a:xfrm>
              <a:off x="3264072" y="5521875"/>
              <a:ext cx="740778" cy="339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365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4035593" y="2088764"/>
            <a:ext cx="740778" cy="432001"/>
            <a:chOff x="4785023" y="2812276"/>
            <a:chExt cx="740778" cy="496800"/>
          </a:xfrm>
        </p:grpSpPr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xmlns="" id="{54398524-E43E-4555-93A0-2DFF3632C5D9}"/>
                </a:ext>
              </a:extLst>
            </p:cNvPr>
            <p:cNvCxnSpPr/>
            <p:nvPr/>
          </p:nvCxnSpPr>
          <p:spPr>
            <a:xfrm>
              <a:off x="5135880" y="2812276"/>
              <a:ext cx="0" cy="496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3ECA98A3-8B32-4990-97B9-1E846B3DFF7A}"/>
                </a:ext>
              </a:extLst>
            </p:cNvPr>
            <p:cNvSpPr txBox="1"/>
            <p:nvPr/>
          </p:nvSpPr>
          <p:spPr>
            <a:xfrm>
              <a:off x="4785023" y="2848933"/>
              <a:ext cx="740778" cy="424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 rot="5400000">
            <a:off x="4565815" y="1516167"/>
            <a:ext cx="369332" cy="757214"/>
            <a:chOff x="4796389" y="2438282"/>
            <a:chExt cx="369332" cy="870794"/>
          </a:xfrm>
        </p:grpSpPr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xmlns="" id="{54398524-E43E-4555-93A0-2DFF3632C5D9}"/>
                </a:ext>
              </a:extLst>
            </p:cNvPr>
            <p:cNvCxnSpPr/>
            <p:nvPr/>
          </p:nvCxnSpPr>
          <p:spPr>
            <a:xfrm>
              <a:off x="5135880" y="2812276"/>
              <a:ext cx="0" cy="496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3ECA98A3-8B32-4990-97B9-1E846B3DFF7A}"/>
                </a:ext>
              </a:extLst>
            </p:cNvPr>
            <p:cNvSpPr txBox="1"/>
            <p:nvPr/>
          </p:nvSpPr>
          <p:spPr>
            <a:xfrm rot="16200000">
              <a:off x="4555108" y="2679563"/>
              <a:ext cx="851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 rot="5400000">
            <a:off x="2235892" y="1498198"/>
            <a:ext cx="369332" cy="757214"/>
            <a:chOff x="4796389" y="2438282"/>
            <a:chExt cx="369332" cy="870794"/>
          </a:xfrm>
        </p:grpSpPr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xmlns="" id="{54398524-E43E-4555-93A0-2DFF3632C5D9}"/>
                </a:ext>
              </a:extLst>
            </p:cNvPr>
            <p:cNvCxnSpPr/>
            <p:nvPr/>
          </p:nvCxnSpPr>
          <p:spPr>
            <a:xfrm>
              <a:off x="5135880" y="2812276"/>
              <a:ext cx="0" cy="496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3ECA98A3-8B32-4990-97B9-1E846B3DFF7A}"/>
                </a:ext>
              </a:extLst>
            </p:cNvPr>
            <p:cNvSpPr txBox="1"/>
            <p:nvPr/>
          </p:nvSpPr>
          <p:spPr>
            <a:xfrm rot="16200000">
              <a:off x="4555108" y="2679563"/>
              <a:ext cx="851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1744047" y="2073548"/>
            <a:ext cx="740778" cy="432001"/>
            <a:chOff x="5179665" y="2817757"/>
            <a:chExt cx="740778" cy="496800"/>
          </a:xfrm>
        </p:grpSpPr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xmlns="" id="{54398524-E43E-4555-93A0-2DFF3632C5D9}"/>
                </a:ext>
              </a:extLst>
            </p:cNvPr>
            <p:cNvCxnSpPr/>
            <p:nvPr/>
          </p:nvCxnSpPr>
          <p:spPr>
            <a:xfrm>
              <a:off x="5539181" y="2817757"/>
              <a:ext cx="0" cy="496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3ECA98A3-8B32-4990-97B9-1E846B3DFF7A}"/>
                </a:ext>
              </a:extLst>
            </p:cNvPr>
            <p:cNvSpPr txBox="1"/>
            <p:nvPr/>
          </p:nvSpPr>
          <p:spPr>
            <a:xfrm>
              <a:off x="5179665" y="2835255"/>
              <a:ext cx="740778" cy="424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2633105E-BAF3-4336-B645-1DBCF9F9C8DA}"/>
              </a:ext>
            </a:extLst>
          </p:cNvPr>
          <p:cNvCxnSpPr/>
          <p:nvPr/>
        </p:nvCxnSpPr>
        <p:spPr>
          <a:xfrm>
            <a:off x="2484825" y="2490488"/>
            <a:ext cx="17468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그룹 78">
            <a:extLst>
              <a:ext uri="{FF2B5EF4-FFF2-40B4-BE49-F238E27FC236}">
                <a16:creationId xmlns:a16="http://schemas.microsoft.com/office/drawing/2014/main" xmlns="" id="{35BE942A-4C40-4E63-A320-18BF34D466EA}"/>
              </a:ext>
            </a:extLst>
          </p:cNvPr>
          <p:cNvGrpSpPr/>
          <p:nvPr/>
        </p:nvGrpSpPr>
        <p:grpSpPr>
          <a:xfrm rot="16200000">
            <a:off x="3206941" y="6966427"/>
            <a:ext cx="370041" cy="2706602"/>
            <a:chOff x="4327253" y="4345374"/>
            <a:chExt cx="370041" cy="1238400"/>
          </a:xfrm>
        </p:grpSpPr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xmlns="" id="{286E40C8-B66F-4168-8460-BBEF2BF70386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5794C323-F998-4708-8A07-9FFCCC9DC0E6}"/>
                </a:ext>
              </a:extLst>
            </p:cNvPr>
            <p:cNvSpPr txBox="1"/>
            <p:nvPr/>
          </p:nvSpPr>
          <p:spPr>
            <a:xfrm rot="5400000">
              <a:off x="4319744" y="4838867"/>
              <a:ext cx="384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350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xmlns="" id="{B02C71F2-77CA-496C-9D92-D4E9DE25A21B}"/>
              </a:ext>
            </a:extLst>
          </p:cNvPr>
          <p:cNvGrpSpPr/>
          <p:nvPr/>
        </p:nvGrpSpPr>
        <p:grpSpPr>
          <a:xfrm rot="5400000">
            <a:off x="1844434" y="7982215"/>
            <a:ext cx="396861" cy="701847"/>
            <a:chOff x="4687134" y="3123652"/>
            <a:chExt cx="396861" cy="3292050"/>
          </a:xfrm>
        </p:grpSpPr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xmlns="" id="{DE2525F8-75EC-41BC-8E71-37BB50426A32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4D94EF02-241B-46A7-84E8-E8DD1565888F}"/>
                </a:ext>
              </a:extLst>
            </p:cNvPr>
            <p:cNvSpPr txBox="1"/>
            <p:nvPr/>
          </p:nvSpPr>
          <p:spPr>
            <a:xfrm rot="16200000">
              <a:off x="3253304" y="4585011"/>
              <a:ext cx="329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xmlns="" id="{81C86569-D1BB-41C4-84D2-D692213AD228}"/>
              </a:ext>
            </a:extLst>
          </p:cNvPr>
          <p:cNvGrpSpPr/>
          <p:nvPr/>
        </p:nvGrpSpPr>
        <p:grpSpPr>
          <a:xfrm rot="5400000">
            <a:off x="4818821" y="7980891"/>
            <a:ext cx="396861" cy="701847"/>
            <a:chOff x="4687134" y="3123652"/>
            <a:chExt cx="396861" cy="3292050"/>
          </a:xfrm>
        </p:grpSpPr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xmlns="" id="{B6B8CF93-A36E-4DED-A58E-4727BDE4B81C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417A692E-8B09-4793-B14F-8EBFF583CDDA}"/>
                </a:ext>
              </a:extLst>
            </p:cNvPr>
            <p:cNvSpPr txBox="1"/>
            <p:nvPr/>
          </p:nvSpPr>
          <p:spPr>
            <a:xfrm rot="16200000">
              <a:off x="3253304" y="4585011"/>
              <a:ext cx="329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72174" y="1007468"/>
            <a:ext cx="2121857" cy="1669589"/>
            <a:chOff x="449376" y="1164761"/>
            <a:chExt cx="2121857" cy="1669589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xmlns="" id="{A38A3ED5-5C54-495C-AE83-CFF92BE359A8}"/>
                </a:ext>
              </a:extLst>
            </p:cNvPr>
            <p:cNvSpPr/>
            <p:nvPr/>
          </p:nvSpPr>
          <p:spPr>
            <a:xfrm>
              <a:off x="449376" y="2038555"/>
              <a:ext cx="830041" cy="79579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1-1</a:t>
              </a:r>
              <a:endParaRPr lang="ko-KR" altLang="en-US" dirty="0"/>
            </a:p>
          </p:txBody>
        </p:sp>
        <p:sp>
          <p:nvSpPr>
            <p:cNvPr id="38" name="원호 37">
              <a:extLst>
                <a:ext uri="{FF2B5EF4-FFF2-40B4-BE49-F238E27FC236}">
                  <a16:creationId xmlns:a16="http://schemas.microsoft.com/office/drawing/2014/main" xmlns="" id="{D0F4922F-D17E-4C40-9887-E514C0CF1025}"/>
                </a:ext>
              </a:extLst>
            </p:cNvPr>
            <p:cNvSpPr/>
            <p:nvPr/>
          </p:nvSpPr>
          <p:spPr>
            <a:xfrm rot="8370597">
              <a:off x="721609" y="1164761"/>
              <a:ext cx="1849624" cy="1459579"/>
            </a:xfrm>
            <a:prstGeom prst="arc">
              <a:avLst>
                <a:gd name="adj1" fmla="val 16200000"/>
                <a:gd name="adj2" fmla="val 84311"/>
              </a:avLst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4446996" y="1796230"/>
            <a:ext cx="2123323" cy="1959917"/>
            <a:chOff x="1448586" y="872227"/>
            <a:chExt cx="2123323" cy="1959917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xmlns="" id="{A38A3ED5-5C54-495C-AE83-CFF92BE359A8}"/>
                </a:ext>
              </a:extLst>
            </p:cNvPr>
            <p:cNvSpPr/>
            <p:nvPr/>
          </p:nvSpPr>
          <p:spPr>
            <a:xfrm>
              <a:off x="2741868" y="872227"/>
              <a:ext cx="830041" cy="79579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1-2</a:t>
              </a:r>
              <a:endParaRPr lang="ko-KR" altLang="en-US" dirty="0"/>
            </a:p>
          </p:txBody>
        </p:sp>
        <p:sp>
          <p:nvSpPr>
            <p:cNvPr id="42" name="원호 41">
              <a:extLst>
                <a:ext uri="{FF2B5EF4-FFF2-40B4-BE49-F238E27FC236}">
                  <a16:creationId xmlns:a16="http://schemas.microsoft.com/office/drawing/2014/main" xmlns="" id="{D0F4922F-D17E-4C40-9887-E514C0CF1025}"/>
                </a:ext>
              </a:extLst>
            </p:cNvPr>
            <p:cNvSpPr/>
            <p:nvPr/>
          </p:nvSpPr>
          <p:spPr>
            <a:xfrm rot="18680118">
              <a:off x="1253564" y="1177542"/>
              <a:ext cx="1849624" cy="1459579"/>
            </a:xfrm>
            <a:prstGeom prst="arc">
              <a:avLst>
                <a:gd name="adj1" fmla="val 16200000"/>
                <a:gd name="adj2" fmla="val 84311"/>
              </a:avLst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A38A3ED5-5C54-495C-AE83-CFF92BE359A8}"/>
              </a:ext>
            </a:extLst>
          </p:cNvPr>
          <p:cNvSpPr/>
          <p:nvPr/>
        </p:nvSpPr>
        <p:spPr>
          <a:xfrm>
            <a:off x="166260" y="221742"/>
            <a:ext cx="839580" cy="84941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205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그림 121">
            <a:extLst>
              <a:ext uri="{FF2B5EF4-FFF2-40B4-BE49-F238E27FC236}">
                <a16:creationId xmlns:a16="http://schemas.microsoft.com/office/drawing/2014/main" xmlns="" id="{4B5D0821-EF33-4533-8EB1-5D1D3D33E5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27" t="21451" r="18009" b="22284"/>
          <a:stretch/>
        </p:blipFill>
        <p:spPr>
          <a:xfrm>
            <a:off x="3767356" y="3777958"/>
            <a:ext cx="2600583" cy="422613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07977" y="1623000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7DA83C0-C3F4-45B0-9F02-611C24201DDE}"/>
              </a:ext>
            </a:extLst>
          </p:cNvPr>
          <p:cNvSpPr/>
          <p:nvPr/>
        </p:nvSpPr>
        <p:spPr>
          <a:xfrm>
            <a:off x="382420" y="3766615"/>
            <a:ext cx="2691113" cy="4267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A6347160-1DB7-42C7-8B72-DAF78C22F3BA}"/>
              </a:ext>
            </a:extLst>
          </p:cNvPr>
          <p:cNvSpPr/>
          <p:nvPr/>
        </p:nvSpPr>
        <p:spPr>
          <a:xfrm>
            <a:off x="382420" y="3174600"/>
            <a:ext cx="2691113" cy="4797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tx1"/>
                </a:solidFill>
              </a:rPr>
              <a:t>버스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0446F504-EB44-49D5-B344-C2617039F252}"/>
              </a:ext>
            </a:extLst>
          </p:cNvPr>
          <p:cNvSpPr>
            <a:spLocks noChangeAspect="1"/>
          </p:cNvSpPr>
          <p:nvPr/>
        </p:nvSpPr>
        <p:spPr>
          <a:xfrm>
            <a:off x="3440575" y="1623000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C0D7C20D-9340-4824-B36E-19119090F8CE}"/>
              </a:ext>
            </a:extLst>
          </p:cNvPr>
          <p:cNvSpPr/>
          <p:nvPr/>
        </p:nvSpPr>
        <p:spPr>
          <a:xfrm>
            <a:off x="3715018" y="3766615"/>
            <a:ext cx="2691113" cy="4267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807D1A13-E7B8-4DAC-B74A-76027689497A}"/>
              </a:ext>
            </a:extLst>
          </p:cNvPr>
          <p:cNvSpPr/>
          <p:nvPr/>
        </p:nvSpPr>
        <p:spPr>
          <a:xfrm>
            <a:off x="3715018" y="3174600"/>
            <a:ext cx="2691113" cy="4797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tx1"/>
                </a:solidFill>
              </a:rPr>
              <a:t>버스정류장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96BE1737-9059-49F7-A970-0AEE833058AB}"/>
              </a:ext>
            </a:extLst>
          </p:cNvPr>
          <p:cNvGrpSpPr/>
          <p:nvPr/>
        </p:nvGrpSpPr>
        <p:grpSpPr>
          <a:xfrm>
            <a:off x="1601337" y="2954321"/>
            <a:ext cx="253277" cy="96637"/>
            <a:chOff x="1880376" y="765232"/>
            <a:chExt cx="253277" cy="96637"/>
          </a:xfrm>
        </p:grpSpPr>
        <p:sp>
          <p:nvSpPr>
            <p:cNvPr id="38" name="순서도: 연결자 37">
              <a:extLst>
                <a:ext uri="{FF2B5EF4-FFF2-40B4-BE49-F238E27FC236}">
                  <a16:creationId xmlns:a16="http://schemas.microsoft.com/office/drawing/2014/main" xmlns="" id="{C96B8E66-A272-4537-92CA-CD5CC60B40FF}"/>
                </a:ext>
              </a:extLst>
            </p:cNvPr>
            <p:cNvSpPr/>
            <p:nvPr/>
          </p:nvSpPr>
          <p:spPr>
            <a:xfrm>
              <a:off x="1880376" y="765232"/>
              <a:ext cx="100877" cy="9470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순서도: 연결자 38">
              <a:extLst>
                <a:ext uri="{FF2B5EF4-FFF2-40B4-BE49-F238E27FC236}">
                  <a16:creationId xmlns:a16="http://schemas.microsoft.com/office/drawing/2014/main" xmlns="" id="{5E86D471-DB78-4D2F-A21A-1C988FBECF13}"/>
                </a:ext>
              </a:extLst>
            </p:cNvPr>
            <p:cNvSpPr/>
            <p:nvPr/>
          </p:nvSpPr>
          <p:spPr>
            <a:xfrm>
              <a:off x="2032776" y="767161"/>
              <a:ext cx="100877" cy="94708"/>
            </a:xfrm>
            <a:prstGeom prst="flowChartConnec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67D07D70-3276-41B1-9CA7-952FE943642F}"/>
              </a:ext>
            </a:extLst>
          </p:cNvPr>
          <p:cNvGrpSpPr/>
          <p:nvPr/>
        </p:nvGrpSpPr>
        <p:grpSpPr>
          <a:xfrm rot="10800000">
            <a:off x="4933935" y="2954321"/>
            <a:ext cx="253277" cy="96637"/>
            <a:chOff x="1880376" y="765232"/>
            <a:chExt cx="253277" cy="96637"/>
          </a:xfrm>
        </p:grpSpPr>
        <p:sp>
          <p:nvSpPr>
            <p:cNvPr id="42" name="순서도: 연결자 41">
              <a:extLst>
                <a:ext uri="{FF2B5EF4-FFF2-40B4-BE49-F238E27FC236}">
                  <a16:creationId xmlns:a16="http://schemas.microsoft.com/office/drawing/2014/main" xmlns="" id="{670D23D2-2840-4CAC-911B-C79AC77074AF}"/>
                </a:ext>
              </a:extLst>
            </p:cNvPr>
            <p:cNvSpPr/>
            <p:nvPr/>
          </p:nvSpPr>
          <p:spPr>
            <a:xfrm>
              <a:off x="1880376" y="765232"/>
              <a:ext cx="100877" cy="9470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순서도: 연결자 42">
              <a:extLst>
                <a:ext uri="{FF2B5EF4-FFF2-40B4-BE49-F238E27FC236}">
                  <a16:creationId xmlns:a16="http://schemas.microsoft.com/office/drawing/2014/main" xmlns="" id="{BC42986B-90D5-4893-90A5-BCABE7C0E421}"/>
                </a:ext>
              </a:extLst>
            </p:cNvPr>
            <p:cNvSpPr/>
            <p:nvPr/>
          </p:nvSpPr>
          <p:spPr>
            <a:xfrm>
              <a:off x="2032776" y="767161"/>
              <a:ext cx="100877" cy="94708"/>
            </a:xfrm>
            <a:prstGeom prst="flowChartConnec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29" y="1824031"/>
            <a:ext cx="190500" cy="319088"/>
          </a:xfrm>
          <a:prstGeom prst="rect">
            <a:avLst/>
          </a:prstGeom>
        </p:spPr>
      </p:pic>
      <p:grpSp>
        <p:nvGrpSpPr>
          <p:cNvPr id="53" name="그룹 52"/>
          <p:cNvGrpSpPr/>
          <p:nvPr/>
        </p:nvGrpSpPr>
        <p:grpSpPr>
          <a:xfrm>
            <a:off x="3366747" y="2325050"/>
            <a:ext cx="740778" cy="496800"/>
            <a:chOff x="5062930" y="2812276"/>
            <a:chExt cx="740778" cy="496800"/>
          </a:xfrm>
        </p:grpSpPr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xmlns="" id="{54398524-E43E-4555-93A0-2DFF3632C5D9}"/>
                </a:ext>
              </a:extLst>
            </p:cNvPr>
            <p:cNvCxnSpPr/>
            <p:nvPr/>
          </p:nvCxnSpPr>
          <p:spPr>
            <a:xfrm>
              <a:off x="5135880" y="2812276"/>
              <a:ext cx="0" cy="496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3ECA98A3-8B32-4990-97B9-1E846B3DFF7A}"/>
                </a:ext>
              </a:extLst>
            </p:cNvPr>
            <p:cNvSpPr txBox="1"/>
            <p:nvPr/>
          </p:nvSpPr>
          <p:spPr>
            <a:xfrm>
              <a:off x="5062930" y="2855741"/>
              <a:ext cx="740778" cy="381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347025" y="2315754"/>
            <a:ext cx="2792786" cy="496800"/>
            <a:chOff x="1991388" y="2593015"/>
            <a:chExt cx="2792786" cy="496800"/>
          </a:xfrm>
        </p:grpSpPr>
        <p:pic>
          <p:nvPicPr>
            <p:cNvPr id="70" name="그림 69"/>
            <p:cNvPicPr>
              <a:picLocks noChangeAspect="1"/>
            </p:cNvPicPr>
            <p:nvPr/>
          </p:nvPicPr>
          <p:blipFill rotWithShape="1">
            <a:blip r:embed="rId4"/>
            <a:srcRect l="88602" t="9935" r="2261" b="32564"/>
            <a:stretch/>
          </p:blipFill>
          <p:spPr>
            <a:xfrm>
              <a:off x="4343744" y="2630431"/>
              <a:ext cx="440430" cy="408647"/>
            </a:xfrm>
            <a:prstGeom prst="rect">
              <a:avLst/>
            </a:prstGeom>
            <a:noFill/>
            <a:ln w="88900" cap="sq">
              <a:noFill/>
              <a:miter lim="800000"/>
            </a:ln>
            <a:effectLst>
              <a:outerShdw sx="1000" sy="1000" algn="tl" rotWithShape="0">
                <a:schemeClr val="bg1"/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contourClr>
                <a:srgbClr val="FFFFFF"/>
              </a:contourClr>
            </a:sp3d>
          </p:spPr>
        </p:pic>
        <p:grpSp>
          <p:nvGrpSpPr>
            <p:cNvPr id="71" name="그룹 70"/>
            <p:cNvGrpSpPr/>
            <p:nvPr/>
          </p:nvGrpSpPr>
          <p:grpSpPr>
            <a:xfrm>
              <a:off x="1991388" y="2593015"/>
              <a:ext cx="2761902" cy="496800"/>
              <a:chOff x="1991388" y="2593015"/>
              <a:chExt cx="2761902" cy="496800"/>
            </a:xfrm>
          </p:grpSpPr>
          <p:sp>
            <p:nvSpPr>
              <p:cNvPr id="72" name="사각형: 둥근 모서리 8">
                <a:extLst>
                  <a:ext uri="{FF2B5EF4-FFF2-40B4-BE49-F238E27FC236}">
                    <a16:creationId xmlns:a16="http://schemas.microsoft.com/office/drawing/2014/main" xmlns="" id="{0ABA02DF-B089-4E5B-BECA-2D4EA32C6394}"/>
                  </a:ext>
                </a:extLst>
              </p:cNvPr>
              <p:cNvSpPr/>
              <p:nvPr/>
            </p:nvSpPr>
            <p:spPr>
              <a:xfrm>
                <a:off x="1991388" y="2593015"/>
                <a:ext cx="2761902" cy="4968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/>
                  <a:t>검   </a:t>
                </a:r>
                <a:r>
                  <a:rPr lang="en-US" altLang="ko-KR" sz="2400" b="1" dirty="0">
                    <a:solidFill>
                      <a:schemeClr val="tx1"/>
                    </a:solidFill>
                    <a:latin typeface="KCC도담도담체" panose="02020503020101020101" pitchFamily="18" charset="-127"/>
                    <a:ea typeface="KCC도담도담체" panose="02020503020101020101" pitchFamily="18" charset="-127"/>
                  </a:rPr>
                  <a:t>35</a:t>
                </a:r>
                <a:endParaRPr lang="ko-KR" altLang="en-US" sz="2400" b="1" dirty="0">
                  <a:latin typeface="KCC도담도담체" panose="02020503020101020101" pitchFamily="18" charset="-127"/>
                  <a:ea typeface="KCC도담도담체" panose="02020503020101020101" pitchFamily="18" charset="-127"/>
                </a:endParaRPr>
              </a:p>
            </p:txBody>
          </p:sp>
          <p:grpSp>
            <p:nvGrpSpPr>
              <p:cNvPr id="73" name="그룹 72"/>
              <p:cNvGrpSpPr/>
              <p:nvPr/>
            </p:nvGrpSpPr>
            <p:grpSpPr>
              <a:xfrm>
                <a:off x="2116500" y="2669671"/>
                <a:ext cx="259564" cy="369407"/>
                <a:chOff x="1809000" y="749300"/>
                <a:chExt cx="414772" cy="550099"/>
              </a:xfrm>
            </p:grpSpPr>
            <p:sp>
              <p:nvSpPr>
                <p:cNvPr id="74" name="타원 73"/>
                <p:cNvSpPr/>
                <p:nvPr/>
              </p:nvSpPr>
              <p:spPr>
                <a:xfrm>
                  <a:off x="1809000" y="749300"/>
                  <a:ext cx="388100" cy="387350"/>
                </a:xfrm>
                <a:prstGeom prst="ellipse">
                  <a:avLst/>
                </a:prstGeom>
                <a:solidFill>
                  <a:srgbClr val="6099E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타원 74"/>
                <p:cNvSpPr/>
                <p:nvPr/>
              </p:nvSpPr>
              <p:spPr>
                <a:xfrm>
                  <a:off x="1862823" y="799080"/>
                  <a:ext cx="280453" cy="28778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모서리가 둥근 직사각형 75"/>
                <p:cNvSpPr/>
                <p:nvPr/>
              </p:nvSpPr>
              <p:spPr>
                <a:xfrm rot="-2460000">
                  <a:off x="2169948" y="1013449"/>
                  <a:ext cx="53824" cy="285950"/>
                </a:xfrm>
                <a:prstGeom prst="roundRect">
                  <a:avLst/>
                </a:prstGeom>
                <a:solidFill>
                  <a:srgbClr val="6099E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55" name="그룹 54"/>
          <p:cNvGrpSpPr/>
          <p:nvPr/>
        </p:nvGrpSpPr>
        <p:grpSpPr>
          <a:xfrm>
            <a:off x="365209" y="1903501"/>
            <a:ext cx="2761902" cy="369332"/>
            <a:chOff x="2377509" y="5521875"/>
            <a:chExt cx="2128164" cy="339846"/>
          </a:xfrm>
        </p:grpSpPr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xmlns="" id="{9D07B729-09E2-482A-B1DD-C4FCAACFD0C7}"/>
                </a:ext>
              </a:extLst>
            </p:cNvPr>
            <p:cNvCxnSpPr/>
            <p:nvPr/>
          </p:nvCxnSpPr>
          <p:spPr>
            <a:xfrm flipV="1">
              <a:off x="2377509" y="5775158"/>
              <a:ext cx="2128164" cy="192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386CC611-6033-4704-A6FC-A825DAF81054}"/>
                </a:ext>
              </a:extLst>
            </p:cNvPr>
            <p:cNvSpPr txBox="1"/>
            <p:nvPr/>
          </p:nvSpPr>
          <p:spPr>
            <a:xfrm>
              <a:off x="3264072" y="5521875"/>
              <a:ext cx="740778" cy="339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365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2359193" y="2337333"/>
            <a:ext cx="740778" cy="432001"/>
            <a:chOff x="4785023" y="2812276"/>
            <a:chExt cx="740778" cy="496800"/>
          </a:xfrm>
        </p:grpSpPr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xmlns="" id="{54398524-E43E-4555-93A0-2DFF3632C5D9}"/>
                </a:ext>
              </a:extLst>
            </p:cNvPr>
            <p:cNvCxnSpPr/>
            <p:nvPr/>
          </p:nvCxnSpPr>
          <p:spPr>
            <a:xfrm>
              <a:off x="5135880" y="2812276"/>
              <a:ext cx="0" cy="496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3ECA98A3-8B32-4990-97B9-1E846B3DFF7A}"/>
                </a:ext>
              </a:extLst>
            </p:cNvPr>
            <p:cNvSpPr txBox="1"/>
            <p:nvPr/>
          </p:nvSpPr>
          <p:spPr>
            <a:xfrm>
              <a:off x="4785023" y="2848933"/>
              <a:ext cx="740778" cy="424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 rot="5400000">
            <a:off x="2889415" y="1764736"/>
            <a:ext cx="369332" cy="757214"/>
            <a:chOff x="4796389" y="2438282"/>
            <a:chExt cx="369332" cy="870794"/>
          </a:xfrm>
        </p:grpSpPr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xmlns="" id="{54398524-E43E-4555-93A0-2DFF3632C5D9}"/>
                </a:ext>
              </a:extLst>
            </p:cNvPr>
            <p:cNvCxnSpPr/>
            <p:nvPr/>
          </p:nvCxnSpPr>
          <p:spPr>
            <a:xfrm>
              <a:off x="5135880" y="2812276"/>
              <a:ext cx="0" cy="496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3ECA98A3-8B32-4990-97B9-1E846B3DFF7A}"/>
                </a:ext>
              </a:extLst>
            </p:cNvPr>
            <p:cNvSpPr txBox="1"/>
            <p:nvPr/>
          </p:nvSpPr>
          <p:spPr>
            <a:xfrm rot="16200000">
              <a:off x="4555108" y="2679563"/>
              <a:ext cx="851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 rot="5400000">
            <a:off x="559492" y="1746767"/>
            <a:ext cx="369332" cy="757214"/>
            <a:chOff x="4796389" y="2438282"/>
            <a:chExt cx="369332" cy="870794"/>
          </a:xfrm>
        </p:grpSpPr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xmlns="" id="{54398524-E43E-4555-93A0-2DFF3632C5D9}"/>
                </a:ext>
              </a:extLst>
            </p:cNvPr>
            <p:cNvCxnSpPr/>
            <p:nvPr/>
          </p:nvCxnSpPr>
          <p:spPr>
            <a:xfrm>
              <a:off x="5135880" y="2812276"/>
              <a:ext cx="0" cy="496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3ECA98A3-8B32-4990-97B9-1E846B3DFF7A}"/>
                </a:ext>
              </a:extLst>
            </p:cNvPr>
            <p:cNvSpPr txBox="1"/>
            <p:nvPr/>
          </p:nvSpPr>
          <p:spPr>
            <a:xfrm rot="16200000">
              <a:off x="4555108" y="2679563"/>
              <a:ext cx="851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67647" y="2322117"/>
            <a:ext cx="740778" cy="432001"/>
            <a:chOff x="5179665" y="2817757"/>
            <a:chExt cx="740778" cy="496800"/>
          </a:xfrm>
        </p:grpSpPr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xmlns="" id="{54398524-E43E-4555-93A0-2DFF3632C5D9}"/>
                </a:ext>
              </a:extLst>
            </p:cNvPr>
            <p:cNvCxnSpPr/>
            <p:nvPr/>
          </p:nvCxnSpPr>
          <p:spPr>
            <a:xfrm>
              <a:off x="5539181" y="2817757"/>
              <a:ext cx="0" cy="496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3ECA98A3-8B32-4990-97B9-1E846B3DFF7A}"/>
                </a:ext>
              </a:extLst>
            </p:cNvPr>
            <p:cNvSpPr txBox="1"/>
            <p:nvPr/>
          </p:nvSpPr>
          <p:spPr>
            <a:xfrm>
              <a:off x="5179665" y="2835255"/>
              <a:ext cx="740778" cy="424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0EB2CA53-F0A1-4F12-99DA-4114EACA4E5B}"/>
              </a:ext>
            </a:extLst>
          </p:cNvPr>
          <p:cNvGrpSpPr/>
          <p:nvPr/>
        </p:nvGrpSpPr>
        <p:grpSpPr>
          <a:xfrm>
            <a:off x="5890579" y="7982874"/>
            <a:ext cx="954721" cy="646331"/>
            <a:chOff x="4456574" y="6140655"/>
            <a:chExt cx="954721" cy="646331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xmlns="" id="{1E418E2A-8F0C-45D8-A83F-449154BEF3CB}"/>
                </a:ext>
              </a:extLst>
            </p:cNvPr>
            <p:cNvSpPr/>
            <p:nvPr/>
          </p:nvSpPr>
          <p:spPr>
            <a:xfrm>
              <a:off x="4533457" y="6192915"/>
              <a:ext cx="712800" cy="24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xmlns="" id="{EFA7F90C-EDE3-4B2C-8112-3A7F21D583D0}"/>
                </a:ext>
              </a:extLst>
            </p:cNvPr>
            <p:cNvSpPr txBox="1"/>
            <p:nvPr/>
          </p:nvSpPr>
          <p:spPr>
            <a:xfrm>
              <a:off x="4456574" y="6140655"/>
              <a:ext cx="9547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ㄴㄴㄹㅇ</a:t>
              </a:r>
              <a:endParaRPr lang="ko-KR" altLang="en-US" dirty="0"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  <a:p>
              <a:endParaRPr lang="ko-KR" altLang="en-US" dirty="0"/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FB081D35-A63D-49B5-A31D-28201D4638D4}"/>
              </a:ext>
            </a:extLst>
          </p:cNvPr>
          <p:cNvSpPr/>
          <p:nvPr/>
        </p:nvSpPr>
        <p:spPr>
          <a:xfrm>
            <a:off x="2632187" y="8034866"/>
            <a:ext cx="712800" cy="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9AA189DF-2A2B-42F3-94E9-93B1B27A64E6}"/>
              </a:ext>
            </a:extLst>
          </p:cNvPr>
          <p:cNvSpPr txBox="1"/>
          <p:nvPr/>
        </p:nvSpPr>
        <p:spPr>
          <a:xfrm>
            <a:off x="2555304" y="7982606"/>
            <a:ext cx="954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ㄴㄴㄹㅇ</a:t>
            </a:r>
            <a:endParaRPr lang="ko-KR" altLang="en-US" dirty="0"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endParaRPr lang="ko-KR" altLang="en-US" dirty="0"/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xmlns="" id="{EBB8476B-CFF6-4489-9061-16351BCA1F3E}"/>
              </a:ext>
            </a:extLst>
          </p:cNvPr>
          <p:cNvGrpSpPr/>
          <p:nvPr/>
        </p:nvGrpSpPr>
        <p:grpSpPr>
          <a:xfrm rot="5400000">
            <a:off x="3528265" y="1716131"/>
            <a:ext cx="396861" cy="701847"/>
            <a:chOff x="4687134" y="3123652"/>
            <a:chExt cx="396861" cy="3292050"/>
          </a:xfrm>
        </p:grpSpPr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xmlns="" id="{92717AC0-0F70-4DF7-AC4F-441FFB2955F8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xmlns="" id="{EB0CE1CE-CCC6-4668-8A18-AE550CBD94C9}"/>
                </a:ext>
              </a:extLst>
            </p:cNvPr>
            <p:cNvSpPr txBox="1"/>
            <p:nvPr/>
          </p:nvSpPr>
          <p:spPr>
            <a:xfrm rot="16200000">
              <a:off x="3253304" y="4585011"/>
              <a:ext cx="329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xmlns="" id="{97EC8133-083C-4272-9ED3-8DFFCE6C0981}"/>
              </a:ext>
            </a:extLst>
          </p:cNvPr>
          <p:cNvGrpSpPr/>
          <p:nvPr/>
        </p:nvGrpSpPr>
        <p:grpSpPr>
          <a:xfrm rot="5400000">
            <a:off x="6499186" y="1743134"/>
            <a:ext cx="396861" cy="659355"/>
            <a:chOff x="4687134" y="3123652"/>
            <a:chExt cx="396861" cy="3292050"/>
          </a:xfrm>
        </p:grpSpPr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xmlns="" id="{7576F5B5-BBCE-4184-BACB-2BA6545195F0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xmlns="" id="{41B82850-955D-4DA7-8EC1-CC08AA6BEAF0}"/>
                </a:ext>
              </a:extLst>
            </p:cNvPr>
            <p:cNvSpPr txBox="1"/>
            <p:nvPr/>
          </p:nvSpPr>
          <p:spPr>
            <a:xfrm rot="16200000">
              <a:off x="3253304" y="4585011"/>
              <a:ext cx="329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xmlns="" id="{1DD338B8-F418-4087-855A-0141D7B043E5}"/>
              </a:ext>
            </a:extLst>
          </p:cNvPr>
          <p:cNvGrpSpPr/>
          <p:nvPr/>
        </p:nvGrpSpPr>
        <p:grpSpPr>
          <a:xfrm>
            <a:off x="3678216" y="2305495"/>
            <a:ext cx="2792786" cy="496800"/>
            <a:chOff x="1991388" y="2593015"/>
            <a:chExt cx="2792786" cy="496800"/>
          </a:xfrm>
        </p:grpSpPr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xmlns="" id="{D47C7196-CFC0-44FE-BF86-8D553EBA6B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8602" t="9935" r="2261" b="32564"/>
            <a:stretch/>
          </p:blipFill>
          <p:spPr>
            <a:xfrm>
              <a:off x="4343744" y="2630431"/>
              <a:ext cx="440430" cy="408647"/>
            </a:xfrm>
            <a:prstGeom prst="rect">
              <a:avLst/>
            </a:prstGeom>
            <a:noFill/>
            <a:ln w="88900" cap="sq">
              <a:noFill/>
              <a:miter lim="800000"/>
            </a:ln>
            <a:effectLst>
              <a:outerShdw sx="1000" sy="1000" algn="tl" rotWithShape="0">
                <a:schemeClr val="bg1"/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contourClr>
                <a:srgbClr val="FFFFFF"/>
              </a:contourClr>
            </a:sp3d>
          </p:spPr>
        </p:pic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xmlns="" id="{FA66B954-04AD-49E8-9FB7-05A7DD9DDB5A}"/>
                </a:ext>
              </a:extLst>
            </p:cNvPr>
            <p:cNvGrpSpPr/>
            <p:nvPr/>
          </p:nvGrpSpPr>
          <p:grpSpPr>
            <a:xfrm>
              <a:off x="1991388" y="2593015"/>
              <a:ext cx="2761902" cy="496800"/>
              <a:chOff x="1991388" y="2593015"/>
              <a:chExt cx="2761902" cy="496800"/>
            </a:xfrm>
          </p:grpSpPr>
          <p:sp>
            <p:nvSpPr>
              <p:cNvPr id="108" name="사각형: 둥근 모서리 8">
                <a:extLst>
                  <a:ext uri="{FF2B5EF4-FFF2-40B4-BE49-F238E27FC236}">
                    <a16:creationId xmlns:a16="http://schemas.microsoft.com/office/drawing/2014/main" xmlns="" id="{C5B4F180-BD31-4686-8497-C73D2BF41FC0}"/>
                  </a:ext>
                </a:extLst>
              </p:cNvPr>
              <p:cNvSpPr/>
              <p:nvPr/>
            </p:nvSpPr>
            <p:spPr>
              <a:xfrm>
                <a:off x="1991388" y="2593015"/>
                <a:ext cx="2761902" cy="4968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/>
                  <a:t>검   </a:t>
                </a:r>
                <a:r>
                  <a:rPr lang="en-US" altLang="ko-KR" sz="2400" b="1" dirty="0">
                    <a:solidFill>
                      <a:schemeClr val="tx1"/>
                    </a:solidFill>
                    <a:latin typeface="KCC도담도담체" panose="02020503020101020101" pitchFamily="18" charset="-127"/>
                    <a:ea typeface="KCC도담도담체" panose="02020503020101020101" pitchFamily="18" charset="-127"/>
                  </a:rPr>
                  <a:t>35</a:t>
                </a:r>
                <a:endParaRPr lang="ko-KR" altLang="en-US" sz="2400" b="1" dirty="0">
                  <a:latin typeface="KCC도담도담체" panose="02020503020101020101" pitchFamily="18" charset="-127"/>
                  <a:ea typeface="KCC도담도담체" panose="02020503020101020101" pitchFamily="18" charset="-127"/>
                </a:endParaRPr>
              </a:p>
            </p:txBody>
          </p:sp>
          <p:grpSp>
            <p:nvGrpSpPr>
              <p:cNvPr id="109" name="그룹 108">
                <a:extLst>
                  <a:ext uri="{FF2B5EF4-FFF2-40B4-BE49-F238E27FC236}">
                    <a16:creationId xmlns:a16="http://schemas.microsoft.com/office/drawing/2014/main" xmlns="" id="{B49E846E-FAB0-4E8C-A861-66797EFB6058}"/>
                  </a:ext>
                </a:extLst>
              </p:cNvPr>
              <p:cNvGrpSpPr/>
              <p:nvPr/>
            </p:nvGrpSpPr>
            <p:grpSpPr>
              <a:xfrm>
                <a:off x="2116500" y="2669671"/>
                <a:ext cx="259564" cy="369407"/>
                <a:chOff x="1809000" y="749300"/>
                <a:chExt cx="414772" cy="550099"/>
              </a:xfrm>
            </p:grpSpPr>
            <p:sp>
              <p:nvSpPr>
                <p:cNvPr id="110" name="타원 109">
                  <a:extLst>
                    <a:ext uri="{FF2B5EF4-FFF2-40B4-BE49-F238E27FC236}">
                      <a16:creationId xmlns:a16="http://schemas.microsoft.com/office/drawing/2014/main" xmlns="" id="{DDF04E87-9B9A-4951-8C26-4ECDADB14BA7}"/>
                    </a:ext>
                  </a:extLst>
                </p:cNvPr>
                <p:cNvSpPr/>
                <p:nvPr/>
              </p:nvSpPr>
              <p:spPr>
                <a:xfrm>
                  <a:off x="1809000" y="749300"/>
                  <a:ext cx="388100" cy="387350"/>
                </a:xfrm>
                <a:prstGeom prst="ellipse">
                  <a:avLst/>
                </a:prstGeom>
                <a:solidFill>
                  <a:srgbClr val="6099E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타원 110">
                  <a:extLst>
                    <a:ext uri="{FF2B5EF4-FFF2-40B4-BE49-F238E27FC236}">
                      <a16:creationId xmlns:a16="http://schemas.microsoft.com/office/drawing/2014/main" xmlns="" id="{F9E8D712-6BF0-45F0-9520-511DA71629B1}"/>
                    </a:ext>
                  </a:extLst>
                </p:cNvPr>
                <p:cNvSpPr/>
                <p:nvPr/>
              </p:nvSpPr>
              <p:spPr>
                <a:xfrm>
                  <a:off x="1862823" y="799080"/>
                  <a:ext cx="280453" cy="28778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모서리가 둥근 직사각형 75">
                  <a:extLst>
                    <a:ext uri="{FF2B5EF4-FFF2-40B4-BE49-F238E27FC236}">
                      <a16:creationId xmlns:a16="http://schemas.microsoft.com/office/drawing/2014/main" xmlns="" id="{6A9C1489-6281-454A-A810-F56A36648930}"/>
                    </a:ext>
                  </a:extLst>
                </p:cNvPr>
                <p:cNvSpPr/>
                <p:nvPr/>
              </p:nvSpPr>
              <p:spPr>
                <a:xfrm rot="-2460000">
                  <a:off x="2169948" y="1013449"/>
                  <a:ext cx="53824" cy="285950"/>
                </a:xfrm>
                <a:prstGeom prst="roundRect">
                  <a:avLst/>
                </a:prstGeom>
                <a:solidFill>
                  <a:srgbClr val="6099E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0F3ABF7A-EE37-4F84-B592-3800DF37A318}"/>
              </a:ext>
            </a:extLst>
          </p:cNvPr>
          <p:cNvSpPr txBox="1"/>
          <p:nvPr/>
        </p:nvSpPr>
        <p:spPr>
          <a:xfrm>
            <a:off x="149588" y="353733"/>
            <a:ext cx="1995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맑은 고딕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굵게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20pt,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왼쪽 정렬</a:t>
            </a:r>
          </a:p>
          <a:p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xmlns="" id="{726763C4-DA72-465E-ABAD-5CB61703AFB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42559" y="1674311"/>
            <a:ext cx="2259947" cy="3395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2633105E-BAF3-4336-B645-1DBCF9F9C8DA}"/>
              </a:ext>
            </a:extLst>
          </p:cNvPr>
          <p:cNvCxnSpPr/>
          <p:nvPr/>
        </p:nvCxnSpPr>
        <p:spPr>
          <a:xfrm>
            <a:off x="808425" y="2739057"/>
            <a:ext cx="17468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xmlns="" id="{A7769425-82EE-422A-8A6E-E337E993BCF6}"/>
              </a:ext>
            </a:extLst>
          </p:cNvPr>
          <p:cNvCxnSpPr/>
          <p:nvPr/>
        </p:nvCxnSpPr>
        <p:spPr>
          <a:xfrm>
            <a:off x="4161372" y="2731437"/>
            <a:ext cx="17468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xmlns="" id="{1FD7532C-7FC1-4E05-9018-6BAB56CAAED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81438" y="1771500"/>
            <a:ext cx="1293896" cy="237749"/>
          </a:xfrm>
          <a:prstGeom prst="curvedConnector3">
            <a:avLst>
              <a:gd name="adj1" fmla="val -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018982E5-C8DC-4EEE-828E-7047514DACB0}"/>
              </a:ext>
            </a:extLst>
          </p:cNvPr>
          <p:cNvSpPr txBox="1"/>
          <p:nvPr/>
        </p:nvSpPr>
        <p:spPr>
          <a:xfrm>
            <a:off x="4475122" y="559921"/>
            <a:ext cx="2270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Kcc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도담도담체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굵게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24pt,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왼쪽 정렬</a:t>
            </a:r>
          </a:p>
          <a:p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xmlns="" id="{35BE942A-4C40-4E63-A320-18BF34D466EA}"/>
              </a:ext>
            </a:extLst>
          </p:cNvPr>
          <p:cNvGrpSpPr/>
          <p:nvPr/>
        </p:nvGrpSpPr>
        <p:grpSpPr>
          <a:xfrm rot="16200000">
            <a:off x="1530541" y="7214996"/>
            <a:ext cx="370041" cy="2706602"/>
            <a:chOff x="4327253" y="4345374"/>
            <a:chExt cx="370041" cy="1238400"/>
          </a:xfrm>
        </p:grpSpPr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xmlns="" id="{286E40C8-B66F-4168-8460-BBEF2BF70386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5794C323-F998-4708-8A07-9FFCCC9DC0E6}"/>
                </a:ext>
              </a:extLst>
            </p:cNvPr>
            <p:cNvSpPr txBox="1"/>
            <p:nvPr/>
          </p:nvSpPr>
          <p:spPr>
            <a:xfrm rot="5400000">
              <a:off x="4319744" y="4838867"/>
              <a:ext cx="384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350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xmlns="" id="{B02C71F2-77CA-496C-9D92-D4E9DE25A21B}"/>
              </a:ext>
            </a:extLst>
          </p:cNvPr>
          <p:cNvGrpSpPr/>
          <p:nvPr/>
        </p:nvGrpSpPr>
        <p:grpSpPr>
          <a:xfrm rot="5400000">
            <a:off x="168034" y="8230784"/>
            <a:ext cx="396861" cy="701847"/>
            <a:chOff x="4687134" y="3123652"/>
            <a:chExt cx="396861" cy="3292050"/>
          </a:xfrm>
        </p:grpSpPr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xmlns="" id="{DE2525F8-75EC-41BC-8E71-37BB50426A32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4D94EF02-241B-46A7-84E8-E8DD1565888F}"/>
                </a:ext>
              </a:extLst>
            </p:cNvPr>
            <p:cNvSpPr txBox="1"/>
            <p:nvPr/>
          </p:nvSpPr>
          <p:spPr>
            <a:xfrm rot="16200000">
              <a:off x="3253304" y="4585011"/>
              <a:ext cx="329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xmlns="" id="{81C86569-D1BB-41C4-84D2-D692213AD228}"/>
              </a:ext>
            </a:extLst>
          </p:cNvPr>
          <p:cNvGrpSpPr/>
          <p:nvPr/>
        </p:nvGrpSpPr>
        <p:grpSpPr>
          <a:xfrm rot="5400000">
            <a:off x="3142421" y="8229460"/>
            <a:ext cx="396861" cy="701847"/>
            <a:chOff x="4687134" y="3123652"/>
            <a:chExt cx="396861" cy="3292050"/>
          </a:xfrm>
        </p:grpSpPr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xmlns="" id="{B6B8CF93-A36E-4DED-A58E-4727BDE4B81C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417A692E-8B09-4793-B14F-8EBFF583CDDA}"/>
                </a:ext>
              </a:extLst>
            </p:cNvPr>
            <p:cNvSpPr txBox="1"/>
            <p:nvPr/>
          </p:nvSpPr>
          <p:spPr>
            <a:xfrm rot="16200000">
              <a:off x="3253304" y="4585011"/>
              <a:ext cx="329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xmlns="" id="{5C95DF27-CD67-4FA0-8AF3-F94C9DDF4CD8}"/>
              </a:ext>
            </a:extLst>
          </p:cNvPr>
          <p:cNvGrpSpPr/>
          <p:nvPr/>
        </p:nvGrpSpPr>
        <p:grpSpPr>
          <a:xfrm>
            <a:off x="2786442" y="3170487"/>
            <a:ext cx="740778" cy="479572"/>
            <a:chOff x="4785023" y="2812276"/>
            <a:chExt cx="740778" cy="496800"/>
          </a:xfrm>
        </p:grpSpPr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xmlns="" id="{5122F6ED-2E4C-403D-969F-45064C6C1F5F}"/>
                </a:ext>
              </a:extLst>
            </p:cNvPr>
            <p:cNvCxnSpPr/>
            <p:nvPr/>
          </p:nvCxnSpPr>
          <p:spPr>
            <a:xfrm>
              <a:off x="5135880" y="2812276"/>
              <a:ext cx="0" cy="496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xmlns="" id="{EF65D4DD-EDB7-491D-B59A-3F35C8C6785D}"/>
                </a:ext>
              </a:extLst>
            </p:cNvPr>
            <p:cNvSpPr txBox="1"/>
            <p:nvPr/>
          </p:nvSpPr>
          <p:spPr>
            <a:xfrm>
              <a:off x="4785023" y="2848933"/>
              <a:ext cx="740778" cy="382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xmlns="" id="{AAAE4B83-3643-48EB-BDBF-91CD8C11C03E}"/>
              </a:ext>
            </a:extLst>
          </p:cNvPr>
          <p:cNvGrpSpPr/>
          <p:nvPr/>
        </p:nvGrpSpPr>
        <p:grpSpPr>
          <a:xfrm>
            <a:off x="41774" y="3540736"/>
            <a:ext cx="740778" cy="369332"/>
            <a:chOff x="4702541" y="2314344"/>
            <a:chExt cx="740778" cy="1548690"/>
          </a:xfrm>
        </p:grpSpPr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xmlns="" id="{75C0C982-113F-4E28-91DA-44987C806A65}"/>
                </a:ext>
              </a:extLst>
            </p:cNvPr>
            <p:cNvCxnSpPr/>
            <p:nvPr/>
          </p:nvCxnSpPr>
          <p:spPr>
            <a:xfrm>
              <a:off x="5135880" y="2812276"/>
              <a:ext cx="0" cy="496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xmlns="" id="{2117712A-7399-4330-ADFF-18B30E3F0860}"/>
                </a:ext>
              </a:extLst>
            </p:cNvPr>
            <p:cNvSpPr txBox="1"/>
            <p:nvPr/>
          </p:nvSpPr>
          <p:spPr>
            <a:xfrm>
              <a:off x="4702541" y="2314344"/>
              <a:ext cx="740778" cy="1548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xmlns="" id="{36B25FD5-2D79-43A4-B9CC-BE47D0560608}"/>
              </a:ext>
            </a:extLst>
          </p:cNvPr>
          <p:cNvGrpSpPr/>
          <p:nvPr/>
        </p:nvGrpSpPr>
        <p:grpSpPr>
          <a:xfrm>
            <a:off x="1633446" y="7962462"/>
            <a:ext cx="740778" cy="369332"/>
            <a:chOff x="4766694" y="2677137"/>
            <a:chExt cx="740778" cy="693434"/>
          </a:xfrm>
        </p:grpSpPr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xmlns="" id="{4FC0F171-F806-4024-8C2E-34E83589C4F1}"/>
                </a:ext>
              </a:extLst>
            </p:cNvPr>
            <p:cNvCxnSpPr/>
            <p:nvPr/>
          </p:nvCxnSpPr>
          <p:spPr>
            <a:xfrm>
              <a:off x="5135880" y="2812276"/>
              <a:ext cx="0" cy="496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xmlns="" id="{4A70CB27-9D3B-4159-9111-016C1C0EC99D}"/>
                </a:ext>
              </a:extLst>
            </p:cNvPr>
            <p:cNvSpPr txBox="1"/>
            <p:nvPr/>
          </p:nvSpPr>
          <p:spPr>
            <a:xfrm>
              <a:off x="4766694" y="2677137"/>
              <a:ext cx="740778" cy="693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EA2AC659-EC84-42D0-AA4B-103B12FCE5AE}"/>
              </a:ext>
            </a:extLst>
          </p:cNvPr>
          <p:cNvCxnSpPr>
            <a:cxnSpLocks/>
          </p:cNvCxnSpPr>
          <p:nvPr/>
        </p:nvCxnSpPr>
        <p:spPr>
          <a:xfrm flipV="1">
            <a:off x="845352" y="1165051"/>
            <a:ext cx="17865" cy="2147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xmlns="" id="{E3E633DE-9FED-4E1A-840F-D967AEA308E2}"/>
              </a:ext>
            </a:extLst>
          </p:cNvPr>
          <p:cNvSpPr txBox="1"/>
          <p:nvPr/>
        </p:nvSpPr>
        <p:spPr>
          <a:xfrm>
            <a:off x="2181588" y="379133"/>
            <a:ext cx="1995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원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지름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파랑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강조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1),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파랑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(80%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더 밝게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사이 간격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6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F57AD0B4-4E59-499A-A4F9-26B03A996D80}"/>
              </a:ext>
            </a:extLst>
          </p:cNvPr>
          <p:cNvCxnSpPr>
            <a:cxnSpLocks/>
            <a:stCxn id="38" idx="6"/>
            <a:endCxn id="39" idx="2"/>
          </p:cNvCxnSpPr>
          <p:nvPr/>
        </p:nvCxnSpPr>
        <p:spPr>
          <a:xfrm>
            <a:off x="1702214" y="3001675"/>
            <a:ext cx="51523" cy="1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그림 122">
            <a:extLst>
              <a:ext uri="{FF2B5EF4-FFF2-40B4-BE49-F238E27FC236}">
                <a16:creationId xmlns:a16="http://schemas.microsoft.com/office/drawing/2014/main" xmlns="" id="{AF279378-1573-4BB7-A954-143E586CC44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36" t="21289" r="24087" b="25083"/>
          <a:stretch/>
        </p:blipFill>
        <p:spPr>
          <a:xfrm>
            <a:off x="406179" y="3783125"/>
            <a:ext cx="2658204" cy="4235273"/>
          </a:xfrm>
          <a:prstGeom prst="rect">
            <a:avLst/>
          </a:prstGeom>
        </p:spPr>
      </p:pic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xmlns="" id="{FBC841D3-83BA-4948-B455-B60DC268EC8F}"/>
              </a:ext>
            </a:extLst>
          </p:cNvPr>
          <p:cNvCxnSpPr>
            <a:cxnSpLocks/>
          </p:cNvCxnSpPr>
          <p:nvPr/>
        </p:nvCxnSpPr>
        <p:spPr>
          <a:xfrm>
            <a:off x="807148" y="7769997"/>
            <a:ext cx="11182" cy="1068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8F9DF415-41EB-42C7-8D3C-89B294E7C797}"/>
              </a:ext>
            </a:extLst>
          </p:cNvPr>
          <p:cNvSpPr txBox="1"/>
          <p:nvPr/>
        </p:nvSpPr>
        <p:spPr>
          <a:xfrm>
            <a:off x="622354" y="8832626"/>
            <a:ext cx="1995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맑은 고딕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14pt,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10pt</a:t>
            </a: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왼쪽 정렬</a:t>
            </a:r>
          </a:p>
          <a:p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xmlns="" id="{A38A3ED5-5C54-495C-AE83-CFF92BE359A8}"/>
              </a:ext>
            </a:extLst>
          </p:cNvPr>
          <p:cNvSpPr/>
          <p:nvPr/>
        </p:nvSpPr>
        <p:spPr>
          <a:xfrm>
            <a:off x="-835047" y="-81695"/>
            <a:ext cx="830041" cy="79579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1-1</a:t>
            </a:r>
            <a:endParaRPr lang="ko-KR" altLang="en-US" dirty="0"/>
          </a:p>
        </p:txBody>
      </p:sp>
      <p:grpSp>
        <p:nvGrpSpPr>
          <p:cNvPr id="124" name="그룹 123"/>
          <p:cNvGrpSpPr/>
          <p:nvPr/>
        </p:nvGrpSpPr>
        <p:grpSpPr>
          <a:xfrm>
            <a:off x="-1287960" y="2861356"/>
            <a:ext cx="2344050" cy="1489550"/>
            <a:chOff x="227183" y="1164761"/>
            <a:chExt cx="2344050" cy="1489550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xmlns="" id="{A38A3ED5-5C54-495C-AE83-CFF92BE359A8}"/>
                </a:ext>
              </a:extLst>
            </p:cNvPr>
            <p:cNvSpPr/>
            <p:nvPr/>
          </p:nvSpPr>
          <p:spPr>
            <a:xfrm>
              <a:off x="227183" y="2161240"/>
              <a:ext cx="1125227" cy="49307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1-1-1</a:t>
              </a:r>
              <a:endParaRPr lang="ko-KR" altLang="en-US" dirty="0"/>
            </a:p>
          </p:txBody>
        </p:sp>
        <p:sp>
          <p:nvSpPr>
            <p:cNvPr id="126" name="원호 125">
              <a:extLst>
                <a:ext uri="{FF2B5EF4-FFF2-40B4-BE49-F238E27FC236}">
                  <a16:creationId xmlns:a16="http://schemas.microsoft.com/office/drawing/2014/main" xmlns="" id="{D0F4922F-D17E-4C40-9887-E514C0CF1025}"/>
                </a:ext>
              </a:extLst>
            </p:cNvPr>
            <p:cNvSpPr/>
            <p:nvPr/>
          </p:nvSpPr>
          <p:spPr>
            <a:xfrm rot="8370597">
              <a:off x="721609" y="1164761"/>
              <a:ext cx="1849624" cy="1459579"/>
            </a:xfrm>
            <a:prstGeom prst="arc">
              <a:avLst>
                <a:gd name="adj1" fmla="val 16200000"/>
                <a:gd name="adj2" fmla="val 84311"/>
              </a:avLst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5967462" y="3816767"/>
            <a:ext cx="2536572" cy="1849624"/>
            <a:chOff x="1448586" y="982520"/>
            <a:chExt cx="2536572" cy="1849624"/>
          </a:xfrm>
        </p:grpSpPr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xmlns="" id="{A38A3ED5-5C54-495C-AE83-CFF92BE359A8}"/>
                </a:ext>
              </a:extLst>
            </p:cNvPr>
            <p:cNvSpPr/>
            <p:nvPr/>
          </p:nvSpPr>
          <p:spPr>
            <a:xfrm>
              <a:off x="2741868" y="1023588"/>
              <a:ext cx="1243290" cy="47364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1-1-2</a:t>
              </a:r>
              <a:endParaRPr lang="ko-KR" altLang="en-US" dirty="0"/>
            </a:p>
          </p:txBody>
        </p:sp>
        <p:sp>
          <p:nvSpPr>
            <p:cNvPr id="129" name="원호 128">
              <a:extLst>
                <a:ext uri="{FF2B5EF4-FFF2-40B4-BE49-F238E27FC236}">
                  <a16:creationId xmlns:a16="http://schemas.microsoft.com/office/drawing/2014/main" xmlns="" id="{D0F4922F-D17E-4C40-9887-E514C0CF1025}"/>
                </a:ext>
              </a:extLst>
            </p:cNvPr>
            <p:cNvSpPr/>
            <p:nvPr/>
          </p:nvSpPr>
          <p:spPr>
            <a:xfrm rot="18680118">
              <a:off x="1253564" y="1177542"/>
              <a:ext cx="1849624" cy="1459579"/>
            </a:xfrm>
            <a:prstGeom prst="arc">
              <a:avLst>
                <a:gd name="adj1" fmla="val 16200000"/>
                <a:gd name="adj2" fmla="val 84311"/>
              </a:avLst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8772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3944B617-9598-494B-8A3D-E1F260C749D6}"/>
              </a:ext>
            </a:extLst>
          </p:cNvPr>
          <p:cNvSpPr/>
          <p:nvPr/>
        </p:nvSpPr>
        <p:spPr>
          <a:xfrm>
            <a:off x="3238344" y="2705971"/>
            <a:ext cx="1673432" cy="599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120</a:t>
            </a:r>
            <a:r>
              <a:rPr lang="ko-KR" altLang="en-US" sz="40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번</a:t>
            </a:r>
          </a:p>
          <a:p>
            <a:r>
              <a:rPr lang="ko-KR" altLang="en-US" sz="2000" dirty="0"/>
              <a:t>경남 </a:t>
            </a:r>
            <a:r>
              <a:rPr lang="en-US" altLang="ko-KR" sz="2000" dirty="0"/>
              <a:t>41</a:t>
            </a:r>
            <a:r>
              <a:rPr lang="ko-KR" altLang="en-US" sz="2000" dirty="0"/>
              <a:t>바 </a:t>
            </a:r>
            <a:r>
              <a:rPr lang="en-US" altLang="ko-KR" sz="2000" dirty="0"/>
              <a:t>1234</a:t>
            </a:r>
            <a:endParaRPr lang="ko-KR" altLang="en-US" sz="2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6857DF9C-2828-4252-B7B9-13C289DED9F3}"/>
              </a:ext>
            </a:extLst>
          </p:cNvPr>
          <p:cNvSpPr/>
          <p:nvPr/>
        </p:nvSpPr>
        <p:spPr>
          <a:xfrm>
            <a:off x="2083443" y="3289286"/>
            <a:ext cx="2691113" cy="4732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2" b="15666"/>
          <a:stretch/>
        </p:blipFill>
        <p:spPr>
          <a:xfrm>
            <a:off x="2048011" y="2368048"/>
            <a:ext cx="1060174" cy="627854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808996" y="1617404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448515" y="1061004"/>
            <a:ext cx="5960962" cy="7772799"/>
            <a:chOff x="448519" y="1066600"/>
            <a:chExt cx="5960962" cy="7772799"/>
          </a:xfrm>
        </p:grpSpPr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xmlns="" id="{081FE162-0A24-4C7E-8540-2AB6E582F19A}"/>
                </a:ext>
              </a:extLst>
            </p:cNvPr>
            <p:cNvCxnSpPr>
              <a:cxnSpLocks/>
            </p:cNvCxnSpPr>
            <p:nvPr/>
          </p:nvCxnSpPr>
          <p:spPr>
            <a:xfrm>
              <a:off x="3455043" y="1066600"/>
              <a:ext cx="0" cy="777279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xmlns="" id="{9E774BDD-DBDE-46E7-A21E-9DA9168662A8}"/>
                </a:ext>
              </a:extLst>
            </p:cNvPr>
            <p:cNvCxnSpPr/>
            <p:nvPr/>
          </p:nvCxnSpPr>
          <p:spPr>
            <a:xfrm>
              <a:off x="448519" y="4964574"/>
              <a:ext cx="596096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ABABF6C9-D7B0-4538-855F-C83A2AC4BDF6}"/>
              </a:ext>
            </a:extLst>
          </p:cNvPr>
          <p:cNvSpPr/>
          <p:nvPr/>
        </p:nvSpPr>
        <p:spPr>
          <a:xfrm>
            <a:off x="4335121" y="8027642"/>
            <a:ext cx="712800" cy="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4528482" y="1841130"/>
            <a:ext cx="245784" cy="319088"/>
            <a:chOff x="4444368" y="1811626"/>
            <a:chExt cx="239886" cy="344564"/>
          </a:xfrm>
        </p:grpSpPr>
        <p:sp>
          <p:nvSpPr>
            <p:cNvPr id="69" name="타원 68"/>
            <p:cNvSpPr/>
            <p:nvPr/>
          </p:nvSpPr>
          <p:spPr>
            <a:xfrm>
              <a:off x="4444368" y="1811626"/>
              <a:ext cx="224460" cy="242623"/>
            </a:xfrm>
            <a:prstGeom prst="ellipse">
              <a:avLst/>
            </a:prstGeom>
            <a:solidFill>
              <a:srgbClr val="609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4475497" y="1842807"/>
              <a:ext cx="162201" cy="1802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70"/>
            <p:cNvSpPr/>
            <p:nvPr/>
          </p:nvSpPr>
          <p:spPr>
            <a:xfrm rot="19140000">
              <a:off x="4653125" y="1977081"/>
              <a:ext cx="31129" cy="179109"/>
            </a:xfrm>
            <a:prstGeom prst="roundRect">
              <a:avLst/>
            </a:prstGeom>
            <a:solidFill>
              <a:srgbClr val="609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258238" y="7975382"/>
            <a:ext cx="954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ㄴㄴㄹㅇ</a:t>
            </a:r>
            <a:endParaRPr lang="ko-KR" altLang="en-US" dirty="0"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endParaRPr lang="ko-KR" altLang="en-US" dirty="0"/>
          </a:p>
        </p:txBody>
      </p:sp>
      <p:grpSp>
        <p:nvGrpSpPr>
          <p:cNvPr id="51" name="그룹 50"/>
          <p:cNvGrpSpPr/>
          <p:nvPr/>
        </p:nvGrpSpPr>
        <p:grpSpPr>
          <a:xfrm rot="16200000">
            <a:off x="4501334" y="8106599"/>
            <a:ext cx="369332" cy="712945"/>
            <a:chOff x="4199504" y="4341344"/>
            <a:chExt cx="248485" cy="1238400"/>
          </a:xfrm>
        </p:grpSpPr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399530" y="434134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 rot="5400000">
              <a:off x="3891993" y="4913763"/>
              <a:ext cx="863508" cy="248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5110301" y="7961907"/>
            <a:ext cx="740778" cy="369332"/>
            <a:chOff x="4660016" y="4549617"/>
            <a:chExt cx="740778" cy="1746730"/>
          </a:xfrm>
        </p:grpSpPr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>
              <a:off x="4660016" y="4549617"/>
              <a:ext cx="740778" cy="174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3427582" y="1804519"/>
            <a:ext cx="740778" cy="386720"/>
            <a:chOff x="4657058" y="4501315"/>
            <a:chExt cx="740778" cy="1828965"/>
          </a:xfrm>
        </p:grpSpPr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 flipH="1">
              <a:off x="4684434" y="4501315"/>
              <a:ext cx="6850" cy="16555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>
              <a:off x="4657058" y="4583550"/>
              <a:ext cx="740778" cy="174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35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xmlns="" id="{4C9A2D07-68B4-4F5E-863D-A23D808EDDE0}"/>
              </a:ext>
            </a:extLst>
          </p:cNvPr>
          <p:cNvCxnSpPr/>
          <p:nvPr/>
        </p:nvCxnSpPr>
        <p:spPr>
          <a:xfrm rot="5400000">
            <a:off x="1926414" y="1864085"/>
            <a:ext cx="0" cy="278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xmlns="" id="{4C9A2D07-68B4-4F5E-863D-A23D808EDDE0}"/>
              </a:ext>
            </a:extLst>
          </p:cNvPr>
          <p:cNvCxnSpPr/>
          <p:nvPr/>
        </p:nvCxnSpPr>
        <p:spPr>
          <a:xfrm flipH="1">
            <a:off x="2054110" y="2994985"/>
            <a:ext cx="104797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/>
          <p:cNvGrpSpPr/>
          <p:nvPr/>
        </p:nvGrpSpPr>
        <p:grpSpPr>
          <a:xfrm>
            <a:off x="3430807" y="1571319"/>
            <a:ext cx="740778" cy="369332"/>
            <a:chOff x="4660016" y="4549617"/>
            <a:chExt cx="740778" cy="1746730"/>
          </a:xfrm>
        </p:grpSpPr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>
              <a:off x="4660016" y="4549617"/>
              <a:ext cx="740778" cy="174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 rot="5400000">
            <a:off x="4894666" y="1777398"/>
            <a:ext cx="396860" cy="740778"/>
            <a:chOff x="4687134" y="3123654"/>
            <a:chExt cx="396860" cy="3292050"/>
          </a:xfrm>
        </p:grpSpPr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 rot="16200000">
              <a:off x="3253303" y="4585013"/>
              <a:ext cx="329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75" name="그림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88" y="1837102"/>
            <a:ext cx="190500" cy="319088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8654C609-0F0D-482C-9D0B-C45B9F6BCB2F}"/>
              </a:ext>
            </a:extLst>
          </p:cNvPr>
          <p:cNvSpPr txBox="1"/>
          <p:nvPr/>
        </p:nvSpPr>
        <p:spPr>
          <a:xfrm>
            <a:off x="1726392" y="2026459"/>
            <a:ext cx="7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30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8654C609-0F0D-482C-9D0B-C45B9F6BCB2F}"/>
              </a:ext>
            </a:extLst>
          </p:cNvPr>
          <p:cNvSpPr txBox="1"/>
          <p:nvPr/>
        </p:nvSpPr>
        <p:spPr>
          <a:xfrm>
            <a:off x="2327491" y="2979452"/>
            <a:ext cx="7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120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xmlns="" id="{54398524-E43E-4555-93A0-2DFF3632C5D9}"/>
              </a:ext>
            </a:extLst>
          </p:cNvPr>
          <p:cNvCxnSpPr/>
          <p:nvPr/>
        </p:nvCxnSpPr>
        <p:spPr>
          <a:xfrm>
            <a:off x="4887184" y="2320742"/>
            <a:ext cx="0" cy="6742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3ECA98A3-8B32-4990-97B9-1E846B3DFF7A}"/>
              </a:ext>
            </a:extLst>
          </p:cNvPr>
          <p:cNvSpPr txBox="1"/>
          <p:nvPr/>
        </p:nvSpPr>
        <p:spPr>
          <a:xfrm>
            <a:off x="4875378" y="2534184"/>
            <a:ext cx="1807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가운데 정렬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40</a:t>
            </a:r>
          </a:p>
          <a:p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24" name="그룹 123"/>
          <p:cNvGrpSpPr/>
          <p:nvPr/>
        </p:nvGrpSpPr>
        <p:grpSpPr>
          <a:xfrm rot="16200000">
            <a:off x="3936061" y="2492328"/>
            <a:ext cx="369332" cy="1331534"/>
            <a:chOff x="4388770" y="4354794"/>
            <a:chExt cx="369332" cy="1238400"/>
          </a:xfrm>
        </p:grpSpPr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736245" y="435479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309499" y="4793157"/>
              <a:ext cx="527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120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 rot="16200000">
            <a:off x="3248784" y="6660919"/>
            <a:ext cx="370041" cy="2706602"/>
            <a:chOff x="4327253" y="4345374"/>
            <a:chExt cx="370041" cy="1238400"/>
          </a:xfrm>
        </p:grpSpPr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319744" y="4838867"/>
              <a:ext cx="384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350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 rot="16200000">
            <a:off x="3128981" y="2650444"/>
            <a:ext cx="372410" cy="452623"/>
            <a:chOff x="4363835" y="4350756"/>
            <a:chExt cx="372410" cy="1408605"/>
          </a:xfrm>
        </p:grpSpPr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736245" y="435479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 rot="5400000">
              <a:off x="3844198" y="4870393"/>
              <a:ext cx="1408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2082693" y="3290285"/>
            <a:ext cx="2691864" cy="4731864"/>
            <a:chOff x="1048626" y="1184580"/>
            <a:chExt cx="4790471" cy="7590924"/>
          </a:xfrm>
        </p:grpSpPr>
        <p:sp>
          <p:nvSpPr>
            <p:cNvPr id="278" name="모서리가 둥근 직사각형 277"/>
            <p:cNvSpPr/>
            <p:nvPr/>
          </p:nvSpPr>
          <p:spPr>
            <a:xfrm rot="16200000" flipV="1">
              <a:off x="4536367" y="7228612"/>
              <a:ext cx="1274823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모서리가 둥근 직사각형 188"/>
            <p:cNvSpPr/>
            <p:nvPr/>
          </p:nvSpPr>
          <p:spPr>
            <a:xfrm rot="16200000" flipV="1">
              <a:off x="4536367" y="4895116"/>
              <a:ext cx="1274823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xmlns="" id="{F7DA83C0-C3F4-45B0-9F02-611C24201D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8626" y="1184580"/>
              <a:ext cx="4790471" cy="75909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83" name="모서리가 둥근 직사각형 82"/>
            <p:cNvSpPr/>
            <p:nvPr/>
          </p:nvSpPr>
          <p:spPr>
            <a:xfrm rot="16200000" flipV="1">
              <a:off x="4536368" y="2521831"/>
              <a:ext cx="1274822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모서리가 둥근 직사각형 83"/>
            <p:cNvSpPr/>
            <p:nvPr/>
          </p:nvSpPr>
          <p:spPr>
            <a:xfrm>
              <a:off x="1522083" y="1927709"/>
              <a:ext cx="3762863" cy="15828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1499971" y="1863160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/>
            <p:cNvSpPr>
              <a:spLocks noChangeAspect="1"/>
            </p:cNvSpPr>
            <p:nvPr/>
          </p:nvSpPr>
          <p:spPr>
            <a:xfrm>
              <a:off x="1522083" y="1885272"/>
              <a:ext cx="243159" cy="243159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rgbClr val="FF660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269739" y="1882611"/>
              <a:ext cx="747670" cy="2962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rgbClr val="0070C0"/>
                  </a:solidFill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기점</a:t>
              </a:r>
              <a:endParaRPr lang="ko-KR" altLang="en-US" sz="900" dirty="0">
                <a:solidFill>
                  <a:srgbClr val="0070C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92" name="타원 91"/>
            <p:cNvSpPr/>
            <p:nvPr/>
          </p:nvSpPr>
          <p:spPr>
            <a:xfrm>
              <a:off x="2687509" y="1863160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오른쪽 화살표 92"/>
            <p:cNvSpPr/>
            <p:nvPr/>
          </p:nvSpPr>
          <p:spPr>
            <a:xfrm>
              <a:off x="2750009" y="1950786"/>
              <a:ext cx="167641" cy="10428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/>
            <p:cNvSpPr/>
            <p:nvPr/>
          </p:nvSpPr>
          <p:spPr>
            <a:xfrm>
              <a:off x="3875225" y="1867678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오른쪽 화살표 94"/>
            <p:cNvSpPr/>
            <p:nvPr/>
          </p:nvSpPr>
          <p:spPr>
            <a:xfrm>
              <a:off x="3937725" y="1955304"/>
              <a:ext cx="167641" cy="10428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/>
            <p:cNvSpPr/>
            <p:nvPr/>
          </p:nvSpPr>
          <p:spPr>
            <a:xfrm>
              <a:off x="5060062" y="1859236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오른쪽 화살표 96"/>
            <p:cNvSpPr/>
            <p:nvPr/>
          </p:nvSpPr>
          <p:spPr>
            <a:xfrm>
              <a:off x="5122562" y="1946862"/>
              <a:ext cx="167641" cy="10428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모서리가 둥근 직사각형 97"/>
            <p:cNvSpPr/>
            <p:nvPr/>
          </p:nvSpPr>
          <p:spPr>
            <a:xfrm rot="16200000" flipV="1">
              <a:off x="978676" y="3738321"/>
              <a:ext cx="1274822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모서리가 둥근 직사각형 99"/>
            <p:cNvSpPr/>
            <p:nvPr/>
          </p:nvSpPr>
          <p:spPr>
            <a:xfrm rot="16200000" flipV="1">
              <a:off x="978676" y="5952635"/>
              <a:ext cx="1274822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2" name="그룹 101"/>
            <p:cNvGrpSpPr/>
            <p:nvPr/>
          </p:nvGrpSpPr>
          <p:grpSpPr>
            <a:xfrm>
              <a:off x="1499971" y="3058691"/>
              <a:ext cx="3847475" cy="300964"/>
              <a:chOff x="1499971" y="3058691"/>
              <a:chExt cx="3847475" cy="300964"/>
            </a:xfrm>
          </p:grpSpPr>
          <p:sp>
            <p:nvSpPr>
              <p:cNvPr id="170" name="모서리가 둥근 직사각형 169"/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타원 170"/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오른쪽 화살표 171"/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타원 172"/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오른쪽 화살표 173"/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타원 174"/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오른쪽 화살표 175"/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타원 176"/>
              <p:cNvSpPr/>
              <p:nvPr/>
            </p:nvSpPr>
            <p:spPr>
              <a:xfrm rot="10800000">
                <a:off x="1499971" y="3067133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오른쪽 화살표 177"/>
              <p:cNvSpPr/>
              <p:nvPr/>
            </p:nvSpPr>
            <p:spPr>
              <a:xfrm rot="10800000">
                <a:off x="1557214" y="3162607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2458057" y="2125978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632262" y="2139248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823332" y="213436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823332" y="3354644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632262" y="3339120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443094" y="3343902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251751" y="3370160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267276" y="454068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456781" y="4538355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644497" y="454286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pic>
          <p:nvPicPr>
            <p:cNvPr id="128" name="그림 12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112" b="15666"/>
            <a:stretch/>
          </p:blipFill>
          <p:spPr>
            <a:xfrm>
              <a:off x="1414222" y="3064041"/>
              <a:ext cx="535674" cy="317236"/>
            </a:xfrm>
            <a:prstGeom prst="rect">
              <a:avLst/>
            </a:prstGeom>
          </p:spPr>
        </p:pic>
        <p:grpSp>
          <p:nvGrpSpPr>
            <p:cNvPr id="129" name="그룹 128"/>
            <p:cNvGrpSpPr/>
            <p:nvPr/>
          </p:nvGrpSpPr>
          <p:grpSpPr>
            <a:xfrm>
              <a:off x="1505787" y="5362539"/>
              <a:ext cx="3847475" cy="300964"/>
              <a:chOff x="1499971" y="3058691"/>
              <a:chExt cx="3847475" cy="300964"/>
            </a:xfrm>
          </p:grpSpPr>
          <p:sp>
            <p:nvSpPr>
              <p:cNvPr id="161" name="모서리가 둥근 직사각형 160"/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타원 161"/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오른쪽 화살표 162"/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타원 163"/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오른쪽 화살표 164"/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타원 165"/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오른쪽 화살표 166"/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타원 167"/>
              <p:cNvSpPr/>
              <p:nvPr/>
            </p:nvSpPr>
            <p:spPr>
              <a:xfrm rot="10800000">
                <a:off x="1499971" y="3067133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오른쪽 화살표 168"/>
              <p:cNvSpPr/>
              <p:nvPr/>
            </p:nvSpPr>
            <p:spPr>
              <a:xfrm rot="10800000">
                <a:off x="1557214" y="3162607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" name="그룹 129"/>
            <p:cNvGrpSpPr/>
            <p:nvPr/>
          </p:nvGrpSpPr>
          <p:grpSpPr>
            <a:xfrm>
              <a:off x="1505787" y="4261001"/>
              <a:ext cx="3847475" cy="300964"/>
              <a:chOff x="1499971" y="3058691"/>
              <a:chExt cx="3847475" cy="300964"/>
            </a:xfrm>
          </p:grpSpPr>
          <p:sp>
            <p:nvSpPr>
              <p:cNvPr id="152" name="모서리가 둥근 직사각형 151"/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타원 152"/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오른쪽 화살표 153"/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타원 154"/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오른쪽 화살표 155"/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타원 156"/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오른쪽 화살표 157"/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타원 158"/>
              <p:cNvSpPr/>
              <p:nvPr/>
            </p:nvSpPr>
            <p:spPr>
              <a:xfrm rot="10800000">
                <a:off x="1499971" y="3067133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오른쪽 화살표 159"/>
              <p:cNvSpPr/>
              <p:nvPr/>
            </p:nvSpPr>
            <p:spPr>
              <a:xfrm rot="10800000">
                <a:off x="1557214" y="3162607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1" name="그룹 130"/>
            <p:cNvGrpSpPr/>
            <p:nvPr/>
          </p:nvGrpSpPr>
          <p:grpSpPr>
            <a:xfrm>
              <a:off x="1505787" y="6593287"/>
              <a:ext cx="3847475" cy="300964"/>
              <a:chOff x="1499971" y="3058691"/>
              <a:chExt cx="3847475" cy="300964"/>
            </a:xfrm>
          </p:grpSpPr>
          <p:sp>
            <p:nvSpPr>
              <p:cNvPr id="143" name="모서리가 둥근 직사각형 142"/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타원 143"/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오른쪽 화살표 144"/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타원 145"/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오른쪽 화살표 146"/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타원 147"/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오른쪽 화살표 148"/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타원 149"/>
              <p:cNvSpPr/>
              <p:nvPr/>
            </p:nvSpPr>
            <p:spPr>
              <a:xfrm rot="10800000">
                <a:off x="1499971" y="3067133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오른쪽 화살표 150"/>
              <p:cNvSpPr/>
              <p:nvPr/>
            </p:nvSpPr>
            <p:spPr>
              <a:xfrm rot="10800000">
                <a:off x="1557214" y="3162607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>
              <a:off x="1568287" y="7767747"/>
              <a:ext cx="3784975" cy="300964"/>
              <a:chOff x="1562471" y="3058691"/>
              <a:chExt cx="3784975" cy="300964"/>
            </a:xfrm>
          </p:grpSpPr>
          <p:sp>
            <p:nvSpPr>
              <p:cNvPr id="136" name="모서리가 둥근 직사각형 135"/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타원 136"/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오른쪽 화살표 137"/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타원 138"/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오른쪽 화살표 139"/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타원 140"/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오른쪽 화살표 141"/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3" name="타원 132"/>
            <p:cNvSpPr/>
            <p:nvPr/>
          </p:nvSpPr>
          <p:spPr>
            <a:xfrm>
              <a:off x="1503298" y="7784231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/>
            <p:cNvSpPr>
              <a:spLocks noChangeAspect="1"/>
            </p:cNvSpPr>
            <p:nvPr/>
          </p:nvSpPr>
          <p:spPr>
            <a:xfrm>
              <a:off x="1525410" y="7806343"/>
              <a:ext cx="243159" cy="243159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rgbClr val="FF660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273014" y="7776005"/>
              <a:ext cx="747670" cy="345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rgbClr val="0070C0"/>
                  </a:solidFill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종점</a:t>
              </a:r>
              <a:endParaRPr lang="en-US" altLang="ko-KR" sz="800" dirty="0">
                <a:solidFill>
                  <a:srgbClr val="0070C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2488130" y="564945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3662335" y="566272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4853406" y="5657839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4853406" y="6878120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3662335" y="6862596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2473167" y="6867378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1281824" y="6893635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4839384" y="8042418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2486854" y="8061831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3674570" y="8066339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4797400" y="4506757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1261937" y="5647031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</p:grpSp>
      <p:sp>
        <p:nvSpPr>
          <p:cNvPr id="190" name="타원 189">
            <a:extLst>
              <a:ext uri="{FF2B5EF4-FFF2-40B4-BE49-F238E27FC236}">
                <a16:creationId xmlns:a16="http://schemas.microsoft.com/office/drawing/2014/main" xmlns="" id="{A38A3ED5-5C54-495C-AE83-CFF92BE359A8}"/>
              </a:ext>
            </a:extLst>
          </p:cNvPr>
          <p:cNvSpPr/>
          <p:nvPr/>
        </p:nvSpPr>
        <p:spPr>
          <a:xfrm>
            <a:off x="0" y="11160"/>
            <a:ext cx="1340211" cy="41628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1-1-1</a:t>
            </a:r>
            <a:endParaRPr lang="ko-KR" altLang="en-US" dirty="0"/>
          </a:p>
        </p:txBody>
      </p:sp>
      <p:grpSp>
        <p:nvGrpSpPr>
          <p:cNvPr id="191" name="그룹 190"/>
          <p:cNvGrpSpPr/>
          <p:nvPr/>
        </p:nvGrpSpPr>
        <p:grpSpPr>
          <a:xfrm>
            <a:off x="4255724" y="4129278"/>
            <a:ext cx="2536572" cy="1849624"/>
            <a:chOff x="1448586" y="982520"/>
            <a:chExt cx="2536572" cy="1849624"/>
          </a:xfrm>
        </p:grpSpPr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xmlns="" id="{A38A3ED5-5C54-495C-AE83-CFF92BE359A8}"/>
                </a:ext>
              </a:extLst>
            </p:cNvPr>
            <p:cNvSpPr/>
            <p:nvPr/>
          </p:nvSpPr>
          <p:spPr>
            <a:xfrm>
              <a:off x="2741868" y="1023588"/>
              <a:ext cx="1243290" cy="47364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1-1-2</a:t>
              </a:r>
              <a:endParaRPr lang="ko-KR" altLang="en-US" dirty="0"/>
            </a:p>
          </p:txBody>
        </p:sp>
        <p:sp>
          <p:nvSpPr>
            <p:cNvPr id="193" name="원호 192">
              <a:extLst>
                <a:ext uri="{FF2B5EF4-FFF2-40B4-BE49-F238E27FC236}">
                  <a16:creationId xmlns:a16="http://schemas.microsoft.com/office/drawing/2014/main" xmlns="" id="{D0F4922F-D17E-4C40-9887-E514C0CF1025}"/>
                </a:ext>
              </a:extLst>
            </p:cNvPr>
            <p:cNvSpPr/>
            <p:nvPr/>
          </p:nvSpPr>
          <p:spPr>
            <a:xfrm rot="18680118">
              <a:off x="1253564" y="1177542"/>
              <a:ext cx="1849624" cy="1459579"/>
            </a:xfrm>
            <a:prstGeom prst="arc">
              <a:avLst>
                <a:gd name="adj1" fmla="val 16200000"/>
                <a:gd name="adj2" fmla="val 84311"/>
              </a:avLst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5" name="그룹 194"/>
          <p:cNvGrpSpPr/>
          <p:nvPr/>
        </p:nvGrpSpPr>
        <p:grpSpPr>
          <a:xfrm>
            <a:off x="456240" y="666664"/>
            <a:ext cx="2121857" cy="1669589"/>
            <a:chOff x="449376" y="1164761"/>
            <a:chExt cx="2121857" cy="1669589"/>
          </a:xfrm>
        </p:grpSpPr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xmlns="" id="{A38A3ED5-5C54-495C-AE83-CFF92BE359A8}"/>
                </a:ext>
              </a:extLst>
            </p:cNvPr>
            <p:cNvSpPr/>
            <p:nvPr/>
          </p:nvSpPr>
          <p:spPr>
            <a:xfrm>
              <a:off x="449376" y="2038555"/>
              <a:ext cx="830041" cy="79579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1-1</a:t>
              </a:r>
              <a:endParaRPr lang="ko-KR" altLang="en-US" dirty="0"/>
            </a:p>
          </p:txBody>
        </p:sp>
        <p:sp>
          <p:nvSpPr>
            <p:cNvPr id="197" name="원호 196">
              <a:extLst>
                <a:ext uri="{FF2B5EF4-FFF2-40B4-BE49-F238E27FC236}">
                  <a16:creationId xmlns:a16="http://schemas.microsoft.com/office/drawing/2014/main" xmlns="" id="{D0F4922F-D17E-4C40-9887-E514C0CF1025}"/>
                </a:ext>
              </a:extLst>
            </p:cNvPr>
            <p:cNvSpPr/>
            <p:nvPr/>
          </p:nvSpPr>
          <p:spPr>
            <a:xfrm rot="8370597">
              <a:off x="721609" y="1164761"/>
              <a:ext cx="1849624" cy="1459579"/>
            </a:xfrm>
            <a:prstGeom prst="arc">
              <a:avLst>
                <a:gd name="adj1" fmla="val 16200000"/>
                <a:gd name="adj2" fmla="val 84311"/>
              </a:avLst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4510233" y="1405294"/>
            <a:ext cx="1871675" cy="1959917"/>
            <a:chOff x="1448586" y="872227"/>
            <a:chExt cx="1871675" cy="1959917"/>
          </a:xfrm>
        </p:grpSpPr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xmlns="" id="{A38A3ED5-5C54-495C-AE83-CFF92BE359A8}"/>
                </a:ext>
              </a:extLst>
            </p:cNvPr>
            <p:cNvSpPr/>
            <p:nvPr/>
          </p:nvSpPr>
          <p:spPr>
            <a:xfrm>
              <a:off x="2741868" y="872227"/>
              <a:ext cx="578393" cy="57159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200" name="원호 199">
              <a:extLst>
                <a:ext uri="{FF2B5EF4-FFF2-40B4-BE49-F238E27FC236}">
                  <a16:creationId xmlns:a16="http://schemas.microsoft.com/office/drawing/2014/main" xmlns="" id="{D0F4922F-D17E-4C40-9887-E514C0CF1025}"/>
                </a:ext>
              </a:extLst>
            </p:cNvPr>
            <p:cNvSpPr/>
            <p:nvPr/>
          </p:nvSpPr>
          <p:spPr>
            <a:xfrm rot="18680118">
              <a:off x="1253564" y="1177542"/>
              <a:ext cx="1849624" cy="1459579"/>
            </a:xfrm>
            <a:prstGeom prst="arc">
              <a:avLst>
                <a:gd name="adj1" fmla="val 16200000"/>
                <a:gd name="adj2" fmla="val 84311"/>
              </a:avLst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261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427BA470-8F3D-4B50-8C26-15D863120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932" y="3333453"/>
            <a:ext cx="2948013" cy="473132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3944B617-9598-494B-8A3D-E1F260C749D6}"/>
              </a:ext>
            </a:extLst>
          </p:cNvPr>
          <p:cNvSpPr/>
          <p:nvPr/>
        </p:nvSpPr>
        <p:spPr>
          <a:xfrm>
            <a:off x="3261661" y="2605077"/>
            <a:ext cx="1840161" cy="599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제일병원</a:t>
            </a:r>
            <a:r>
              <a:rPr lang="ko-KR" altLang="en-US" sz="2000" dirty="0"/>
              <a:t>경남 </a:t>
            </a:r>
            <a:r>
              <a:rPr lang="en-US" altLang="ko-KR" sz="2000" dirty="0"/>
              <a:t>41</a:t>
            </a:r>
            <a:r>
              <a:rPr lang="ko-KR" altLang="en-US" sz="2000" dirty="0"/>
              <a:t>바 </a:t>
            </a:r>
            <a:r>
              <a:rPr lang="en-US" altLang="ko-KR" sz="2000" dirty="0"/>
              <a:t>1234</a:t>
            </a:r>
            <a:endParaRPr lang="ko-KR" altLang="en-US" sz="2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6857DF9C-2828-4252-B7B9-13C289DED9F3}"/>
              </a:ext>
            </a:extLst>
          </p:cNvPr>
          <p:cNvSpPr/>
          <p:nvPr/>
        </p:nvSpPr>
        <p:spPr>
          <a:xfrm>
            <a:off x="2083443" y="3289286"/>
            <a:ext cx="2691113" cy="4727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2" b="15666"/>
          <a:stretch/>
        </p:blipFill>
        <p:spPr>
          <a:xfrm>
            <a:off x="2048011" y="2368048"/>
            <a:ext cx="1060174" cy="627854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808996" y="1617404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448515" y="1061004"/>
            <a:ext cx="5960962" cy="7772799"/>
            <a:chOff x="448519" y="1066600"/>
            <a:chExt cx="5960962" cy="7772799"/>
          </a:xfrm>
        </p:grpSpPr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xmlns="" id="{081FE162-0A24-4C7E-8540-2AB6E582F19A}"/>
                </a:ext>
              </a:extLst>
            </p:cNvPr>
            <p:cNvCxnSpPr>
              <a:cxnSpLocks/>
            </p:cNvCxnSpPr>
            <p:nvPr/>
          </p:nvCxnSpPr>
          <p:spPr>
            <a:xfrm>
              <a:off x="3455043" y="1066600"/>
              <a:ext cx="0" cy="777279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xmlns="" id="{9E774BDD-DBDE-46E7-A21E-9DA9168662A8}"/>
                </a:ext>
              </a:extLst>
            </p:cNvPr>
            <p:cNvCxnSpPr/>
            <p:nvPr/>
          </p:nvCxnSpPr>
          <p:spPr>
            <a:xfrm>
              <a:off x="448519" y="4964574"/>
              <a:ext cx="596096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ABABF6C9-D7B0-4538-855F-C83A2AC4BDF6}"/>
              </a:ext>
            </a:extLst>
          </p:cNvPr>
          <p:cNvSpPr/>
          <p:nvPr/>
        </p:nvSpPr>
        <p:spPr>
          <a:xfrm>
            <a:off x="4335121" y="8027642"/>
            <a:ext cx="712800" cy="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4528482" y="1841130"/>
            <a:ext cx="245784" cy="319088"/>
            <a:chOff x="4444368" y="1811626"/>
            <a:chExt cx="239886" cy="344564"/>
          </a:xfrm>
        </p:grpSpPr>
        <p:sp>
          <p:nvSpPr>
            <p:cNvPr id="69" name="타원 68"/>
            <p:cNvSpPr/>
            <p:nvPr/>
          </p:nvSpPr>
          <p:spPr>
            <a:xfrm>
              <a:off x="4444368" y="1811626"/>
              <a:ext cx="224460" cy="242623"/>
            </a:xfrm>
            <a:prstGeom prst="ellipse">
              <a:avLst/>
            </a:prstGeom>
            <a:solidFill>
              <a:srgbClr val="609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4475497" y="1842807"/>
              <a:ext cx="162201" cy="1802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70"/>
            <p:cNvSpPr/>
            <p:nvPr/>
          </p:nvSpPr>
          <p:spPr>
            <a:xfrm rot="19140000">
              <a:off x="4653125" y="1977081"/>
              <a:ext cx="31129" cy="179109"/>
            </a:xfrm>
            <a:prstGeom prst="roundRect">
              <a:avLst/>
            </a:prstGeom>
            <a:solidFill>
              <a:srgbClr val="609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258238" y="7975382"/>
            <a:ext cx="954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ㄴㄴㄹㅇ</a:t>
            </a:r>
            <a:endParaRPr lang="ko-KR" altLang="en-US" dirty="0"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endParaRPr lang="ko-KR" altLang="en-US" dirty="0"/>
          </a:p>
        </p:txBody>
      </p:sp>
      <p:grpSp>
        <p:nvGrpSpPr>
          <p:cNvPr id="51" name="그룹 50"/>
          <p:cNvGrpSpPr/>
          <p:nvPr/>
        </p:nvGrpSpPr>
        <p:grpSpPr>
          <a:xfrm rot="16200000">
            <a:off x="4503875" y="8126473"/>
            <a:ext cx="369332" cy="712945"/>
            <a:chOff x="4490211" y="4345374"/>
            <a:chExt cx="248485" cy="1238400"/>
          </a:xfrm>
        </p:grpSpPr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182700" y="4925579"/>
              <a:ext cx="863508" cy="248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5110301" y="7961907"/>
            <a:ext cx="740778" cy="369332"/>
            <a:chOff x="4660016" y="4549617"/>
            <a:chExt cx="740778" cy="1746730"/>
          </a:xfrm>
        </p:grpSpPr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>
              <a:off x="4660016" y="4549617"/>
              <a:ext cx="740778" cy="174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xmlns="" id="{4C9A2D07-68B4-4F5E-863D-A23D808EDDE0}"/>
              </a:ext>
            </a:extLst>
          </p:cNvPr>
          <p:cNvCxnSpPr/>
          <p:nvPr/>
        </p:nvCxnSpPr>
        <p:spPr>
          <a:xfrm flipH="1">
            <a:off x="2054110" y="2994986"/>
            <a:ext cx="104797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그림 7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888" y="1837102"/>
            <a:ext cx="190500" cy="319088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8654C609-0F0D-482C-9D0B-C45B9F6BCB2F}"/>
              </a:ext>
            </a:extLst>
          </p:cNvPr>
          <p:cNvSpPr txBox="1"/>
          <p:nvPr/>
        </p:nvSpPr>
        <p:spPr>
          <a:xfrm>
            <a:off x="2327491" y="2979452"/>
            <a:ext cx="7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120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xmlns="" id="{54398524-E43E-4555-93A0-2DFF3632C5D9}"/>
              </a:ext>
            </a:extLst>
          </p:cNvPr>
          <p:cNvCxnSpPr/>
          <p:nvPr/>
        </p:nvCxnSpPr>
        <p:spPr>
          <a:xfrm>
            <a:off x="4887184" y="2320742"/>
            <a:ext cx="0" cy="6742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3ECA98A3-8B32-4990-97B9-1E846B3DFF7A}"/>
              </a:ext>
            </a:extLst>
          </p:cNvPr>
          <p:cNvSpPr txBox="1"/>
          <p:nvPr/>
        </p:nvSpPr>
        <p:spPr>
          <a:xfrm>
            <a:off x="4875378" y="2534184"/>
            <a:ext cx="1807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가운데 정렬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40</a:t>
            </a:r>
          </a:p>
          <a:p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24" name="그룹 123"/>
          <p:cNvGrpSpPr/>
          <p:nvPr/>
        </p:nvGrpSpPr>
        <p:grpSpPr>
          <a:xfrm rot="16200000">
            <a:off x="3936061" y="2492328"/>
            <a:ext cx="369332" cy="1331534"/>
            <a:chOff x="4388770" y="4354794"/>
            <a:chExt cx="369332" cy="1238400"/>
          </a:xfrm>
        </p:grpSpPr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736245" y="435479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309499" y="4793157"/>
              <a:ext cx="527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120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 rot="16200000">
            <a:off x="3242125" y="7152376"/>
            <a:ext cx="369332" cy="2706602"/>
            <a:chOff x="4618812" y="4345374"/>
            <a:chExt cx="369332" cy="1238400"/>
          </a:xfrm>
        </p:grpSpPr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611303" y="4825553"/>
              <a:ext cx="384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350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 rot="16200000">
            <a:off x="3128981" y="2650444"/>
            <a:ext cx="372410" cy="452623"/>
            <a:chOff x="4363835" y="4350756"/>
            <a:chExt cx="372410" cy="1408605"/>
          </a:xfrm>
        </p:grpSpPr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736245" y="435479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 rot="5400000">
              <a:off x="3844198" y="4870393"/>
              <a:ext cx="1408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xmlns="" id="{91891857-B51B-45C3-AC03-9DEE4242E4FC}"/>
              </a:ext>
            </a:extLst>
          </p:cNvPr>
          <p:cNvGrpSpPr/>
          <p:nvPr/>
        </p:nvGrpSpPr>
        <p:grpSpPr>
          <a:xfrm>
            <a:off x="3420085" y="1557298"/>
            <a:ext cx="747484" cy="606097"/>
            <a:chOff x="3420085" y="1557298"/>
            <a:chExt cx="747484" cy="606097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xmlns="" id="{BD948095-4AC1-479C-A68A-F00AD7910C96}"/>
                </a:ext>
              </a:extLst>
            </p:cNvPr>
            <p:cNvGrpSpPr/>
            <p:nvPr/>
          </p:nvGrpSpPr>
          <p:grpSpPr>
            <a:xfrm>
              <a:off x="3426791" y="1794063"/>
              <a:ext cx="740778" cy="369332"/>
              <a:chOff x="4656263" y="4425393"/>
              <a:chExt cx="740778" cy="1746730"/>
            </a:xfrm>
          </p:grpSpPr>
          <p:cxnSp>
            <p:nvCxnSpPr>
              <p:cNvPr id="95" name="직선 화살표 연결선 94">
                <a:extLst>
                  <a:ext uri="{FF2B5EF4-FFF2-40B4-BE49-F238E27FC236}">
                    <a16:creationId xmlns:a16="http://schemas.microsoft.com/office/drawing/2014/main" xmlns="" id="{BDF32475-8092-4CC1-A210-68DBC2676E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4434" y="4681411"/>
                <a:ext cx="0" cy="145542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xmlns="" id="{36613AE8-2573-4BE4-98BF-002AC924A5EA}"/>
                  </a:ext>
                </a:extLst>
              </p:cNvPr>
              <p:cNvSpPr txBox="1"/>
              <p:nvPr/>
            </p:nvSpPr>
            <p:spPr>
              <a:xfrm>
                <a:off x="4656263" y="4425393"/>
                <a:ext cx="740778" cy="1746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35</a:t>
                </a:r>
                <a:endPara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xmlns="" id="{47C928A9-0289-4B47-B5AA-097A3FFF6BC8}"/>
                </a:ext>
              </a:extLst>
            </p:cNvPr>
            <p:cNvSpPr txBox="1"/>
            <p:nvPr/>
          </p:nvSpPr>
          <p:spPr>
            <a:xfrm>
              <a:off x="3420085" y="1557298"/>
              <a:ext cx="740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xmlns="" id="{9962F7B8-739E-494B-8BD4-4EF2072210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4962" y="1626685"/>
              <a:ext cx="2805" cy="22861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B6B7B6F9-C15D-405E-B525-77FD9F7597FB}"/>
              </a:ext>
            </a:extLst>
          </p:cNvPr>
          <p:cNvGrpSpPr/>
          <p:nvPr/>
        </p:nvGrpSpPr>
        <p:grpSpPr>
          <a:xfrm rot="5400000">
            <a:off x="1878886" y="1846438"/>
            <a:ext cx="396861" cy="701847"/>
            <a:chOff x="4687134" y="3123652"/>
            <a:chExt cx="396861" cy="3292050"/>
          </a:xfrm>
        </p:grpSpPr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xmlns="" id="{BA68E3C3-3757-4D4A-884D-716C37898739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FAA6598E-CCB5-43A4-A1AB-EA9F37018293}"/>
                </a:ext>
              </a:extLst>
            </p:cNvPr>
            <p:cNvSpPr txBox="1"/>
            <p:nvPr/>
          </p:nvSpPr>
          <p:spPr>
            <a:xfrm rot="16200000">
              <a:off x="3253304" y="4585011"/>
              <a:ext cx="329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xmlns="" id="{8067E324-E4CE-4AC0-B01A-B86FA4B32612}"/>
              </a:ext>
            </a:extLst>
          </p:cNvPr>
          <p:cNvGrpSpPr/>
          <p:nvPr/>
        </p:nvGrpSpPr>
        <p:grpSpPr>
          <a:xfrm rot="5400000">
            <a:off x="4859233" y="1823706"/>
            <a:ext cx="396861" cy="659355"/>
            <a:chOff x="4687134" y="3123652"/>
            <a:chExt cx="396861" cy="3292050"/>
          </a:xfrm>
        </p:grpSpPr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xmlns="" id="{6E23CAA2-BACC-4B30-ADFD-6C57463E2E61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xmlns="" id="{0DD95C87-16A8-4DC3-B35F-501D5F6A4C8E}"/>
                </a:ext>
              </a:extLst>
            </p:cNvPr>
            <p:cNvSpPr txBox="1"/>
            <p:nvPr/>
          </p:nvSpPr>
          <p:spPr>
            <a:xfrm rot="16200000">
              <a:off x="3253304" y="4585011"/>
              <a:ext cx="329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xmlns="" id="{8B3724F1-F833-4F0F-B86A-DFE7E0B2517A}"/>
              </a:ext>
            </a:extLst>
          </p:cNvPr>
          <p:cNvCxnSpPr>
            <a:cxnSpLocks/>
          </p:cNvCxnSpPr>
          <p:nvPr/>
        </p:nvCxnSpPr>
        <p:spPr>
          <a:xfrm>
            <a:off x="4531903" y="2994985"/>
            <a:ext cx="0" cy="2943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276EE6D4-7294-4ADE-83D8-5F874A250D65}"/>
              </a:ext>
            </a:extLst>
          </p:cNvPr>
          <p:cNvSpPr txBox="1"/>
          <p:nvPr/>
        </p:nvSpPr>
        <p:spPr>
          <a:xfrm>
            <a:off x="4468437" y="2962541"/>
            <a:ext cx="418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35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A38A3ED5-5C54-495C-AE83-CFF92BE359A8}"/>
              </a:ext>
            </a:extLst>
          </p:cNvPr>
          <p:cNvSpPr/>
          <p:nvPr/>
        </p:nvSpPr>
        <p:spPr>
          <a:xfrm>
            <a:off x="167612" y="278612"/>
            <a:ext cx="1243290" cy="4736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1-1-2</a:t>
            </a:r>
            <a:endParaRPr lang="ko-KR" altLang="en-US" dirty="0"/>
          </a:p>
        </p:txBody>
      </p:sp>
      <p:grpSp>
        <p:nvGrpSpPr>
          <p:cNvPr id="54" name="그룹 53"/>
          <p:cNvGrpSpPr/>
          <p:nvPr/>
        </p:nvGrpSpPr>
        <p:grpSpPr>
          <a:xfrm>
            <a:off x="486562" y="5949974"/>
            <a:ext cx="2344050" cy="1489550"/>
            <a:chOff x="227183" y="1164761"/>
            <a:chExt cx="2344050" cy="1489550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xmlns="" id="{A38A3ED5-5C54-495C-AE83-CFF92BE359A8}"/>
                </a:ext>
              </a:extLst>
            </p:cNvPr>
            <p:cNvSpPr/>
            <p:nvPr/>
          </p:nvSpPr>
          <p:spPr>
            <a:xfrm>
              <a:off x="227183" y="2161240"/>
              <a:ext cx="1125227" cy="49307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1-1-1</a:t>
              </a:r>
              <a:endParaRPr lang="ko-KR" altLang="en-US" dirty="0"/>
            </a:p>
          </p:txBody>
        </p:sp>
        <p:sp>
          <p:nvSpPr>
            <p:cNvPr id="57" name="원호 56">
              <a:extLst>
                <a:ext uri="{FF2B5EF4-FFF2-40B4-BE49-F238E27FC236}">
                  <a16:creationId xmlns:a16="http://schemas.microsoft.com/office/drawing/2014/main" xmlns="" id="{D0F4922F-D17E-4C40-9887-E514C0CF1025}"/>
                </a:ext>
              </a:extLst>
            </p:cNvPr>
            <p:cNvSpPr/>
            <p:nvPr/>
          </p:nvSpPr>
          <p:spPr>
            <a:xfrm rot="8370597">
              <a:off x="721609" y="1164761"/>
              <a:ext cx="1849624" cy="1459579"/>
            </a:xfrm>
            <a:prstGeom prst="arc">
              <a:avLst>
                <a:gd name="adj1" fmla="val 16200000"/>
                <a:gd name="adj2" fmla="val 84311"/>
              </a:avLst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4495459" y="1487580"/>
            <a:ext cx="1849729" cy="1855181"/>
            <a:chOff x="1448586" y="976963"/>
            <a:chExt cx="1849729" cy="1855181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xmlns="" id="{A38A3ED5-5C54-495C-AE83-CFF92BE359A8}"/>
                </a:ext>
              </a:extLst>
            </p:cNvPr>
            <p:cNvSpPr/>
            <p:nvPr/>
          </p:nvSpPr>
          <p:spPr>
            <a:xfrm>
              <a:off x="2703033" y="976963"/>
              <a:ext cx="595282" cy="51804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81" name="원호 80">
              <a:extLst>
                <a:ext uri="{FF2B5EF4-FFF2-40B4-BE49-F238E27FC236}">
                  <a16:creationId xmlns:a16="http://schemas.microsoft.com/office/drawing/2014/main" xmlns="" id="{D0F4922F-D17E-4C40-9887-E514C0CF1025}"/>
                </a:ext>
              </a:extLst>
            </p:cNvPr>
            <p:cNvSpPr/>
            <p:nvPr/>
          </p:nvSpPr>
          <p:spPr>
            <a:xfrm rot="18680118">
              <a:off x="1253564" y="1177542"/>
              <a:ext cx="1849624" cy="1459579"/>
            </a:xfrm>
            <a:prstGeom prst="arc">
              <a:avLst>
                <a:gd name="adj1" fmla="val 16200000"/>
                <a:gd name="adj2" fmla="val 84311"/>
              </a:avLst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456240" y="666664"/>
            <a:ext cx="2121857" cy="1669589"/>
            <a:chOff x="449376" y="1164761"/>
            <a:chExt cx="2121857" cy="1669589"/>
          </a:xfrm>
        </p:grpSpPr>
        <p:sp>
          <p:nvSpPr>
            <p:cNvPr id="83" name="타원 82">
              <a:extLst>
                <a:ext uri="{FF2B5EF4-FFF2-40B4-BE49-F238E27FC236}">
                  <a16:creationId xmlns:a16="http://schemas.microsoft.com/office/drawing/2014/main" xmlns="" id="{A38A3ED5-5C54-495C-AE83-CFF92BE359A8}"/>
                </a:ext>
              </a:extLst>
            </p:cNvPr>
            <p:cNvSpPr/>
            <p:nvPr/>
          </p:nvSpPr>
          <p:spPr>
            <a:xfrm>
              <a:off x="449376" y="2038555"/>
              <a:ext cx="830041" cy="79579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1-1</a:t>
              </a:r>
              <a:endParaRPr lang="ko-KR" altLang="en-US" dirty="0"/>
            </a:p>
          </p:txBody>
        </p:sp>
        <p:sp>
          <p:nvSpPr>
            <p:cNvPr id="84" name="원호 83">
              <a:extLst>
                <a:ext uri="{FF2B5EF4-FFF2-40B4-BE49-F238E27FC236}">
                  <a16:creationId xmlns:a16="http://schemas.microsoft.com/office/drawing/2014/main" xmlns="" id="{D0F4922F-D17E-4C40-9887-E514C0CF1025}"/>
                </a:ext>
              </a:extLst>
            </p:cNvPr>
            <p:cNvSpPr/>
            <p:nvPr/>
          </p:nvSpPr>
          <p:spPr>
            <a:xfrm rot="8370597">
              <a:off x="721609" y="1164761"/>
              <a:ext cx="1849624" cy="1459579"/>
            </a:xfrm>
            <a:prstGeom prst="arc">
              <a:avLst>
                <a:gd name="adj1" fmla="val 16200000"/>
                <a:gd name="adj2" fmla="val 84311"/>
              </a:avLst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817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898218" y="1713462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416" y="1915471"/>
            <a:ext cx="190500" cy="319088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1719304" y="2061101"/>
            <a:ext cx="4210616" cy="2278963"/>
            <a:chOff x="1733346" y="2089676"/>
            <a:chExt cx="4210616" cy="2278963"/>
          </a:xfrm>
        </p:grpSpPr>
        <p:grpSp>
          <p:nvGrpSpPr>
            <p:cNvPr id="53" name="그룹 52"/>
            <p:cNvGrpSpPr/>
            <p:nvPr/>
          </p:nvGrpSpPr>
          <p:grpSpPr>
            <a:xfrm>
              <a:off x="3147080" y="2416490"/>
              <a:ext cx="2796882" cy="825992"/>
              <a:chOff x="3079776" y="2812276"/>
              <a:chExt cx="2796882" cy="825992"/>
            </a:xfrm>
          </p:grpSpPr>
          <p:cxnSp>
            <p:nvCxnSpPr>
              <p:cNvPr id="77" name="직선 화살표 연결선 76">
                <a:extLst>
                  <a:ext uri="{FF2B5EF4-FFF2-40B4-BE49-F238E27FC236}">
                    <a16:creationId xmlns="" xmlns:a16="http://schemas.microsoft.com/office/drawing/2014/main" id="{54398524-E43E-4555-93A0-2DFF3632C5D9}"/>
                  </a:ext>
                </a:extLst>
              </p:cNvPr>
              <p:cNvCxnSpPr/>
              <p:nvPr/>
            </p:nvCxnSpPr>
            <p:spPr>
              <a:xfrm>
                <a:off x="5135880" y="2812276"/>
                <a:ext cx="0" cy="4968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>
                <a:extLst>
                  <a:ext uri="{FF2B5EF4-FFF2-40B4-BE49-F238E27FC236}">
                    <a16:creationId xmlns="" xmlns:a16="http://schemas.microsoft.com/office/drawing/2014/main" id="{3ECA98A3-8B32-4990-97B9-1E846B3DFF7A}"/>
                  </a:ext>
                </a:extLst>
              </p:cNvPr>
              <p:cNvSpPr txBox="1"/>
              <p:nvPr/>
            </p:nvSpPr>
            <p:spPr>
              <a:xfrm>
                <a:off x="5135880" y="2857742"/>
                <a:ext cx="740778" cy="381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60</a:t>
                </a:r>
                <a:endParaRPr lang="ko-KR" altLang="en-US" dirty="0"/>
              </a:p>
            </p:txBody>
          </p:sp>
          <p:cxnSp>
            <p:nvCxnSpPr>
              <p:cNvPr id="88" name="직선 화살표 연결선 87">
                <a:extLst>
                  <a:ext uri="{FF2B5EF4-FFF2-40B4-BE49-F238E27FC236}">
                    <a16:creationId xmlns="" xmlns:a16="http://schemas.microsoft.com/office/drawing/2014/main" id="{54398524-E43E-4555-93A0-2DFF3632C5D9}"/>
                  </a:ext>
                </a:extLst>
              </p:cNvPr>
              <p:cNvCxnSpPr/>
              <p:nvPr/>
            </p:nvCxnSpPr>
            <p:spPr>
              <a:xfrm flipH="1">
                <a:off x="3573858" y="3299780"/>
                <a:ext cx="1927" cy="29503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92">
                <a:extLst>
                  <a:ext uri="{FF2B5EF4-FFF2-40B4-BE49-F238E27FC236}">
                    <a16:creationId xmlns="" xmlns:a16="http://schemas.microsoft.com/office/drawing/2014/main" id="{3ECA98A3-8B32-4990-97B9-1E846B3DFF7A}"/>
                  </a:ext>
                </a:extLst>
              </p:cNvPr>
              <p:cNvSpPr txBox="1"/>
              <p:nvPr/>
            </p:nvSpPr>
            <p:spPr>
              <a:xfrm>
                <a:off x="3079776" y="3256324"/>
                <a:ext cx="740778" cy="381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2110512" y="2407194"/>
              <a:ext cx="2780427" cy="1288632"/>
              <a:chOff x="1991388" y="2593015"/>
              <a:chExt cx="2780427" cy="1288632"/>
            </a:xfrm>
          </p:grpSpPr>
          <p:sp>
            <p:nvSpPr>
              <p:cNvPr id="72" name="사각형: 둥근 모서리 8">
                <a:extLst>
                  <a:ext uri="{FF2B5EF4-FFF2-40B4-BE49-F238E27FC236}">
                    <a16:creationId xmlns="" xmlns:a16="http://schemas.microsoft.com/office/drawing/2014/main" id="{0ABA02DF-B089-4E5B-BECA-2D4EA32C6394}"/>
                  </a:ext>
                </a:extLst>
              </p:cNvPr>
              <p:cNvSpPr/>
              <p:nvPr/>
            </p:nvSpPr>
            <p:spPr>
              <a:xfrm>
                <a:off x="1991388" y="2593015"/>
                <a:ext cx="2761902" cy="4968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/>
                  <a:t>검색 창</a:t>
                </a:r>
              </a:p>
            </p:txBody>
          </p:sp>
          <p:grpSp>
            <p:nvGrpSpPr>
              <p:cNvPr id="73" name="그룹 72"/>
              <p:cNvGrpSpPr/>
              <p:nvPr/>
            </p:nvGrpSpPr>
            <p:grpSpPr>
              <a:xfrm>
                <a:off x="2116500" y="2669671"/>
                <a:ext cx="259564" cy="1170251"/>
                <a:chOff x="1809000" y="749300"/>
                <a:chExt cx="414772" cy="1742668"/>
              </a:xfrm>
            </p:grpSpPr>
            <p:sp>
              <p:nvSpPr>
                <p:cNvPr id="74" name="타원 73"/>
                <p:cNvSpPr/>
                <p:nvPr/>
              </p:nvSpPr>
              <p:spPr>
                <a:xfrm>
                  <a:off x="1809000" y="749300"/>
                  <a:ext cx="388100" cy="387350"/>
                </a:xfrm>
                <a:prstGeom prst="ellipse">
                  <a:avLst/>
                </a:prstGeom>
                <a:solidFill>
                  <a:srgbClr val="6099E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타원 74"/>
                <p:cNvSpPr/>
                <p:nvPr/>
              </p:nvSpPr>
              <p:spPr>
                <a:xfrm>
                  <a:off x="1862823" y="799080"/>
                  <a:ext cx="280453" cy="28778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모서리가 둥근 직사각형 75"/>
                <p:cNvSpPr/>
                <p:nvPr/>
              </p:nvSpPr>
              <p:spPr>
                <a:xfrm rot="-2460000">
                  <a:off x="2169948" y="1013449"/>
                  <a:ext cx="53824" cy="285950"/>
                </a:xfrm>
                <a:prstGeom prst="roundRect">
                  <a:avLst/>
                </a:prstGeom>
                <a:solidFill>
                  <a:srgbClr val="6099E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타원 84"/>
                <p:cNvSpPr/>
                <p:nvPr/>
              </p:nvSpPr>
              <p:spPr>
                <a:xfrm>
                  <a:off x="1809001" y="1941868"/>
                  <a:ext cx="388100" cy="387349"/>
                </a:xfrm>
                <a:prstGeom prst="ellipse">
                  <a:avLst/>
                </a:prstGeom>
                <a:solidFill>
                  <a:srgbClr val="6099E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타원 85"/>
                <p:cNvSpPr/>
                <p:nvPr/>
              </p:nvSpPr>
              <p:spPr>
                <a:xfrm>
                  <a:off x="1862823" y="1991648"/>
                  <a:ext cx="280452" cy="28778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모서리가 둥근 직사각형 86"/>
                <p:cNvSpPr/>
                <p:nvPr/>
              </p:nvSpPr>
              <p:spPr>
                <a:xfrm rot="19140000">
                  <a:off x="2169948" y="2206017"/>
                  <a:ext cx="53824" cy="285951"/>
                </a:xfrm>
                <a:prstGeom prst="roundRect">
                  <a:avLst/>
                </a:prstGeom>
                <a:solidFill>
                  <a:srgbClr val="6099E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4" name="사각형: 둥근 모서리 8">
                <a:extLst>
                  <a:ext uri="{FF2B5EF4-FFF2-40B4-BE49-F238E27FC236}">
                    <a16:creationId xmlns="" xmlns:a16="http://schemas.microsoft.com/office/drawing/2014/main" id="{0ABA02DF-B089-4E5B-BECA-2D4EA32C6394}"/>
                  </a:ext>
                </a:extLst>
              </p:cNvPr>
              <p:cNvSpPr/>
              <p:nvPr/>
            </p:nvSpPr>
            <p:spPr>
              <a:xfrm>
                <a:off x="2009913" y="3384847"/>
                <a:ext cx="2761902" cy="4968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2088458" y="3999307"/>
              <a:ext cx="2735148" cy="369332"/>
              <a:chOff x="2336718" y="6606626"/>
              <a:chExt cx="2107549" cy="339846"/>
            </a:xfrm>
          </p:grpSpPr>
          <p:cxnSp>
            <p:nvCxnSpPr>
              <p:cNvPr id="68" name="직선 화살표 연결선 67">
                <a:extLst>
                  <a:ext uri="{FF2B5EF4-FFF2-40B4-BE49-F238E27FC236}">
                    <a16:creationId xmlns="" xmlns:a16="http://schemas.microsoft.com/office/drawing/2014/main" id="{9D07B729-09E2-482A-B1DD-C4FCAACFD0C7}"/>
                  </a:ext>
                </a:extLst>
              </p:cNvPr>
              <p:cNvCxnSpPr/>
              <p:nvPr/>
            </p:nvCxnSpPr>
            <p:spPr>
              <a:xfrm>
                <a:off x="2336718" y="6606626"/>
                <a:ext cx="2107549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>
                <a:extLst>
                  <a:ext uri="{FF2B5EF4-FFF2-40B4-BE49-F238E27FC236}">
                    <a16:creationId xmlns="" xmlns:a16="http://schemas.microsoft.com/office/drawing/2014/main" id="{386CC611-6033-4704-A6FC-A825DAF81054}"/>
                  </a:ext>
                </a:extLst>
              </p:cNvPr>
              <p:cNvSpPr txBox="1"/>
              <p:nvPr/>
            </p:nvSpPr>
            <p:spPr>
              <a:xfrm>
                <a:off x="3162754" y="6606626"/>
                <a:ext cx="740778" cy="339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365</a:t>
                </a:r>
                <a:endParaRPr lang="ko-KR" altLang="en-US" dirty="0"/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 rot="5400000">
              <a:off x="2371322" y="1847393"/>
              <a:ext cx="332126" cy="816692"/>
              <a:chOff x="4853917" y="2369882"/>
              <a:chExt cx="332126" cy="939194"/>
            </a:xfrm>
          </p:grpSpPr>
          <p:cxnSp>
            <p:nvCxnSpPr>
              <p:cNvPr id="62" name="직선 화살표 연결선 61">
                <a:extLst>
                  <a:ext uri="{FF2B5EF4-FFF2-40B4-BE49-F238E27FC236}">
                    <a16:creationId xmlns="" xmlns:a16="http://schemas.microsoft.com/office/drawing/2014/main" id="{54398524-E43E-4555-93A0-2DFF3632C5D9}"/>
                  </a:ext>
                </a:extLst>
              </p:cNvPr>
              <p:cNvCxnSpPr/>
              <p:nvPr/>
            </p:nvCxnSpPr>
            <p:spPr>
              <a:xfrm>
                <a:off x="5135880" y="2812276"/>
                <a:ext cx="0" cy="4968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="" xmlns:a16="http://schemas.microsoft.com/office/drawing/2014/main" id="{3ECA98A3-8B32-4990-97B9-1E846B3DFF7A}"/>
                  </a:ext>
                </a:extLst>
              </p:cNvPr>
              <p:cNvSpPr txBox="1"/>
              <p:nvPr/>
            </p:nvSpPr>
            <p:spPr>
              <a:xfrm rot="16200000">
                <a:off x="4594033" y="2629766"/>
                <a:ext cx="851893" cy="332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40</a:t>
                </a:r>
                <a:endParaRPr lang="ko-KR" altLang="en-US" dirty="0"/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733346" y="2448889"/>
              <a:ext cx="740778" cy="432001"/>
              <a:chOff x="4711488" y="2849535"/>
              <a:chExt cx="740778" cy="496800"/>
            </a:xfrm>
          </p:grpSpPr>
          <p:cxnSp>
            <p:nvCxnSpPr>
              <p:cNvPr id="60" name="직선 화살표 연결선 59">
                <a:extLst>
                  <a:ext uri="{FF2B5EF4-FFF2-40B4-BE49-F238E27FC236}">
                    <a16:creationId xmlns="" xmlns:a16="http://schemas.microsoft.com/office/drawing/2014/main" id="{54398524-E43E-4555-93A0-2DFF3632C5D9}"/>
                  </a:ext>
                </a:extLst>
              </p:cNvPr>
              <p:cNvCxnSpPr/>
              <p:nvPr/>
            </p:nvCxnSpPr>
            <p:spPr>
              <a:xfrm>
                <a:off x="5130612" y="2849535"/>
                <a:ext cx="0" cy="4968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="" xmlns:a16="http://schemas.microsoft.com/office/drawing/2014/main" id="{3ECA98A3-8B32-4990-97B9-1E846B3DFF7A}"/>
                  </a:ext>
                </a:extLst>
              </p:cNvPr>
              <p:cNvSpPr txBox="1"/>
              <p:nvPr/>
            </p:nvSpPr>
            <p:spPr>
              <a:xfrm>
                <a:off x="4711488" y="2900541"/>
                <a:ext cx="740778" cy="381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40</a:t>
                </a:r>
                <a:endParaRPr lang="ko-KR" altLang="en-US" dirty="0"/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4320720" y="8084837"/>
            <a:ext cx="954721" cy="646331"/>
            <a:chOff x="2497966" y="8392195"/>
            <a:chExt cx="954721" cy="646331"/>
          </a:xfrm>
        </p:grpSpPr>
        <p:sp>
          <p:nvSpPr>
            <p:cNvPr id="79" name="직사각형 78">
              <a:extLst>
                <a:ext uri="{FF2B5EF4-FFF2-40B4-BE49-F238E27FC236}">
                  <a16:creationId xmlns="" xmlns:a16="http://schemas.microsoft.com/office/drawing/2014/main" id="{ABABF6C9-D7B0-4538-855F-C83A2AC4BDF6}"/>
                </a:ext>
              </a:extLst>
            </p:cNvPr>
            <p:cNvSpPr/>
            <p:nvPr/>
          </p:nvSpPr>
          <p:spPr>
            <a:xfrm>
              <a:off x="2574978" y="8432420"/>
              <a:ext cx="712800" cy="24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497966" y="8392195"/>
              <a:ext cx="9547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ㄴㄴㄹㅇ</a:t>
              </a:r>
              <a:endParaRPr lang="ko-KR" altLang="en-US" dirty="0"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  <a:p>
              <a:endParaRPr lang="ko-KR" altLang="en-US" dirty="0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3503427" y="1871675"/>
            <a:ext cx="740778" cy="386720"/>
            <a:chOff x="4657058" y="4501315"/>
            <a:chExt cx="740778" cy="1828965"/>
          </a:xfrm>
        </p:grpSpPr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 flipH="1">
              <a:off x="4684434" y="4501315"/>
              <a:ext cx="6850" cy="16555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>
              <a:off x="4657058" y="4583550"/>
              <a:ext cx="740778" cy="174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35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xmlns="" id="{4C9A2D07-68B4-4F5E-863D-A23D808EDDE0}"/>
              </a:ext>
            </a:extLst>
          </p:cNvPr>
          <p:cNvCxnSpPr/>
          <p:nvPr/>
        </p:nvCxnSpPr>
        <p:spPr>
          <a:xfrm rot="5400000">
            <a:off x="2002259" y="1931241"/>
            <a:ext cx="0" cy="278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그룹 106"/>
          <p:cNvGrpSpPr/>
          <p:nvPr/>
        </p:nvGrpSpPr>
        <p:grpSpPr>
          <a:xfrm>
            <a:off x="3506652" y="1638475"/>
            <a:ext cx="740778" cy="369332"/>
            <a:chOff x="4660016" y="4549617"/>
            <a:chExt cx="740778" cy="1746730"/>
          </a:xfrm>
        </p:grpSpPr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>
              <a:off x="4660016" y="4549617"/>
              <a:ext cx="740778" cy="174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10" name="그림 1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33" y="1904258"/>
            <a:ext cx="190500" cy="319088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8654C609-0F0D-482C-9D0B-C45B9F6BCB2F}"/>
              </a:ext>
            </a:extLst>
          </p:cNvPr>
          <p:cNvSpPr txBox="1"/>
          <p:nvPr/>
        </p:nvSpPr>
        <p:spPr>
          <a:xfrm>
            <a:off x="1799277" y="1658775"/>
            <a:ext cx="7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30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54987" y="2436620"/>
            <a:ext cx="164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출발지 입력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748185" y="3238409"/>
            <a:ext cx="164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도착지 입력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A38A3ED5-5C54-495C-AE83-CFF92BE359A8}"/>
              </a:ext>
            </a:extLst>
          </p:cNvPr>
          <p:cNvSpPr/>
          <p:nvPr/>
        </p:nvSpPr>
        <p:spPr>
          <a:xfrm>
            <a:off x="240816" y="307065"/>
            <a:ext cx="830041" cy="79579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1-2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715883" y="813864"/>
            <a:ext cx="1954432" cy="1538431"/>
            <a:chOff x="616801" y="1164761"/>
            <a:chExt cx="1954432" cy="1538431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xmlns="" id="{A38A3ED5-5C54-495C-AE83-CFF92BE359A8}"/>
                </a:ext>
              </a:extLst>
            </p:cNvPr>
            <p:cNvSpPr/>
            <p:nvPr/>
          </p:nvSpPr>
          <p:spPr>
            <a:xfrm>
              <a:off x="616801" y="2108802"/>
              <a:ext cx="631945" cy="59439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46" name="원호 45">
              <a:extLst>
                <a:ext uri="{FF2B5EF4-FFF2-40B4-BE49-F238E27FC236}">
                  <a16:creationId xmlns:a16="http://schemas.microsoft.com/office/drawing/2014/main" xmlns="" id="{D0F4922F-D17E-4C40-9887-E514C0CF1025}"/>
                </a:ext>
              </a:extLst>
            </p:cNvPr>
            <p:cNvSpPr/>
            <p:nvPr/>
          </p:nvSpPr>
          <p:spPr>
            <a:xfrm rot="8370597">
              <a:off x="721609" y="1164761"/>
              <a:ext cx="1849624" cy="1459579"/>
            </a:xfrm>
            <a:prstGeom prst="arc">
              <a:avLst>
                <a:gd name="adj1" fmla="val 16200000"/>
                <a:gd name="adj2" fmla="val 84311"/>
              </a:avLst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85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사각형: 둥근 모서리 8">
            <a:extLst>
              <a:ext uri="{FF2B5EF4-FFF2-40B4-BE49-F238E27FC236}">
                <a16:creationId xmlns="" xmlns:a16="http://schemas.microsoft.com/office/drawing/2014/main" id="{0ABA02DF-B089-4E5B-BECA-2D4EA32C6394}"/>
              </a:ext>
            </a:extLst>
          </p:cNvPr>
          <p:cNvSpPr/>
          <p:nvPr/>
        </p:nvSpPr>
        <p:spPr>
          <a:xfrm>
            <a:off x="2089141" y="2332308"/>
            <a:ext cx="2761902" cy="496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출발</a:t>
            </a:r>
            <a:r>
              <a:rPr lang="ko-KR" altLang="en-US" dirty="0" smtClean="0">
                <a:solidFill>
                  <a:schemeClr val="tx1"/>
                </a:solidFill>
              </a:rPr>
              <a:t> ↔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도착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3459021" y="1778400"/>
            <a:ext cx="740778" cy="386720"/>
            <a:chOff x="4657058" y="4501315"/>
            <a:chExt cx="740778" cy="1828965"/>
          </a:xfrm>
        </p:grpSpPr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 flipH="1">
              <a:off x="4684434" y="4501315"/>
              <a:ext cx="6850" cy="16555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>
              <a:off x="4657058" y="4583550"/>
              <a:ext cx="740778" cy="174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35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xmlns="" id="{4C9A2D07-68B4-4F5E-863D-A23D808EDDE0}"/>
              </a:ext>
            </a:extLst>
          </p:cNvPr>
          <p:cNvCxnSpPr/>
          <p:nvPr/>
        </p:nvCxnSpPr>
        <p:spPr>
          <a:xfrm rot="5400000">
            <a:off x="1957853" y="1837966"/>
            <a:ext cx="0" cy="278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그룹 105"/>
          <p:cNvGrpSpPr/>
          <p:nvPr/>
        </p:nvGrpSpPr>
        <p:grpSpPr>
          <a:xfrm>
            <a:off x="3462246" y="1545200"/>
            <a:ext cx="740778" cy="369332"/>
            <a:chOff x="4660016" y="4549617"/>
            <a:chExt cx="740778" cy="1746730"/>
          </a:xfrm>
        </p:grpSpPr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>
              <a:off x="4660016" y="4549617"/>
              <a:ext cx="740778" cy="174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09" name="그림 1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338" y="1810503"/>
            <a:ext cx="190500" cy="319088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8654C609-0F0D-482C-9D0B-C45B9F6BCB2F}"/>
              </a:ext>
            </a:extLst>
          </p:cNvPr>
          <p:cNvSpPr txBox="1"/>
          <p:nvPr/>
        </p:nvSpPr>
        <p:spPr>
          <a:xfrm>
            <a:off x="1735949" y="1568439"/>
            <a:ext cx="7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30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850092" y="1617210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F7DA83C0-C3F4-45B0-9F02-611C24201DDE}"/>
              </a:ext>
            </a:extLst>
          </p:cNvPr>
          <p:cNvSpPr/>
          <p:nvPr/>
        </p:nvSpPr>
        <p:spPr>
          <a:xfrm>
            <a:off x="2115513" y="3006686"/>
            <a:ext cx="2691113" cy="49468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286E40C8-B66F-4168-8460-BBEF2BF70386}"/>
              </a:ext>
            </a:extLst>
          </p:cNvPr>
          <p:cNvCxnSpPr/>
          <p:nvPr/>
        </p:nvCxnSpPr>
        <p:spPr>
          <a:xfrm>
            <a:off x="2115513" y="7268221"/>
            <a:ext cx="269111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5794C323-F998-4708-8A07-9FFCCC9DC0E6}"/>
              </a:ext>
            </a:extLst>
          </p:cNvPr>
          <p:cNvSpPr txBox="1"/>
          <p:nvPr/>
        </p:nvSpPr>
        <p:spPr>
          <a:xfrm>
            <a:off x="3167174" y="7268221"/>
            <a:ext cx="840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350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513" y="3006684"/>
            <a:ext cx="2785050" cy="1134241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A38A3ED5-5C54-495C-AE83-CFF92BE359A8}"/>
              </a:ext>
            </a:extLst>
          </p:cNvPr>
          <p:cNvSpPr/>
          <p:nvPr/>
        </p:nvSpPr>
        <p:spPr>
          <a:xfrm>
            <a:off x="167612" y="278612"/>
            <a:ext cx="1243290" cy="4736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1-2-1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533880" y="1977298"/>
            <a:ext cx="2344050" cy="1489550"/>
            <a:chOff x="227183" y="1164761"/>
            <a:chExt cx="2344050" cy="1489550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xmlns="" id="{A38A3ED5-5C54-495C-AE83-CFF92BE359A8}"/>
                </a:ext>
              </a:extLst>
            </p:cNvPr>
            <p:cNvSpPr/>
            <p:nvPr/>
          </p:nvSpPr>
          <p:spPr>
            <a:xfrm>
              <a:off x="227183" y="2161240"/>
              <a:ext cx="1125227" cy="49307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1-1-1</a:t>
              </a:r>
              <a:endParaRPr lang="ko-KR" altLang="en-US" dirty="0"/>
            </a:p>
          </p:txBody>
        </p:sp>
        <p:sp>
          <p:nvSpPr>
            <p:cNvPr id="20" name="원호 19">
              <a:extLst>
                <a:ext uri="{FF2B5EF4-FFF2-40B4-BE49-F238E27FC236}">
                  <a16:creationId xmlns:a16="http://schemas.microsoft.com/office/drawing/2014/main" xmlns="" id="{D0F4922F-D17E-4C40-9887-E514C0CF1025}"/>
                </a:ext>
              </a:extLst>
            </p:cNvPr>
            <p:cNvSpPr/>
            <p:nvPr/>
          </p:nvSpPr>
          <p:spPr>
            <a:xfrm rot="8370597">
              <a:off x="721609" y="1164761"/>
              <a:ext cx="1849624" cy="1459579"/>
            </a:xfrm>
            <a:prstGeom prst="arc">
              <a:avLst>
                <a:gd name="adj1" fmla="val 16200000"/>
                <a:gd name="adj2" fmla="val 84311"/>
              </a:avLst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3339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3944B617-9598-494B-8A3D-E1F260C749D6}"/>
              </a:ext>
            </a:extLst>
          </p:cNvPr>
          <p:cNvSpPr/>
          <p:nvPr/>
        </p:nvSpPr>
        <p:spPr>
          <a:xfrm>
            <a:off x="3238344" y="2705971"/>
            <a:ext cx="1673432" cy="599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120</a:t>
            </a:r>
            <a:r>
              <a:rPr lang="ko-KR" altLang="en-US" sz="40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번</a:t>
            </a:r>
          </a:p>
          <a:p>
            <a:r>
              <a:rPr lang="ko-KR" altLang="en-US" sz="2000" dirty="0"/>
              <a:t>경남 </a:t>
            </a:r>
            <a:r>
              <a:rPr lang="en-US" altLang="ko-KR" sz="2000" dirty="0"/>
              <a:t>41</a:t>
            </a:r>
            <a:r>
              <a:rPr lang="ko-KR" altLang="en-US" sz="2000" dirty="0"/>
              <a:t>바 </a:t>
            </a:r>
            <a:r>
              <a:rPr lang="en-US" altLang="ko-KR" sz="2000" dirty="0"/>
              <a:t>1234</a:t>
            </a:r>
            <a:endParaRPr lang="ko-KR" altLang="en-US" sz="2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6857DF9C-2828-4252-B7B9-13C289DED9F3}"/>
              </a:ext>
            </a:extLst>
          </p:cNvPr>
          <p:cNvSpPr/>
          <p:nvPr/>
        </p:nvSpPr>
        <p:spPr>
          <a:xfrm>
            <a:off x="2083443" y="3289286"/>
            <a:ext cx="2691113" cy="4732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2" b="15666"/>
          <a:stretch/>
        </p:blipFill>
        <p:spPr>
          <a:xfrm>
            <a:off x="2048011" y="2368048"/>
            <a:ext cx="1060174" cy="627854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808996" y="1617404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448515" y="1061004"/>
            <a:ext cx="5960962" cy="7772799"/>
            <a:chOff x="448519" y="1066600"/>
            <a:chExt cx="5960962" cy="7772799"/>
          </a:xfrm>
        </p:grpSpPr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xmlns="" id="{081FE162-0A24-4C7E-8540-2AB6E582F19A}"/>
                </a:ext>
              </a:extLst>
            </p:cNvPr>
            <p:cNvCxnSpPr>
              <a:cxnSpLocks/>
            </p:cNvCxnSpPr>
            <p:nvPr/>
          </p:nvCxnSpPr>
          <p:spPr>
            <a:xfrm>
              <a:off x="3455043" y="1066600"/>
              <a:ext cx="0" cy="777279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xmlns="" id="{9E774BDD-DBDE-46E7-A21E-9DA9168662A8}"/>
                </a:ext>
              </a:extLst>
            </p:cNvPr>
            <p:cNvCxnSpPr/>
            <p:nvPr/>
          </p:nvCxnSpPr>
          <p:spPr>
            <a:xfrm>
              <a:off x="448519" y="4964574"/>
              <a:ext cx="596096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ABABF6C9-D7B0-4538-855F-C83A2AC4BDF6}"/>
              </a:ext>
            </a:extLst>
          </p:cNvPr>
          <p:cNvSpPr/>
          <p:nvPr/>
        </p:nvSpPr>
        <p:spPr>
          <a:xfrm>
            <a:off x="4335121" y="8027642"/>
            <a:ext cx="712800" cy="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4528482" y="1841130"/>
            <a:ext cx="245784" cy="319088"/>
            <a:chOff x="4444368" y="1811626"/>
            <a:chExt cx="239886" cy="344564"/>
          </a:xfrm>
        </p:grpSpPr>
        <p:sp>
          <p:nvSpPr>
            <p:cNvPr id="69" name="타원 68"/>
            <p:cNvSpPr/>
            <p:nvPr/>
          </p:nvSpPr>
          <p:spPr>
            <a:xfrm>
              <a:off x="4444368" y="1811626"/>
              <a:ext cx="224460" cy="242623"/>
            </a:xfrm>
            <a:prstGeom prst="ellipse">
              <a:avLst/>
            </a:prstGeom>
            <a:solidFill>
              <a:srgbClr val="609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4475497" y="1842807"/>
              <a:ext cx="162201" cy="1802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70"/>
            <p:cNvSpPr/>
            <p:nvPr/>
          </p:nvSpPr>
          <p:spPr>
            <a:xfrm rot="19140000">
              <a:off x="4653125" y="1977081"/>
              <a:ext cx="31129" cy="179109"/>
            </a:xfrm>
            <a:prstGeom prst="roundRect">
              <a:avLst/>
            </a:prstGeom>
            <a:solidFill>
              <a:srgbClr val="609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258238" y="7975382"/>
            <a:ext cx="954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ㄴㄴㄹㅇ</a:t>
            </a:r>
            <a:endParaRPr lang="ko-KR" altLang="en-US" dirty="0"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endParaRPr lang="ko-KR" altLang="en-US" dirty="0"/>
          </a:p>
        </p:txBody>
      </p:sp>
      <p:grpSp>
        <p:nvGrpSpPr>
          <p:cNvPr id="51" name="그룹 50"/>
          <p:cNvGrpSpPr/>
          <p:nvPr/>
        </p:nvGrpSpPr>
        <p:grpSpPr>
          <a:xfrm rot="16200000">
            <a:off x="4501334" y="8106599"/>
            <a:ext cx="369332" cy="712945"/>
            <a:chOff x="4199504" y="4341344"/>
            <a:chExt cx="248485" cy="1238400"/>
          </a:xfrm>
        </p:grpSpPr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399530" y="434134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 rot="5400000">
              <a:off x="3891993" y="4913763"/>
              <a:ext cx="863508" cy="248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5110301" y="7961907"/>
            <a:ext cx="740778" cy="369332"/>
            <a:chOff x="4660016" y="4549617"/>
            <a:chExt cx="740778" cy="1746730"/>
          </a:xfrm>
        </p:grpSpPr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>
              <a:off x="4660016" y="4549617"/>
              <a:ext cx="740778" cy="174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3427582" y="1804519"/>
            <a:ext cx="740778" cy="386720"/>
            <a:chOff x="4657058" y="4501315"/>
            <a:chExt cx="740778" cy="1828965"/>
          </a:xfrm>
        </p:grpSpPr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 flipH="1">
              <a:off x="4684434" y="4501315"/>
              <a:ext cx="6850" cy="16555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>
              <a:off x="4657058" y="4583550"/>
              <a:ext cx="740778" cy="174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35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xmlns="" id="{4C9A2D07-68B4-4F5E-863D-A23D808EDDE0}"/>
              </a:ext>
            </a:extLst>
          </p:cNvPr>
          <p:cNvCxnSpPr/>
          <p:nvPr/>
        </p:nvCxnSpPr>
        <p:spPr>
          <a:xfrm rot="5400000">
            <a:off x="1926414" y="1864085"/>
            <a:ext cx="0" cy="278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xmlns="" id="{4C9A2D07-68B4-4F5E-863D-A23D808EDDE0}"/>
              </a:ext>
            </a:extLst>
          </p:cNvPr>
          <p:cNvCxnSpPr/>
          <p:nvPr/>
        </p:nvCxnSpPr>
        <p:spPr>
          <a:xfrm flipH="1">
            <a:off x="2054110" y="2994985"/>
            <a:ext cx="104797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/>
          <p:cNvGrpSpPr/>
          <p:nvPr/>
        </p:nvGrpSpPr>
        <p:grpSpPr>
          <a:xfrm>
            <a:off x="3430807" y="1571319"/>
            <a:ext cx="740778" cy="369332"/>
            <a:chOff x="4660016" y="4549617"/>
            <a:chExt cx="740778" cy="1746730"/>
          </a:xfrm>
        </p:grpSpPr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>
              <a:off x="4660016" y="4549617"/>
              <a:ext cx="740778" cy="174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 rot="5400000">
            <a:off x="4894666" y="1777398"/>
            <a:ext cx="396860" cy="740778"/>
            <a:chOff x="4687134" y="3123654"/>
            <a:chExt cx="396860" cy="3292050"/>
          </a:xfrm>
        </p:grpSpPr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 rot="16200000">
              <a:off x="3253303" y="4585013"/>
              <a:ext cx="329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75" name="그림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88" y="1837102"/>
            <a:ext cx="190500" cy="319088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8654C609-0F0D-482C-9D0B-C45B9F6BCB2F}"/>
              </a:ext>
            </a:extLst>
          </p:cNvPr>
          <p:cNvSpPr txBox="1"/>
          <p:nvPr/>
        </p:nvSpPr>
        <p:spPr>
          <a:xfrm>
            <a:off x="1726392" y="2026459"/>
            <a:ext cx="7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30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8654C609-0F0D-482C-9D0B-C45B9F6BCB2F}"/>
              </a:ext>
            </a:extLst>
          </p:cNvPr>
          <p:cNvSpPr txBox="1"/>
          <p:nvPr/>
        </p:nvSpPr>
        <p:spPr>
          <a:xfrm>
            <a:off x="2327491" y="2979452"/>
            <a:ext cx="7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120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xmlns="" id="{54398524-E43E-4555-93A0-2DFF3632C5D9}"/>
              </a:ext>
            </a:extLst>
          </p:cNvPr>
          <p:cNvCxnSpPr/>
          <p:nvPr/>
        </p:nvCxnSpPr>
        <p:spPr>
          <a:xfrm>
            <a:off x="4887184" y="2320742"/>
            <a:ext cx="0" cy="6742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3ECA98A3-8B32-4990-97B9-1E846B3DFF7A}"/>
              </a:ext>
            </a:extLst>
          </p:cNvPr>
          <p:cNvSpPr txBox="1"/>
          <p:nvPr/>
        </p:nvSpPr>
        <p:spPr>
          <a:xfrm>
            <a:off x="4875378" y="2534184"/>
            <a:ext cx="1807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가운데 정렬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40</a:t>
            </a:r>
          </a:p>
          <a:p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24" name="그룹 123"/>
          <p:cNvGrpSpPr/>
          <p:nvPr/>
        </p:nvGrpSpPr>
        <p:grpSpPr>
          <a:xfrm rot="16200000">
            <a:off x="3936061" y="2492328"/>
            <a:ext cx="369332" cy="1331534"/>
            <a:chOff x="4388770" y="4354794"/>
            <a:chExt cx="369332" cy="1238400"/>
          </a:xfrm>
        </p:grpSpPr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736245" y="435479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309499" y="4793157"/>
              <a:ext cx="527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120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 rot="16200000">
            <a:off x="3248784" y="6660919"/>
            <a:ext cx="370041" cy="2706602"/>
            <a:chOff x="4327253" y="4345374"/>
            <a:chExt cx="370041" cy="1238400"/>
          </a:xfrm>
        </p:grpSpPr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319744" y="4838867"/>
              <a:ext cx="384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350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 rot="16200000">
            <a:off x="3128981" y="2650444"/>
            <a:ext cx="372410" cy="452623"/>
            <a:chOff x="4363835" y="4350756"/>
            <a:chExt cx="372410" cy="1408605"/>
          </a:xfrm>
        </p:grpSpPr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xmlns="" id="{4C9A2D07-68B4-4F5E-863D-A23D808EDDE0}"/>
                </a:ext>
              </a:extLst>
            </p:cNvPr>
            <p:cNvCxnSpPr/>
            <p:nvPr/>
          </p:nvCxnSpPr>
          <p:spPr>
            <a:xfrm>
              <a:off x="4736245" y="435479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8654C609-0F0D-482C-9D0B-C45B9F6BCB2F}"/>
                </a:ext>
              </a:extLst>
            </p:cNvPr>
            <p:cNvSpPr txBox="1"/>
            <p:nvPr/>
          </p:nvSpPr>
          <p:spPr>
            <a:xfrm rot="5400000">
              <a:off x="3844198" y="4870393"/>
              <a:ext cx="1408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2082693" y="3290285"/>
            <a:ext cx="2691864" cy="4731864"/>
            <a:chOff x="1048626" y="1184580"/>
            <a:chExt cx="4790471" cy="7590924"/>
          </a:xfrm>
        </p:grpSpPr>
        <p:sp>
          <p:nvSpPr>
            <p:cNvPr id="278" name="모서리가 둥근 직사각형 277"/>
            <p:cNvSpPr/>
            <p:nvPr/>
          </p:nvSpPr>
          <p:spPr>
            <a:xfrm rot="16200000" flipV="1">
              <a:off x="4536367" y="7228612"/>
              <a:ext cx="1274823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모서리가 둥근 직사각형 188"/>
            <p:cNvSpPr/>
            <p:nvPr/>
          </p:nvSpPr>
          <p:spPr>
            <a:xfrm rot="16200000" flipV="1">
              <a:off x="4536367" y="4895116"/>
              <a:ext cx="1274823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xmlns="" id="{F7DA83C0-C3F4-45B0-9F02-611C24201D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8626" y="1184580"/>
              <a:ext cx="4790471" cy="75909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83" name="모서리가 둥근 직사각형 82"/>
            <p:cNvSpPr/>
            <p:nvPr/>
          </p:nvSpPr>
          <p:spPr>
            <a:xfrm rot="16200000" flipV="1">
              <a:off x="4536368" y="2521831"/>
              <a:ext cx="1274822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모서리가 둥근 직사각형 83"/>
            <p:cNvSpPr/>
            <p:nvPr/>
          </p:nvSpPr>
          <p:spPr>
            <a:xfrm>
              <a:off x="1522083" y="1927709"/>
              <a:ext cx="3762863" cy="15828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1499971" y="1863160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/>
            <p:cNvSpPr>
              <a:spLocks noChangeAspect="1"/>
            </p:cNvSpPr>
            <p:nvPr/>
          </p:nvSpPr>
          <p:spPr>
            <a:xfrm>
              <a:off x="1522083" y="1885272"/>
              <a:ext cx="243159" cy="243159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rgbClr val="FF660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269739" y="1882611"/>
              <a:ext cx="747670" cy="2962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rgbClr val="0070C0"/>
                  </a:solidFill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기점</a:t>
              </a:r>
              <a:endParaRPr lang="ko-KR" altLang="en-US" sz="900" dirty="0">
                <a:solidFill>
                  <a:srgbClr val="0070C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92" name="타원 91"/>
            <p:cNvSpPr/>
            <p:nvPr/>
          </p:nvSpPr>
          <p:spPr>
            <a:xfrm>
              <a:off x="2687509" y="1863160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오른쪽 화살표 92"/>
            <p:cNvSpPr/>
            <p:nvPr/>
          </p:nvSpPr>
          <p:spPr>
            <a:xfrm>
              <a:off x="2750009" y="1950786"/>
              <a:ext cx="167641" cy="10428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/>
            <p:cNvSpPr/>
            <p:nvPr/>
          </p:nvSpPr>
          <p:spPr>
            <a:xfrm>
              <a:off x="3875225" y="1867678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오른쪽 화살표 94"/>
            <p:cNvSpPr/>
            <p:nvPr/>
          </p:nvSpPr>
          <p:spPr>
            <a:xfrm>
              <a:off x="3937725" y="1955304"/>
              <a:ext cx="167641" cy="10428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/>
            <p:cNvSpPr/>
            <p:nvPr/>
          </p:nvSpPr>
          <p:spPr>
            <a:xfrm>
              <a:off x="5060062" y="1859236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오른쪽 화살표 96"/>
            <p:cNvSpPr/>
            <p:nvPr/>
          </p:nvSpPr>
          <p:spPr>
            <a:xfrm>
              <a:off x="5122562" y="1946862"/>
              <a:ext cx="167641" cy="10428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모서리가 둥근 직사각형 97"/>
            <p:cNvSpPr/>
            <p:nvPr/>
          </p:nvSpPr>
          <p:spPr>
            <a:xfrm rot="16200000" flipV="1">
              <a:off x="978676" y="3738321"/>
              <a:ext cx="1274822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모서리가 둥근 직사각형 99"/>
            <p:cNvSpPr/>
            <p:nvPr/>
          </p:nvSpPr>
          <p:spPr>
            <a:xfrm rot="16200000" flipV="1">
              <a:off x="978676" y="5952635"/>
              <a:ext cx="1274822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2" name="그룹 101"/>
            <p:cNvGrpSpPr/>
            <p:nvPr/>
          </p:nvGrpSpPr>
          <p:grpSpPr>
            <a:xfrm>
              <a:off x="1499971" y="3058691"/>
              <a:ext cx="3847475" cy="300964"/>
              <a:chOff x="1499971" y="3058691"/>
              <a:chExt cx="3847475" cy="300964"/>
            </a:xfrm>
          </p:grpSpPr>
          <p:sp>
            <p:nvSpPr>
              <p:cNvPr id="170" name="모서리가 둥근 직사각형 169"/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타원 170"/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오른쪽 화살표 171"/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타원 172"/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오른쪽 화살표 173"/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타원 174"/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오른쪽 화살표 175"/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타원 176"/>
              <p:cNvSpPr/>
              <p:nvPr/>
            </p:nvSpPr>
            <p:spPr>
              <a:xfrm rot="10800000">
                <a:off x="1499971" y="3067133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오른쪽 화살표 177"/>
              <p:cNvSpPr/>
              <p:nvPr/>
            </p:nvSpPr>
            <p:spPr>
              <a:xfrm rot="10800000">
                <a:off x="1557214" y="3162607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2458057" y="2125978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632262" y="2139248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823332" y="213436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823332" y="3354644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632262" y="3339120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443094" y="3343902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251751" y="3370160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267276" y="454068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456781" y="4538355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644497" y="454286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pic>
          <p:nvPicPr>
            <p:cNvPr id="128" name="그림 12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112" b="15666"/>
            <a:stretch/>
          </p:blipFill>
          <p:spPr>
            <a:xfrm>
              <a:off x="1414222" y="3064041"/>
              <a:ext cx="535674" cy="317236"/>
            </a:xfrm>
            <a:prstGeom prst="rect">
              <a:avLst/>
            </a:prstGeom>
          </p:spPr>
        </p:pic>
        <p:grpSp>
          <p:nvGrpSpPr>
            <p:cNvPr id="129" name="그룹 128"/>
            <p:cNvGrpSpPr/>
            <p:nvPr/>
          </p:nvGrpSpPr>
          <p:grpSpPr>
            <a:xfrm>
              <a:off x="1505787" y="5362539"/>
              <a:ext cx="3847475" cy="300964"/>
              <a:chOff x="1499971" y="3058691"/>
              <a:chExt cx="3847475" cy="300964"/>
            </a:xfrm>
          </p:grpSpPr>
          <p:sp>
            <p:nvSpPr>
              <p:cNvPr id="161" name="모서리가 둥근 직사각형 160"/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타원 161"/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오른쪽 화살표 162"/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타원 163"/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오른쪽 화살표 164"/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타원 165"/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오른쪽 화살표 166"/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타원 167"/>
              <p:cNvSpPr/>
              <p:nvPr/>
            </p:nvSpPr>
            <p:spPr>
              <a:xfrm rot="10800000">
                <a:off x="1499971" y="3067133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오른쪽 화살표 168"/>
              <p:cNvSpPr/>
              <p:nvPr/>
            </p:nvSpPr>
            <p:spPr>
              <a:xfrm rot="10800000">
                <a:off x="1557214" y="3162607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" name="그룹 129"/>
            <p:cNvGrpSpPr/>
            <p:nvPr/>
          </p:nvGrpSpPr>
          <p:grpSpPr>
            <a:xfrm>
              <a:off x="1505787" y="4261001"/>
              <a:ext cx="3847475" cy="300964"/>
              <a:chOff x="1499971" y="3058691"/>
              <a:chExt cx="3847475" cy="300964"/>
            </a:xfrm>
          </p:grpSpPr>
          <p:sp>
            <p:nvSpPr>
              <p:cNvPr id="152" name="모서리가 둥근 직사각형 151"/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타원 152"/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오른쪽 화살표 153"/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타원 154"/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오른쪽 화살표 155"/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타원 156"/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오른쪽 화살표 157"/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타원 158"/>
              <p:cNvSpPr/>
              <p:nvPr/>
            </p:nvSpPr>
            <p:spPr>
              <a:xfrm rot="10800000">
                <a:off x="1499971" y="3067133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오른쪽 화살표 159"/>
              <p:cNvSpPr/>
              <p:nvPr/>
            </p:nvSpPr>
            <p:spPr>
              <a:xfrm rot="10800000">
                <a:off x="1557214" y="3162607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1" name="그룹 130"/>
            <p:cNvGrpSpPr/>
            <p:nvPr/>
          </p:nvGrpSpPr>
          <p:grpSpPr>
            <a:xfrm>
              <a:off x="1505787" y="6593287"/>
              <a:ext cx="3847475" cy="300964"/>
              <a:chOff x="1499971" y="3058691"/>
              <a:chExt cx="3847475" cy="300964"/>
            </a:xfrm>
          </p:grpSpPr>
          <p:sp>
            <p:nvSpPr>
              <p:cNvPr id="143" name="모서리가 둥근 직사각형 142"/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타원 143"/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오른쪽 화살표 144"/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타원 145"/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오른쪽 화살표 146"/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타원 147"/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오른쪽 화살표 148"/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타원 149"/>
              <p:cNvSpPr/>
              <p:nvPr/>
            </p:nvSpPr>
            <p:spPr>
              <a:xfrm rot="10800000">
                <a:off x="1499971" y="3067133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오른쪽 화살표 150"/>
              <p:cNvSpPr/>
              <p:nvPr/>
            </p:nvSpPr>
            <p:spPr>
              <a:xfrm rot="10800000">
                <a:off x="1557214" y="3162607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>
              <a:off x="1568287" y="7767747"/>
              <a:ext cx="3784975" cy="300964"/>
              <a:chOff x="1562471" y="3058691"/>
              <a:chExt cx="3784975" cy="300964"/>
            </a:xfrm>
          </p:grpSpPr>
          <p:sp>
            <p:nvSpPr>
              <p:cNvPr id="136" name="모서리가 둥근 직사각형 135"/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타원 136"/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오른쪽 화살표 137"/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타원 138"/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오른쪽 화살표 139"/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타원 140"/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오른쪽 화살표 141"/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3" name="타원 132"/>
            <p:cNvSpPr/>
            <p:nvPr/>
          </p:nvSpPr>
          <p:spPr>
            <a:xfrm>
              <a:off x="1503298" y="7784231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/>
            <p:cNvSpPr>
              <a:spLocks noChangeAspect="1"/>
            </p:cNvSpPr>
            <p:nvPr/>
          </p:nvSpPr>
          <p:spPr>
            <a:xfrm>
              <a:off x="1525410" y="7806343"/>
              <a:ext cx="243159" cy="243159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rgbClr val="FF660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273014" y="7776005"/>
              <a:ext cx="747670" cy="345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rgbClr val="0070C0"/>
                  </a:solidFill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종점</a:t>
              </a:r>
              <a:endParaRPr lang="en-US" altLang="ko-KR" sz="800" dirty="0">
                <a:solidFill>
                  <a:srgbClr val="0070C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2488130" y="564945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3662335" y="566272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4853406" y="5657839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4853406" y="6878120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3662335" y="6862596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2473167" y="6867378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1281824" y="6893635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4839384" y="8042418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2486854" y="8061831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3674570" y="8066339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4797400" y="4506757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1261937" y="5647031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</p:grpSp>
      <p:sp>
        <p:nvSpPr>
          <p:cNvPr id="190" name="타원 189">
            <a:extLst>
              <a:ext uri="{FF2B5EF4-FFF2-40B4-BE49-F238E27FC236}">
                <a16:creationId xmlns:a16="http://schemas.microsoft.com/office/drawing/2014/main" xmlns="" id="{A38A3ED5-5C54-495C-AE83-CFF92BE359A8}"/>
              </a:ext>
            </a:extLst>
          </p:cNvPr>
          <p:cNvSpPr/>
          <p:nvPr/>
        </p:nvSpPr>
        <p:spPr>
          <a:xfrm>
            <a:off x="0" y="11160"/>
            <a:ext cx="1340211" cy="41628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1-1-1</a:t>
            </a:r>
            <a:endParaRPr lang="ko-KR" altLang="en-US" dirty="0"/>
          </a:p>
        </p:txBody>
      </p:sp>
      <p:grpSp>
        <p:nvGrpSpPr>
          <p:cNvPr id="191" name="그룹 190"/>
          <p:cNvGrpSpPr/>
          <p:nvPr/>
        </p:nvGrpSpPr>
        <p:grpSpPr>
          <a:xfrm>
            <a:off x="-68055" y="1789639"/>
            <a:ext cx="6860351" cy="4189263"/>
            <a:chOff x="-2875193" y="-1357119"/>
            <a:chExt cx="6860351" cy="4189263"/>
          </a:xfrm>
        </p:grpSpPr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xmlns="" id="{A38A3ED5-5C54-495C-AE83-CFF92BE359A8}"/>
                </a:ext>
              </a:extLst>
            </p:cNvPr>
            <p:cNvSpPr/>
            <p:nvPr/>
          </p:nvSpPr>
          <p:spPr>
            <a:xfrm>
              <a:off x="2741868" y="1023588"/>
              <a:ext cx="1243290" cy="47364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1-1-2</a:t>
              </a:r>
              <a:endParaRPr lang="ko-KR" altLang="en-US" dirty="0"/>
            </a:p>
          </p:txBody>
        </p:sp>
        <p:sp>
          <p:nvSpPr>
            <p:cNvPr id="193" name="원호 192">
              <a:extLst>
                <a:ext uri="{FF2B5EF4-FFF2-40B4-BE49-F238E27FC236}">
                  <a16:creationId xmlns:a16="http://schemas.microsoft.com/office/drawing/2014/main" xmlns="" id="{D0F4922F-D17E-4C40-9887-E514C0CF1025}"/>
                </a:ext>
              </a:extLst>
            </p:cNvPr>
            <p:cNvSpPr/>
            <p:nvPr/>
          </p:nvSpPr>
          <p:spPr>
            <a:xfrm rot="18680118">
              <a:off x="1253564" y="1177542"/>
              <a:ext cx="1849624" cy="1459579"/>
            </a:xfrm>
            <a:prstGeom prst="arc">
              <a:avLst>
                <a:gd name="adj1" fmla="val 16200000"/>
                <a:gd name="adj2" fmla="val 84311"/>
              </a:avLst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xmlns="" id="{A38A3ED5-5C54-495C-AE83-CFF92BE359A8}"/>
                </a:ext>
              </a:extLst>
            </p:cNvPr>
            <p:cNvSpPr/>
            <p:nvPr/>
          </p:nvSpPr>
          <p:spPr>
            <a:xfrm>
              <a:off x="-2875193" y="-1357119"/>
              <a:ext cx="1243290" cy="47364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1-1-1</a:t>
              </a:r>
              <a:endParaRPr lang="ko-KR" altLang="en-US" dirty="0"/>
            </a:p>
          </p:txBody>
        </p:sp>
      </p:grpSp>
      <p:sp>
        <p:nvSpPr>
          <p:cNvPr id="197" name="원호 196">
            <a:extLst>
              <a:ext uri="{FF2B5EF4-FFF2-40B4-BE49-F238E27FC236}">
                <a16:creationId xmlns:a16="http://schemas.microsoft.com/office/drawing/2014/main" xmlns="" id="{D0F4922F-D17E-4C40-9887-E514C0CF1025}"/>
              </a:ext>
            </a:extLst>
          </p:cNvPr>
          <p:cNvSpPr/>
          <p:nvPr/>
        </p:nvSpPr>
        <p:spPr>
          <a:xfrm rot="8370597">
            <a:off x="728473" y="666664"/>
            <a:ext cx="1849624" cy="1459579"/>
          </a:xfrm>
          <a:prstGeom prst="arc">
            <a:avLst>
              <a:gd name="adj1" fmla="val 16200000"/>
              <a:gd name="adj2" fmla="val 84311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8" name="그룹 197"/>
          <p:cNvGrpSpPr/>
          <p:nvPr/>
        </p:nvGrpSpPr>
        <p:grpSpPr>
          <a:xfrm>
            <a:off x="4510233" y="1405294"/>
            <a:ext cx="1871675" cy="1959917"/>
            <a:chOff x="1448586" y="872227"/>
            <a:chExt cx="1871675" cy="1959917"/>
          </a:xfrm>
        </p:grpSpPr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xmlns="" id="{A38A3ED5-5C54-495C-AE83-CFF92BE359A8}"/>
                </a:ext>
              </a:extLst>
            </p:cNvPr>
            <p:cNvSpPr/>
            <p:nvPr/>
          </p:nvSpPr>
          <p:spPr>
            <a:xfrm>
              <a:off x="2741868" y="872227"/>
              <a:ext cx="578393" cy="57159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200" name="원호 199">
              <a:extLst>
                <a:ext uri="{FF2B5EF4-FFF2-40B4-BE49-F238E27FC236}">
                  <a16:creationId xmlns:a16="http://schemas.microsoft.com/office/drawing/2014/main" xmlns="" id="{D0F4922F-D17E-4C40-9887-E514C0CF1025}"/>
                </a:ext>
              </a:extLst>
            </p:cNvPr>
            <p:cNvSpPr/>
            <p:nvPr/>
          </p:nvSpPr>
          <p:spPr>
            <a:xfrm rot="18680118">
              <a:off x="1253564" y="1177542"/>
              <a:ext cx="1849624" cy="1459579"/>
            </a:xfrm>
            <a:prstGeom prst="arc">
              <a:avLst>
                <a:gd name="adj1" fmla="val 16200000"/>
                <a:gd name="adj2" fmla="val 84311"/>
              </a:avLst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569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785</Words>
  <Application>Microsoft Office PowerPoint</Application>
  <PresentationFormat>A4 용지(210x297mm)</PresentationFormat>
  <Paragraphs>524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KCC도담도담체</vt:lpstr>
      <vt:lpstr>맑은 고딕</vt:lpstr>
      <vt:lpstr>함초롬돋움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지윤</dc:creator>
  <cp:lastModifiedBy>김현지</cp:lastModifiedBy>
  <cp:revision>80</cp:revision>
  <dcterms:created xsi:type="dcterms:W3CDTF">2020-07-20T06:32:20Z</dcterms:created>
  <dcterms:modified xsi:type="dcterms:W3CDTF">2020-07-24T07:57:35Z</dcterms:modified>
</cp:coreProperties>
</file>