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2" r:id="rId7"/>
    <p:sldId id="259" r:id="rId8"/>
    <p:sldId id="273" r:id="rId9"/>
    <p:sldId id="274" r:id="rId10"/>
    <p:sldId id="260" r:id="rId11"/>
    <p:sldId id="261" r:id="rId12"/>
    <p:sldId id="262" r:id="rId13"/>
    <p:sldId id="263" r:id="rId14"/>
    <p:sldId id="275" r:id="rId15"/>
    <p:sldId id="264" r:id="rId16"/>
    <p:sldId id="265" r:id="rId17"/>
    <p:sldId id="276" r:id="rId18"/>
    <p:sldId id="277" r:id="rId19"/>
    <p:sldId id="266" r:id="rId20"/>
    <p:sldId id="267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BC8"/>
    <a:srgbClr val="ABC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FD6BCB-6D65-47AA-9A14-D51B89642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4AC27F-E8AB-458C-8CBD-5FC3DA7C9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54F1CD-CA4D-40C5-86FE-29EABB62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65CE67-DCA3-456D-9147-2C225361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DEE029-25E6-4399-BAE1-52CFB7BB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959639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10C375-7045-4E8F-B407-E2DA61B9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10DB7B-00EF-49D0-BEAD-AA3209A22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6049152-4B9F-4DC9-9E1B-6C44C853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8053B1-8E7E-4D8C-A5FE-E7DCDFEA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80DA5B-D180-42DC-A7EC-FC0BB456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645876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5FD2040-8258-445E-B807-3ABB5306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6069AE-0EF4-4DEF-A6BA-CEB8A5423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40231DF-1B42-46F5-8A5C-FD42C390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7AD6CC-851F-4053-9D8C-9AA2DB11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EFC0D7-3CDA-4876-9AF1-C11910DC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820677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7759BE-BDD7-42F9-AF84-7BAB8214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9348C7-4FCE-4BAC-8885-78FF0408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F7E20E-A747-4058-8293-640F7036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D17A1FA-3FAF-4AC3-9DAD-21BE9F64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B70A3E-8DC3-4837-9E0B-7361654A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305252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0CA57C-91F8-4C91-B152-004993EB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B0D278-7F54-4512-9F43-15BE0056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235B70-2CD4-4693-9905-FA3190A3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035E81-4F9A-4E4D-889E-82D11063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FA90AD-A690-4380-BEFB-86357AE0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04019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BEBE8-F180-4C8D-A42D-80E49033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734AB5-037B-4659-8CE5-78CC99682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73C408-7FA8-4DBE-B704-E38D0F3D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11D7D16-257B-43D0-9E0A-BE037FEF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7A692A-3EE6-4AD7-82D2-DFF201581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953007A-B0A7-4966-998B-4973E5BC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95514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1C5642-AB51-4484-984C-61FF43AB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0F9C6E-1C2C-4160-97BC-8C31B75E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363E7F-5C61-42AF-93A5-06B5C136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152E181-EC04-47B4-AA7A-95AB3F28E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4ACA9DA-E5E3-4509-B5A3-DC5B0037A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A9F08D7-31BC-42B1-AED9-33016A86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023C450-FA20-4445-830C-2B9256F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3D3731-2815-4FAA-BC75-FD379092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096868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4BEFB-7372-49FC-9C57-312DB7CE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1381A9F-30EF-409E-BAB2-1CF2A586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12ACA3F-2422-46A4-B0F5-35D0E3CF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79ED0E9-B537-402A-8517-E1EF959D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90038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6CE5D18-AACD-487E-8A41-21D4BEEC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0784E44-EA57-4BB3-88D4-909F29D2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09F432-64B1-4B42-AF9F-38E4FD3AD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9296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C9F17-ED25-4709-A185-E1A61C85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8D8FB5-BAC4-4983-8AAB-32EDA28D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FCA4A01-3BAA-4E7D-A5E7-9E5E948C3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7AFC9E-6787-4B26-9CB1-78A324A7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975AEB-C3D8-4443-88D1-5730C048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CDECE7-09C9-47B3-BD34-113C3D85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85122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B63860-B61B-428A-B877-20192EF5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DCAA326-0B7A-4680-BEC5-63E1E8562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883696-0DC3-446B-80F0-01EBD55EC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F745DB-8FEA-4FBE-AC38-4557F99B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6D3998-FC2A-40B6-A36A-F5904878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F7D3E3-7060-4434-84C0-B3C5AD3B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09222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ADB8585-E17B-414B-9E36-DE33CE2F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F3E9B8-6222-4ACF-9558-206ABE226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84038E9-4B33-4703-BC33-35D59ACB1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8DC54-4B49-4F7A-AF17-8BE4B02FC6B9}" type="datetimeFigureOut">
              <a:rPr lang="hu-HU" smtClean="0"/>
              <a:t>2022. 05. 04.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E8386F-1D98-474E-906D-B117CFD3C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D3DFC0-60D5-4734-AD7D-BE6E43E58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613D1-7514-4063-B5D2-F52F95734C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36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9dh5zvuCKOzIUUhD9acIUq/szeatapp?node-id=2%3A110&amp;scaling=min-zoom&amp;page-id=0%3A1&amp;starting-point-node-id=2%3A11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EC40EF6-9A89-4CEA-BD5B-5570485149AA}"/>
              </a:ext>
            </a:extLst>
          </p:cNvPr>
          <p:cNvSpPr txBox="1"/>
          <p:nvPr/>
        </p:nvSpPr>
        <p:spPr>
          <a:xfrm>
            <a:off x="0" y="342900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b="1" kern="50" dirty="0">
                <a:solidFill>
                  <a:schemeClr val="bg1"/>
                </a:solidFill>
                <a:effectLst/>
                <a:latin typeface="Baguet Script" panose="00000500000000000000" pitchFamily="2" charset="-18"/>
                <a:ea typeface="WenQuanYi Zen Hei"/>
                <a:cs typeface="Courier New" panose="02070309020205020404" pitchFamily="49" charset="0"/>
              </a:rPr>
              <a:t>Széchenyi Egyetem - Audi Telekocsi applikáció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257887B-9E64-4F61-A1E8-0A7FE4532786}"/>
              </a:ext>
            </a:extLst>
          </p:cNvPr>
          <p:cNvSpPr txBox="1"/>
          <p:nvPr/>
        </p:nvSpPr>
        <p:spPr>
          <a:xfrm>
            <a:off x="127000" y="6330890"/>
            <a:ext cx="5225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kern="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WenQuanYi Zen Hei"/>
                <a:cs typeface="Courier New" panose="02070309020205020404" pitchFamily="49" charset="0"/>
              </a:rPr>
              <a:t>Rendszerfejlesztés - GKNB_INTM011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37FA5BF-0986-4C73-8EE7-E2BBCA56B9D0}"/>
              </a:ext>
            </a:extLst>
          </p:cNvPr>
          <p:cNvSpPr txBox="1"/>
          <p:nvPr/>
        </p:nvSpPr>
        <p:spPr>
          <a:xfrm>
            <a:off x="0" y="2230055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b="1" kern="50" dirty="0">
                <a:solidFill>
                  <a:schemeClr val="bg1"/>
                </a:solidFill>
                <a:effectLst/>
                <a:latin typeface="Baguet Script" panose="00000500000000000000" pitchFamily="2" charset="-18"/>
                <a:ea typeface="WenQuanYi Zen Hei"/>
                <a:cs typeface="Courier New" panose="02070309020205020404" pitchFamily="49" charset="0"/>
              </a:rPr>
              <a:t>SZEAT-APP - Rendszerfelejtők - 2022</a:t>
            </a:r>
          </a:p>
        </p:txBody>
      </p:sp>
    </p:spTree>
    <p:extLst>
      <p:ext uri="{BB962C8B-B14F-4D97-AF65-F5344CB8AC3E}">
        <p14:creationId xmlns:p14="http://schemas.microsoft.com/office/powerpoint/2010/main" val="55705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Funkcionális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Jelentkezés az útra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Út visszamondása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Út meghirdetése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Út törlése </a:t>
            </a:r>
          </a:p>
        </p:txBody>
      </p:sp>
    </p:spTree>
    <p:extLst>
      <p:ext uri="{BB962C8B-B14F-4D97-AF65-F5344CB8AC3E}">
        <p14:creationId xmlns:p14="http://schemas.microsoft.com/office/powerpoint/2010/main" val="2630928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Nem funkcionális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Termék követelmények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Szervezeti követelmények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Külső követelmények </a:t>
            </a:r>
          </a:p>
        </p:txBody>
      </p:sp>
    </p:spTree>
    <p:extLst>
      <p:ext uri="{BB962C8B-B14F-4D97-AF65-F5344CB8AC3E}">
        <p14:creationId xmlns:p14="http://schemas.microsoft.com/office/powerpoint/2010/main" val="1499279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Egyéb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Használhatóság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Megbízhatóság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Rendelkezésre állás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Teljesítmény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Támogatottság </a:t>
            </a:r>
          </a:p>
        </p:txBody>
      </p:sp>
    </p:spTree>
    <p:extLst>
      <p:ext uri="{BB962C8B-B14F-4D97-AF65-F5344CB8AC3E}">
        <p14:creationId xmlns:p14="http://schemas.microsoft.com/office/powerpoint/2010/main" val="38694802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Technikai 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Architektúra terv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 tulajdonságok és követelmények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Fejlesztői eszközök </a:t>
            </a:r>
          </a:p>
        </p:txBody>
      </p:sp>
    </p:spTree>
    <p:extLst>
      <p:ext uri="{BB962C8B-B14F-4D97-AF65-F5344CB8AC3E}">
        <p14:creationId xmlns:p14="http://schemas.microsoft.com/office/powerpoint/2010/main" val="14140970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Kép 20">
            <a:extLst>
              <a:ext uri="{FF2B5EF4-FFF2-40B4-BE49-F238E27FC236}">
                <a16:creationId xmlns:a16="http://schemas.microsoft.com/office/drawing/2014/main" id="{0615281A-3FF0-402A-A9E2-7CDB3BC9C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999" y="355976"/>
            <a:ext cx="7200000" cy="30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Kép 21">
            <a:extLst>
              <a:ext uri="{FF2B5EF4-FFF2-40B4-BE49-F238E27FC236}">
                <a16:creationId xmlns:a16="http://schemas.microsoft.com/office/drawing/2014/main" id="{FC0DE52A-6F21-414F-B92A-E5E5FCA77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997" y="4405090"/>
            <a:ext cx="7200000" cy="176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64A603D-7514-4211-8DA3-967DF190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657C3B1-0DF3-40D7-8B9E-18291F128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957" y="3429000"/>
            <a:ext cx="198208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zh-CN" sz="1200" b="1" i="0" u="none" strike="noStrike" cap="none" normalizeH="0" baseline="0" dirty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WenQuanYi Zen Hei"/>
                <a:cs typeface="Times New Roman" panose="02020603050405020304" pitchFamily="18" charset="0"/>
              </a:rPr>
              <a:t>Fejlesztői architektúra terv</a:t>
            </a:r>
            <a:endParaRPr kumimoji="0" lang="hu-HU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5B2B92-5F13-4223-A070-C1A92853C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701" y="6363524"/>
            <a:ext cx="22545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zh-CN" sz="1200" b="1" i="0" u="none" strike="noStrike" cap="none" normalizeH="0" baseline="0" dirty="0">
                <a:ln>
                  <a:noFill/>
                </a:ln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WenQuanYi Zen Hei"/>
                <a:cs typeface="Times New Roman" panose="02020603050405020304" pitchFamily="18" charset="0"/>
              </a:rPr>
              <a:t>Felhasználói architektúra terv</a:t>
            </a:r>
            <a:endParaRPr kumimoji="0" lang="hu-HU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62828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Gazdasági számítások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Felmerülő költségek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Cost of </a:t>
            </a:r>
            <a:r>
              <a:rPr lang="hu-H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Tervezett bevételek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Fenntarthatóság növelése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Költségek csökkentése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Jövőbeli bevételek lehetősége </a:t>
            </a:r>
          </a:p>
        </p:txBody>
      </p:sp>
    </p:spTree>
    <p:extLst>
      <p:ext uri="{BB962C8B-B14F-4D97-AF65-F5344CB8AC3E}">
        <p14:creationId xmlns:p14="http://schemas.microsoft.com/office/powerpoint/2010/main" val="1456565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Adatbázis 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Szöveges leírás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Táblák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Adatmodell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Egyed-kapcsolat diagram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Kulcsok és megszorítások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Tárolt eljárások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Továbbfejlesztési ötletek </a:t>
            </a:r>
          </a:p>
        </p:txBody>
      </p:sp>
    </p:spTree>
    <p:extLst>
      <p:ext uri="{BB962C8B-B14F-4D97-AF65-F5344CB8AC3E}">
        <p14:creationId xmlns:p14="http://schemas.microsoft.com/office/powerpoint/2010/main" val="31036933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565946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1000" r="3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81876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 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Csapatunk a </a:t>
            </a:r>
            <a:r>
              <a:rPr lang="hu-H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Figma</a:t>
            </a:r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szoftvert használta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 tervünk elérhető ezen a </a:t>
            </a:r>
            <a:r>
              <a:rPr lang="hu-HU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linken</a:t>
            </a:r>
            <a:r>
              <a:rPr lang="hu-HU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43211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Projektszabályzat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Tagok listája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Kommunikáció és dokumentumkezelés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Jogok és kötelezettségek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Feladatkörök, kompetenciák, tevékenységek </a:t>
            </a:r>
          </a:p>
          <a:p>
            <a:r>
              <a:rPr lang="hu-H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Glossary</a:t>
            </a:r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89846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EC40EF6-9A89-4CEA-BD5B-5570485149AA}"/>
              </a:ext>
            </a:extLst>
          </p:cNvPr>
          <p:cNvSpPr txBox="1"/>
          <p:nvPr/>
        </p:nvSpPr>
        <p:spPr>
          <a:xfrm>
            <a:off x="0" y="227483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800" b="1" kern="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WenQuanYi Zen Hei"/>
                <a:cs typeface="Courier New" panose="02070309020205020404" pitchFamily="49" charset="0"/>
              </a:rPr>
              <a:t>Köszönjük 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3366F84-80D5-4F84-B850-93D352720B01}"/>
              </a:ext>
            </a:extLst>
          </p:cNvPr>
          <p:cNvSpPr txBox="1"/>
          <p:nvPr/>
        </p:nvSpPr>
        <p:spPr>
          <a:xfrm>
            <a:off x="1" y="6331282"/>
            <a:ext cx="1219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b="1" kern="50" dirty="0">
                <a:solidFill>
                  <a:schemeClr val="bg1"/>
                </a:solidFill>
                <a:latin typeface="Courier New" panose="02070309020205020404" pitchFamily="49" charset="0"/>
                <a:ea typeface="WenQuanYi Zen Hei"/>
                <a:cs typeface="Courier New" panose="02070309020205020404" pitchFamily="49" charset="0"/>
              </a:rPr>
              <a:t>Készítették: Adorján András Bálint, Bálint Ábel, Hegedüs Róbert, </a:t>
            </a:r>
            <a:r>
              <a:rPr lang="hu-HU" sz="1200" b="1" kern="50" dirty="0" err="1">
                <a:solidFill>
                  <a:schemeClr val="bg1"/>
                </a:solidFill>
                <a:latin typeface="Courier New" panose="02070309020205020404" pitchFamily="49" charset="0"/>
                <a:ea typeface="WenQuanYi Zen Hei"/>
                <a:cs typeface="Courier New" panose="02070309020205020404" pitchFamily="49" charset="0"/>
              </a:rPr>
              <a:t>Jánoki</a:t>
            </a:r>
            <a:r>
              <a:rPr lang="hu-HU" sz="1200" b="1" kern="50" dirty="0">
                <a:solidFill>
                  <a:schemeClr val="bg1"/>
                </a:solidFill>
                <a:latin typeface="Courier New" panose="02070309020205020404" pitchFamily="49" charset="0"/>
                <a:ea typeface="WenQuanYi Zen Hei"/>
                <a:cs typeface="Courier New" panose="02070309020205020404" pitchFamily="49" charset="0"/>
              </a:rPr>
              <a:t> Lilla, Pintér Gábor, Szakács Márk Milán</a:t>
            </a:r>
            <a:endParaRPr lang="hu-HU" sz="1200" b="1" kern="50" dirty="0">
              <a:solidFill>
                <a:schemeClr val="bg1"/>
              </a:solidFill>
              <a:effectLst/>
              <a:latin typeface="Courier New" panose="02070309020205020404" pitchFamily="49" charset="0"/>
              <a:ea typeface="WenQuanYi Zen Hei"/>
              <a:cs typeface="Courier New" panose="02070309020205020404" pitchFamily="49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61CB86B-D159-4943-9C6C-BA9DEDFB1AEB}"/>
              </a:ext>
            </a:extLst>
          </p:cNvPr>
          <p:cNvSpPr txBox="1"/>
          <p:nvPr/>
        </p:nvSpPr>
        <p:spPr>
          <a:xfrm>
            <a:off x="2979938" y="3424586"/>
            <a:ext cx="62321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4800" b="1" kern="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WenQuanYi Zen Hei"/>
                <a:cs typeface="Courier New" panose="02070309020205020404" pitchFamily="49" charset="0"/>
              </a:rPr>
              <a:t>Kérdések?</a:t>
            </a:r>
          </a:p>
        </p:txBody>
      </p:sp>
    </p:spTree>
    <p:extLst>
      <p:ext uri="{BB962C8B-B14F-4D97-AF65-F5344CB8AC3E}">
        <p14:creationId xmlns:p14="http://schemas.microsoft.com/office/powerpoint/2010/main" val="451041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kiválasztott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Szöveges bemutatás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Folyamatábra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Halszálka diagram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SWOT analízis </a:t>
            </a:r>
          </a:p>
        </p:txBody>
      </p:sp>
    </p:spTree>
    <p:extLst>
      <p:ext uri="{BB962C8B-B14F-4D97-AF65-F5344CB8AC3E}">
        <p14:creationId xmlns:p14="http://schemas.microsoft.com/office/powerpoint/2010/main" val="337318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0" r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33422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5231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E48D4B46-27CB-47BE-B631-697021C66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493947"/>
              </p:ext>
            </p:extLst>
          </p:nvPr>
        </p:nvGraphicFramePr>
        <p:xfrm>
          <a:off x="0" y="-1"/>
          <a:ext cx="12192000" cy="6858000"/>
        </p:xfrm>
        <a:graphic>
          <a:graphicData uri="http://schemas.openxmlformats.org/drawingml/2006/table">
            <a:tbl>
              <a:tblPr firstRow="1" firstCol="1" bandRow="1"/>
              <a:tblGrid>
                <a:gridCol w="6096000">
                  <a:extLst>
                    <a:ext uri="{9D8B030D-6E8A-4147-A177-3AD203B41FA5}">
                      <a16:colId xmlns:a16="http://schemas.microsoft.com/office/drawing/2014/main" val="280184178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141197509"/>
                    </a:ext>
                  </a:extLst>
                </a:gridCol>
              </a:tblGrid>
              <a:tr h="3677358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2600" b="1" i="0" u="sng" strike="noStrike" kern="50" dirty="0" err="1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Strengths</a:t>
                      </a:r>
                      <a:r>
                        <a:rPr lang="hu-HU" sz="2600" b="1" i="0" u="sng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 - Erősségek</a:t>
                      </a:r>
                      <a:endParaRPr lang="hu-HU" sz="2600" b="1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függetlenség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helyettesíthetőség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jól bejáratott rendszer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offline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olcsóbb az autófenntartásnál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hallgatói kedvezmények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596" marR="93596" marT="1299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2600" b="1" i="0" u="sng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2600" b="1" i="0" u="sng" strike="noStrike" kern="50" dirty="0" err="1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Weaknesses</a:t>
                      </a:r>
                      <a:r>
                        <a:rPr lang="hu-HU" sz="2600" b="1" i="0" u="sng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 – Gyengeségek</a:t>
                      </a:r>
                      <a:endParaRPr lang="hu-HU" sz="26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busszal kevesebb helyen lehet megállni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ki vagyunk téve az időjárásnak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alacsony járatszám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nincs mindig elég férőhely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kimaradó járatok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hétvégén kevesebb járat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596" marR="93596" marT="1299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69300"/>
                  </a:ext>
                </a:extLst>
              </a:tr>
              <a:tr h="3180642"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2600" b="1" i="0" u="sng" strike="noStrike" kern="50" dirty="0" err="1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Opportunities</a:t>
                      </a:r>
                      <a:r>
                        <a:rPr lang="hu-HU" sz="2600" b="1" i="0" u="sng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 - Lehetőségek</a:t>
                      </a:r>
                      <a:endParaRPr lang="hu-HU" sz="26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társalgás, kapcsolatépítés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kötött menetrend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friss levegő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mozgás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596" marR="93596" marT="1299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2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hu-HU" sz="2600" b="1" i="0" u="sng" strike="noStrike" kern="50" dirty="0" err="1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Threats</a:t>
                      </a:r>
                      <a:r>
                        <a:rPr lang="hu-HU" sz="2600" b="1" i="0" u="sng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 - Veszélyek</a:t>
                      </a:r>
                      <a:endParaRPr lang="hu-HU" sz="26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késés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jármű meghibásodása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utasok közti konfliktus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utasok egészségügyi állapota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47472" indent="-347472" algn="just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kern="50" dirty="0">
                          <a:solidFill>
                            <a:srgbClr val="00000A"/>
                          </a:solidFill>
                          <a:effectLst/>
                          <a:latin typeface="Courier New" panose="02070309020205020404" pitchFamily="49" charset="0"/>
                          <a:ea typeface="WenQuanYi Zen Hei"/>
                          <a:cs typeface="Courier New" panose="02070309020205020404" pitchFamily="49" charset="0"/>
                        </a:rPr>
                        <a:t>testiépség veszélye </a:t>
                      </a:r>
                      <a:endParaRPr lang="hu-HU" sz="1800" b="0" i="0" u="none" strike="noStrike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3596" marR="93596" marT="1299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06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43752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625A7-5CB6-47A3-8B56-DCAD4A22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4AAB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Üzleti igény 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6A8F9-191A-4387-AF00-B6C86BA58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Célok </a:t>
            </a:r>
          </a:p>
          <a:p>
            <a:r>
              <a:rPr lang="hu-H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Stakeholderek</a:t>
            </a:r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Rendszer tervezett működése – folyamatábra </a:t>
            </a:r>
          </a:p>
          <a:p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Rendszer tervezett működése – </a:t>
            </a:r>
            <a:r>
              <a:rPr lang="hu-H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diagram </a:t>
            </a:r>
          </a:p>
        </p:txBody>
      </p:sp>
    </p:spTree>
    <p:extLst>
      <p:ext uri="{BB962C8B-B14F-4D97-AF65-F5344CB8AC3E}">
        <p14:creationId xmlns:p14="http://schemas.microsoft.com/office/powerpoint/2010/main" val="33818773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5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0133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000" t="7000" r="2000" b="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62515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238</Words>
  <Application>Microsoft Office PowerPoint</Application>
  <PresentationFormat>Szélesvásznú</PresentationFormat>
  <Paragraphs>86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7" baseType="lpstr">
      <vt:lpstr>Arial</vt:lpstr>
      <vt:lpstr>Baguet Script</vt:lpstr>
      <vt:lpstr>Calibri</vt:lpstr>
      <vt:lpstr>Calibri Light</vt:lpstr>
      <vt:lpstr>Courier New</vt:lpstr>
      <vt:lpstr>Times New Roman</vt:lpstr>
      <vt:lpstr>Office-téma</vt:lpstr>
      <vt:lpstr>PowerPoint-bemutató</vt:lpstr>
      <vt:lpstr>Projektszabályzat</vt:lpstr>
      <vt:lpstr>A kiválasztott probléma</vt:lpstr>
      <vt:lpstr>PowerPoint-bemutató</vt:lpstr>
      <vt:lpstr>PowerPoint-bemutató</vt:lpstr>
      <vt:lpstr>PowerPoint-bemutató</vt:lpstr>
      <vt:lpstr>Üzleti igény specifikáció</vt:lpstr>
      <vt:lpstr>PowerPoint-bemutató</vt:lpstr>
      <vt:lpstr>PowerPoint-bemutató</vt:lpstr>
      <vt:lpstr>Funkcionális követelmények</vt:lpstr>
      <vt:lpstr>Nem funkcionális követelmények</vt:lpstr>
      <vt:lpstr>Egyéb követelmények</vt:lpstr>
      <vt:lpstr>Technikai specifikáció</vt:lpstr>
      <vt:lpstr>PowerPoint-bemutató</vt:lpstr>
      <vt:lpstr>Gazdasági számítások</vt:lpstr>
      <vt:lpstr>Adatbázis terv</vt:lpstr>
      <vt:lpstr>PowerPoint-bemutató</vt:lpstr>
      <vt:lpstr>PowerPoint-bemutató</vt:lpstr>
      <vt:lpstr>GUI terv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Adorján András Bálint</dc:creator>
  <cp:lastModifiedBy>Adorján András Bálint</cp:lastModifiedBy>
  <cp:revision>27</cp:revision>
  <dcterms:created xsi:type="dcterms:W3CDTF">2022-05-03T16:27:11Z</dcterms:created>
  <dcterms:modified xsi:type="dcterms:W3CDTF">2022-05-04T17:31:04Z</dcterms:modified>
</cp:coreProperties>
</file>