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EB927-5F72-941E-3CAB-C33317DE3E72}" v="1664" dt="2024-12-15T21:52:11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7609 6599 16383 0 0,'0'5'0'0'0,"0"7"0"0"0,0 6 0 0 0,0 6 0 0 0,0 4 0 0 0,0 1 0 0 0,6-3 0 0 0,0-1 0 0 0,1 0 0 0 0,-2 1 0 0 0,-1 1 0 0 0,-2 2 0 0 0,5-5 0 0 0,0-1 0 0 0,-1 1 0 0 0,0 1 0 0 0,-3 2 0 0 0,-1 1 0 0 0,-1 1 0 0 0,-1 1 0 0 0,0 0 0 0 0,5-4 0 0 0,2-3 0 0 0,-1 1 0 0 0,-1 1 0 0 0,-2 2 0 0 0,0 1 0 0 0,-2 1 0 0 0,-1 1 0 0 0,6-5 0 0 0,0-1 0 0 0,0 0 0 0 0,-1 1 0 0 0,-1 2 0 0 0,3-4 0 0 0,1-1 0 0 0,-1 1 0 0 0,-2 2 0 0 0,-1 2 0 0 0,-2 1 0 0 0,4-4 0 0 0,1-1 0 0 0,0 1 0 0 0,3 1 0 0 0,0 2 0 0 0,-2 1 0 0 0,-1 2 0 0 0,-3 0 0 0 0,3 0 0 0 0,1 0 0 0 0,-1 1 0 0 0,-2 0 0 0 0,-2-1 0 0 0,4 0 0 0 0,1 1 0 0 0,-2-1 0 0 0,5-5 0 0 0,-1-2 0 0 0,-2 1 0 0 0,-1 1 0 0 0,-3 2 0 0 0,-2 1 0 0 0,-1 1 0 0 0,4 0 0 0 0,2 2 0 0 0,-1-1 0 0 0,-2 0 0 0 0,0 1 0 0 0,3-6 0 0 0,1-1 0 0 0,-1 0 0 0 0,-2 1 0 0 0,-1 1 0 0 0,3 2 0 0 0,1 1 0 0 0,-2 1 0 0 0,5-5 0 0 0,-1-1 0 0 0,-2 0 0 0 0,-1 1 0 0 0,2 2 0 0 0,0 1 0 0 0,-2 1 0 0 0,-1 1 0 0 0,2-5 0 0 0,1-2 0 0 0,-2 1 0 0 0,-1 2 0 0 0,2-5 0 0 0,1 0 0 0 0,-2 2 0 0 0,4-4 0 0 0,-1 1 0 0 0,-1 2 0 0 0,-3 2 0 0 0,3-3 0 0 0,0 0 0 0 0,-2 2 0 0 0,-1 2 0 0 0,2-3 0 0 0,1-1 0 0 0,-2 2 0 0 0,-2 2 0 0 0,4-3 0 0 0,5-1 0 0 0,0 2 0 0 0,3 2 0 0 0,-1 1 0 0 0,-4 3 0 0 0,2-5 0 0 0,-2-1 0 0 0,-3 1 0 0 0,2-4 0 0 0,0 0 0 0 0,2-3 0 0 0,0 0 0 0 0,-3 3 0 0 0,2-3 0 0 0,-1 2 0 0 0,-2 2 0 0 0,2-2 0 0 0,0 1 0 0 0,2-4 0 0 0,0 2 0 0 0,2-3 0 0 0,-1 1 0 0 0,-3 3 0 0 0,2-1 0 0 0,-2 1 0 0 0,3 2 0 0 0,-1 3 0 0 0,3-2 0 0 0,-3-1 0 0 0,3-3 0 0 0,-1 1 0 0 0,1 1 0 0 0,-2 3 0 0 0,2-2 0 0 0,-1 0 0 0 0,1 2 0 0 0,3-4 0 0 0,-1 1 0 0 0,1 2 0 0 0,-3 3 0 0 0,2-4 0 0 0,-3 0 0 0 0,1 2 0 0 0,4 2 0 0 0,3-3 0 0 0,-3-1 0 0 0,-4 2 0 0 0,0-3 0 0 0,-2 0 0 0 0,1-4 0 0 0,-2 2 0 0 0,2-4 0 0 0,-1 2 0 0 0,1-2 0 0 0,-1 2 0 0 0,2-2 0 0 0,-2 2 0 0 0,2 3 0 0 0,-1 4 0 0 0,1-3 0 0 0,3 2 0 0 0,4 1 0 0 0,-2 2 0 0 0,0-3 0 0 0,2 0 0 0 0,2-4 0 0 0,-3 0 0 0 0,0-3 0 0 0,-4 1 0 0 0,0-2 0 0 0,-3 2 0 0 0,2-2 0 0 0,2-4 0 0 0,-2 2 0 0 0,2 5 0 0 0,2-2 0 0 0,-2 3 0 0 0,1-3 0 0 0,2-3 0 0 0,-3 1 0 0 0,1-1 0 0 0,1 2 0 0 0,4 4 0 0 0,1-1 0 0 0,-3 2 0 0 0,0-3 0 0 0,1 1 0 0 0,1-1 0 0 0,2 0 0 0 0,1-2 0 0 0,-3 3 0 0 0,-2 2 0 0 0,1-2 0 0 0,1 2 0 0 0,2-2 0 0 0,-4 0 0 0 0,-1-2 0 0 0,2-4 0 0 0,-4 2 0 0 0,-1 3 0 0 0,3 0 0 0 0,2 1 0 0 0,2-1 0 0 0,2 1 0 0 0,2-3 0 0 0,0 3 0 0 0,-5 2 0 0 0,-1-1 0 0 0,0 1 0 0 0,2-2 0 0 0,0 0 0 0 0,3-2 0 0 0,-6 2 0 0 0,0 2 0 0 0,1-1 0 0 0,1-5 0 0 0,-3 2 0 0 0,-1-3 0 0 0,-3 3 0 0 0,0-2 0 0 0,2-3 0 0 0,3 2 0 0 0,2 4 0 0 0,3 0 0 0 0,1 1 0 0 0,1-1 0 0 0,-4 1 0 0 0,-2-2 0 0 0,0 2 0 0 0,1 2 0 0 0,2-1 0 0 0,1 1 0 0 0,1-2 0 0 0,-4 0 0 0 0,-2-2 0 0 0,1-4 0 0 0,-3 2 0 0 0,-2-2 0 0 0,-2 3 0 0 0,0-2 0 0 0,3-2 0 0 0,2-3 0 0 0,-1 2 0 0 0,-1 0 0 0 0,3 4 0 0 0,2-1 0 0 0,2-2 0 0 0,-4 2 0 0 0,0 4 0 0 0,1 0 0 0 0,1 2 0 0 0,2-2 0 0 0,1-4 0 0 0,-3 1 0 0 0,-2-1 0 0 0,1-3 0 0 0,1 2 0 0 0,2 4 0 0 0,1 1 0 0 0,1-4 0 0 0,-4 2 0 0 0,-2-2 0 0 0,1-2 0 0 0,2 1 0 0 0,0 0 0 0 0,3-3 0 0 0,0 3 0 0 0,1 0 0 0 0,0 2 0 0 0,0 0 0 0 0,1 2 0 0 0,-1-1 0 0 0,1-3 0 0 0,-1-3 0 0 0,-5 1 0 0 0,-1 1 0 0 0,0-3 0 0 0,1 3 0 0 0,1 5 0 0 0,2 0 0 0 0,1-2 0 0 0,1 1 0 0 0,0-1 0 0 0,0-4 0 0 0,1-2 0 0 0,-6 2 0 0 0,-1 0 0 0 0,0-2 0 0 0,1-2 0 0 0,-4 3 0 0 0,0 1 0 0 0,-3 3 0 0 0,-1 0 0 0 0,3-2 0 0 0,3-3 0 0 0,-2 3 0 0 0,-1-1 0 0 0,3-1 0 0 0,2-3 0 0 0,-3 4 0 0 0,-1 0 0 0 0,2-2 0 0 0,2-2 0 0 0,-3 4 0 0 0,0 5 0 0 0,0 0 0 0 0,3-2 0 0 0,2 2 0 0 0,1-2 0 0 0,2-2 0 0 0,0 2 0 0 0,0-2 0 0 0,1-1 0 0 0,-1 2 0 0 0,1 5 0 0 0,-1-1 0 0 0,1-3 0 0 0,-1-3 0 0 0,0 2 0 0 0,1-1 0 0 0,-1-2 0 0 0,0 2 0 0 0,0 0 0 0 0,1-2 0 0 0,-1 3 0 0 0,5 0 0 0 0,-3 2 0 0 0,-2 0 0 0 0,4-2 0 0 0,2 1 0 0 0,-1-1 0 0 0,-1-2 0 0 0,0-3 0 0 0,-2 3 0 0 0,-1 0 0 0 0,0-2 0 0 0,-1-2 0 0 0,0 4 0 0 0,0-1 0 0 0,0 0 0 0 0,-5 2 0 0 0,-2 0 0 0 0,1-1 0 0 0,1-3 0 0 0,1-2 0 0 0,-3 3 0 0 0,-1 1 0 0 0,1-1 0 0 0,2-2 0 0 0,2-2 0 0 0,1 4 0 0 0,2 1 0 0 0,0-2 0 0 0,0-1 0 0 0,1-1 0 0 0,-1 3 0 0 0,1 1 0 0 0,-1-2 0 0 0,-5 5 0 0 0,-1-1 0 0 0,0-1 0 0 0,1-3 0 0 0,1-2 0 0 0,2-2 0 0 0,1-1 0 0 0,-4 4 0 0 0,-2 2 0 0 0,1-1 0 0 0,1-1 0 0 0,2-2 0 0 0,1 4 0 0 0,1 1 0 0 0,1-1 0 0 0,0-2 0 0 0,1-1 0 0 0,-6 3 0 0 0,-1 1 0 0 0,0-2 0 0 0,1 0 0 0 0,2 2 0 0 0,1 1 0 0 0,1-2 0 0 0,0-1 0 0 0,2-2 0 0 0,-1-2 0 0 0,-5 4 0 0 0,-1 1 0 0 0,0-1 0 0 0,1-1 0 0 0,2-2 0 0 0,1-1 0 0 0,1-1 0 0 0,1 0 0 0 0,-5 4 0 0 0,-2 1 0 0 0,1 0 0 0 0,1-1 0 0 0,2-1 0 0 0,1-2 0 0 0,1-1 0 0 0,1 0 0 0 0,0 4 0 0 0,1 1 0 0 0,-1 1 0 0 0,1-2 0 0 0,-1 3 0 0 0,1 1 0 0 0,-1-1 0 0 0,6-2 0 0 0,1-3 0 0 0,-1-1 0 0 0,0-1 0 0 0,-2 0 0 0 0,-2-2 0 0 0,0 1 0 0 0,-1 5 0 0 0,-1 1 0 0 0,0 1 0 0 0,0-2 0 0 0,0-2 0 0 0,0 0 0 0 0,0-2 0 0 0,0-1 0 0 0,0 0 0 0 0,0 0 0 0 0,1 0 0 0 0,-1 0 0 0 0,0-1 0 0 0,0 1 0 0 0,1 0 0 0 0,-1 0 0 0 0,0 0 0 0 0,0 0 0 0 0,1 0 0 0 0,-1 0 0 0 0,0 0 0 0 0,0 0 0 0 0,0 0 0 0 0,1 0 0 0 0,-1 0 0 0 0,0 0 0 0 0,0 0 0 0 0,1 0 0 0 0,-1 0 0 0 0,0 0 0 0 0,0 0 0 0 0,1 0 0 0 0,-1 0 0 0 0,0 0 0 0 0,0 0 0 0 0,1 5 0 0 0,4 2 0 0 0,2 0 0 0 0,0-2 0 0 0,-2-1 0 0 0,-1-2 0 0 0,-1-1 0 0 0,-2 0 0 0 0,0-1 0 0 0,-1-1 0 0 0,0 1 0 0 0,0 0 0 0 0,5 0 0 0 0,2-1 0 0 0,0 1 0 0 0,-2 0 0 0 0,-1 0 0 0 0,-1 0 0 0 0,-2 0 0 0 0,0 0 0 0 0,-1 0 0 0 0,0 0 0 0 0,0 0 0 0 0,0 0 0 0 0,5 0 0 0 0,2 0 0 0 0,0 0 0 0 0,-2 0 0 0 0,-1 0 0 0 0,-1 0 0 0 0,-2 0 0 0 0,0 0 0 0 0,-1 0 0 0 0,0 0 0 0 0,-5-5 0 0 0,-2-2 0 0 0,1 1 0 0 0,0 1 0 0 0,3 1 0 0 0,1 2 0 0 0,1 0 0 0 0,0 2 0 0 0,2 0 0 0 0,-1-5 0 0 0,1-2 0 0 0,-1 1 0 0 0,-4-4 0 0 0,-3 0 0 0 0,1 1 0 0 0,1 2 0 0 0,2 3 0 0 0,0 2 0 0 0,2-4 0 0 0,1-1 0 0 0,0 0 0 0 0,1 2 0 0 0,-1 2 0 0 0,1 1 0 0 0,-6-4 0 0 0,-1-1 0 0 0,0 1 0 0 0,1-5 0 0 0,1 1 0 0 0,-3-4 0 0 0,-1 1 0 0 0,-4-2 0 0 0,0 0 0 0 0,-3-1 0 0 0,1 1 0 0 0,3 4 0 0 0,-1-2 0 0 0,0-3 0 0 0,3 0 0 0 0,-2-1 0 0 0,1 1 0 0 0,2 4 0 0 0,-3-1 0 0 0,1 1 0 0 0,2-2 0 0 0,2 1 0 0 0,3-2 0 0 0,-4-4 0 0 0,0 2 0 0 0,0-2 0 0 0,3 2 0 0 0,1 5 0 0 0,-4-2 0 0 0,-1 2 0 0 0,2-2 0 0 0,-4-3 0 0 0,0 0 0 0 0,2 4 0 0 0,2-2 0 0 0,2 2 0 0 0,2-1 0 0 0,1 0 0 0 0,1-1 0 0 0,1-4 0 0 0,-1 2 0 0 0,-4-2 0 0 0,-2 2 0 0 0,0 5 0 0 0,-4-2 0 0 0,0 2 0 0 0,1 4 0 0 0,-2-3 0 0 0,0-5 0 0 0,2 1 0 0 0,3-2 0 0 0,2 2 0 0 0,-3-3 0 0 0,0 3 0 0 0,1 4 0 0 0,-4-2 0 0 0,0-4 0 0 0,2 2 0 0 0,-3-3 0 0 0,0 3 0 0 0,3 3 0 0 0,-3-1 0 0 0,0 1 0 0 0,-2-2 0 0 0,-5-4 0 0 0,1 1 0 0 0,-2-1 0 0 0,3 1 0 0 0,4 0 0 0 0,-2-3 0 0 0,3 1 0 0 0,-3 0 0 0 0,2-2 0 0 0,-3-4 0 0 0,1 4 0 0 0,-1-1 0 0 0,1 4 0 0 0,-2 0 0 0 0,2-2 0 0 0,-2-4 0 0 0,2 4 0 0 0,-2-1 0 0 0,-3-2 0 0 0,1-2 0 0 0,5 4 0 0 0,-2-1 0 0 0,-2-1 0 0 0,-5-2 0 0 0,3-2 0 0 0,-1-1 0 0 0,-3-1 0 0 0,-1-2 0 0 0,2 1 0 0 0,0-1 0 0 0,-1 1 0 0 0,-1-1 0 0 0,-3 1 0 0 0,4 4 0 0 0,1 3 0 0 0,-2-1 0 0 0,-1-1 0 0 0,-1-1 0 0 0,3 3 0 0 0,1 1 0 0 0,-2-1 0 0 0,5 3 0 0 0,-1 0 0 0 0,-2-2 0 0 0,-1-2 0 0 0,2 3 0 0 0,0 0 0 0 0,-2-2 0 0 0,-1-2 0 0 0,-3-2 0 0 0,-1-1 0 0 0,-1-1 0 0 0,-1-1 0 0 0,0-1 0 0 0,4 0 0 0 0,3 1 0 0 0,-1-1 0 0 0,-1 1 0 0 0,-1-1 0 0 0,3 6 0 0 0,1 2 0 0 0,-1-1 0 0 0,-2-1 0 0 0,4 4 0 0 0,0 0 0 0 0,-2-2 0 0 0,-1-1 0 0 0,-3-3 0 0 0,0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16415 9580 16383 0 0,'5'0'0'0'0,"2"-5"0"0"0,4-2 0 0 0,1-4 0 0 0,-1-7 0 0 0,1 1 0 0 0,0-2 0 0 0,3 2 0 0 0,-2-1 0 0 0,3 2 0 0 0,-2-1 0 0 0,2 3 0 0 0,-2-3 0 0 0,3-2 0 0 0,2-4 0 0 0,-1-2 0 0 0,1 2 0 0 0,3 0 0 0 0,2 4 0 0 0,-2 1 0 0 0,-1 2 0 0 0,-3 0 0 0 0,1 2 0 0 0,-4-2 0 0 0,1 2 0 0 0,-2-1 0 0 0,2 1 0 0 0,-2-2 0 0 0,2 2 0 0 0,3 3 0 0 0,3 4 0 0 0,4 2 0 0 0,-3 8 0 0 0,-5 8 0 0 0,-1 3 0 0 0,-3 4 0 0 0,1-2 0 0 0,3-3 0 0 0,-1 2 0 0 0,1-3 0 0 0,-2 3 0 0 0,-4 3 0 0 0,1-1 0 0 0,-1 2 0 0 0,2-3 0 0 0,-1 2 0 0 0,2-3 0 0 0,-2 2 0 0 0,3-3 0 0 0,-2 2 0 0 0,3-2 0 0 0,-3 2 0 0 0,2-2 0 0 0,-2 2 0 0 0,2-2 0 0 0,-1 2 0 0 0,-4 3 0 0 0,1-1 0 0 0,-1 1 0 0 0,3-2 0 0 0,-1 0 0 0 0,-3-2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23488 12150 16383 0 0,'0'5'0'0'0,"0"7"0"0"0,0 7 0 0 0,-5-1 0 0 0,-2 3 0 0 0,-5-3 0 0 0,0 1 0 0 0,-3-3 0 0 0,-5-4 0 0 0,2 1 0 0 0,-2-2 0 0 0,3 3 0 0 0,-1-1 0 0 0,3 2 0 0 0,-2-2 0 0 0,-3-2 0 0 0,-2-4 0 0 0,1 3 0 0 0,0-1 0 0 0,3 3 0 0 0,0 0 0 0 0,-3-2 0 0 0,-2-3 0 0 0,-3 3 0 0 0,-2-1 0 0 0,-1-2 0 0 0,-1-2 0 0 0,-1-1 0 0 0,0-2 0 0 0,1-2 0 0 0,-1 0 0 0 0,1 0 0 0 0,-1 0 0 0 0,1-1 0 0 0,5 6 0 0 0,1 2 0 0 0,1-1 0 0 0,-2-1 0 0 0,-2-1 0 0 0,-1-2 0 0 0,-1 0 0 0 0,-1-2 0 0 0,0 0 0 0 0,0 0 0 0 0,-1 0 0 0 0,1-1 0 0 0,-1 1 0 0 0,1 0 0 0 0,-1 0 0 0 0,1 0 0 0 0,0 0 0 0 0,0 0 0 0 0,-1 0 0 0 0,1 0 0 0 0,0 0 0 0 0,0 0 0 0 0,0 0 0 0 0,-1 0 0 0 0,1 0 0 0 0,0 0 0 0 0,0 0 0 0 0,-1 0 0 0 0,1 0 0 0 0,0 0 0 0 0,0 0 0 0 0,-1 0 0 0 0,1 0 0 0 0,0 0 0 0 0,0 0 0 0 0,-1 0 0 0 0,1 0 0 0 0,0 0 0 0 0,0 0 0 0 0,0 0 0 0 0,-1 0 0 0 0,1 0 0 0 0,0 0 0 0 0,5-5 0 0 0,1-2 0 0 0,1 0 0 0 0,-2 2 0 0 0,-2 1 0 0 0,-1 2 0 0 0,-1 1 0 0 0,-1 0 0 0 0,0 1 0 0 0,5-5 0 0 0,1-1 0 0 0,0 0 0 0 0,-1 0 0 0 0,-2 3 0 0 0,4-4 0 0 0,1-1 0 0 0,-1 1 0 0 0,-2 1 0 0 0,-2 3 0 0 0,-1 1 0 0 0,4-4 0 0 0,1-1 0 0 0,-1 0 0 0 0,-1 2 0 0 0,-2 2 0 0 0,-1 1 0 0 0,4-4 0 0 0,0-2 0 0 0,1 2 0 0 0,-3 1 0 0 0,0 2 0 0 0,-3 1 0 0 0,5-5 0 0 0,1 0 0 0 0,-1 1 0 0 0,4-4 0 0 0,0-1 0 0 0,-1 3 0 0 0,-3-4 0 0 0,-2 1 0 0 0,-2 3 0 0 0,-2 1 0 0 0,5-2 0 0 0,2 1 0 0 0,-1 0 0 0 0,-2-2 0 0 0,-1 0 0 0 0,4-4 0 0 0,1 1 0 0 0,-1 3 0 0 0,-2-3 0 0 0,-2 2 0 0 0,-1 2 0 0 0,4-2 0 0 0,0 0 0 0 0,1 3 0 0 0,2-3 0 0 0,1 0 0 0 0,4-2 0 0 0,-1 0 0 0 0,-3-3 0 0 0,-3 2 0 0 0,3-2 0 0 0,-1-3 0 0 0,3-4 0 0 0,0 2 0 0 0,3-1 0 0 0,-1 4 0 0 0,1 0 0 0 0,0 2 0 0 0,1 0 0 0 0,3-4 0 0 0,-1 3 0 0 0,1-2 0 0 0,2-2 0 0 0,-2 2 0 0 0,1-1 0 0 0,-3 3 0 0 0,0 0 0 0 0,3-3 0 0 0,3-3 0 0 0,-3 2 0 0 0,1 0 0 0 0,1-2 0 0 0,3-2 0 0 0,2-2 0 0 0,-4 4 0 0 0,0 0 0 0 0,0-1 0 0 0,2-1 0 0 0,2-2 0 0 0,-4 4 0 0 0,-1 0 0 0 0,1 0 0 0 0,2-2 0 0 0,-4 3 0 0 0,1 1 0 0 0,0-2 0 0 0,3-2 0 0 0,-4-1 0 0 0,0-3 0 0 0,2 0 0 0 0,-4-1 0 0 0,1 0 0 0 0,1-1 0 0 0,3 0 0 0 0,-3 6 0 0 0,0 1 0 0 0,2 0 0 0 0,1-1 0 0 0,-2-1 0 0 0,-1-2 0 0 0,2-1 0 0 0,-4 4 0 0 0,1 2 0 0 0,1-1 0 0 0,3-1 0 0 0,-3-2 0 0 0,0-1 0 0 0,2-1 0 0 0,-4-1 0 0 0,1 0 0 0 0,2-1 0 0 0,2 1 0 0 0,2-1 0 0 0,2 1 0 0 0,1-1 0 0 0,-4 6 0 0 0,-2 2 0 0 0,1-1 0 0 0,-4-1 0 0 0,0-2 0 0 0,1-1 0 0 0,3-1 0 0 0,2 0 0 0 0,2-2 0 0 0,1 1 0 0 0,-5 5 0 0 0,0 1 0 0 0,0 0 0 0 0,1-1 0 0 0,1-2 0 0 0,2-1 0 0 0,1-1 0 0 0,1-1 0 0 0,0 0 0 0 0,-5 5 0 0 0,-2 1 0 0 0,1 0 0 0 0,1-1 0 0 0,2-2 0 0 0,0-1 0 0 0,2-1 0 0 0,1 0 0 0 0,0-2 0 0 0,0 1 0 0 0,0-1 0 0 0,0 1 0 0 0,1-1 0 0 0,-1 1 0 0 0,0 0 0 0 0,0-1 0 0 0,0 1 0 0 0,0 0 0 0 0,0 0 0 0 0,0-1 0 0 0,0 1 0 0 0,0 0 0 0 0,0 0 0 0 0,5 5 0 0 0,2 1 0 0 0,-1 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19018 9660 16383 0 0,'0'-6'0'0'0,"0"-6"0"0"0,0-6 0 0 0,5-1 0 0 0,2-1 0 0 0,0-4 0 0 0,3 4 0 0 0,1-1 0 0 0,-2-2 0 0 0,2 3 0 0 0,0 0 0 0 0,-2-2 0 0 0,3 3 0 0 0,-2 0 0 0 0,4 2 0 0 0,-1 0 0 0 0,-3-3 0 0 0,3-3 0 0 0,-2-3 0 0 0,3 4 0 0 0,-1-1 0 0 0,-3-1 0 0 0,2 4 0 0 0,0 0 0 0 0,1 3 0 0 0,0 0 0 0 0,3 2 0 0 0,-2-1 0 0 0,2 2 0 0 0,-2-2 0 0 0,2 2 0 0 0,4 4 0 0 0,3 3 0 0 0,3 2 0 0 0,2 3 0 0 0,-4 7 0 0 0,0 2 0 0 0,0 0 0 0 0,-3 4 0 0 0,-1 0 0 0 0,2-1 0 0 0,2-4 0 0 0,-3 4 0 0 0,-5 4 0 0 0,0 1 0 0 0,2-3 0 0 0,-1 2 0 0 0,0-2 0 0 0,4 3 0 0 0,3-2 0 0 0,2 3 0 0 0,-3 3 0 0 0,0-1 0 0 0,1-4 0 0 0,-4 0 0 0 0,0-1 0 0 0,2-3 0 0 0,-3 1 0 0 0,1 0 0 0 0,-4-3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6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9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8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8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8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solidFill>
                  <a:srgbClr val="35403A"/>
                </a:solidFill>
                <a:ea typeface="+mj-lt"/>
                <a:cs typeface="+mj-lt"/>
              </a:rPr>
              <a:t>Online könyvtárkatalógus</a:t>
            </a:r>
            <a:endParaRPr lang="hu-HU" sz="5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Rusz Adorján - web programozás projekt 2024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DCD1E-948D-2527-97DF-19F6EEC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F7F802-17A5-C57F-72C5-3470FC15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/>
              <a:t>Téma bemutatása</a:t>
            </a:r>
          </a:p>
          <a:p>
            <a:r>
              <a:rPr lang="hu-HU" sz="2400" dirty="0"/>
              <a:t>Projekt felépítése</a:t>
            </a:r>
          </a:p>
          <a:p>
            <a:r>
              <a:rPr lang="hu-HU" sz="2400" dirty="0"/>
              <a:t>Fontosabb kódrészlet</a:t>
            </a:r>
          </a:p>
          <a:p>
            <a:r>
              <a:rPr lang="hu-HU" sz="2400" dirty="0"/>
              <a:t>Adatbázis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9CB0A7-AEC7-AE70-AC09-B4B6303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A9CF-5A6C-404E-B7E8-7AFC859ADB68}" type="datetime1">
              <a:t>2024. 12. 15.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CD8AC-E746-4BA9-321B-F4CE042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DC250-DDD8-2B70-A904-C515343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3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DCD1E-948D-2527-97DF-19F6EEC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Téma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F7F802-17A5-C57F-72C5-3470FC15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/>
              <a:t>Online "könyvtár"</a:t>
            </a:r>
          </a:p>
          <a:p>
            <a:r>
              <a:rPr lang="hu-HU" sz="2400" dirty="0"/>
              <a:t>Regisztráció</a:t>
            </a:r>
          </a:p>
          <a:p>
            <a:r>
              <a:rPr lang="hu-HU" sz="2400" dirty="0"/>
              <a:t>Könyvek: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200" dirty="0"/>
              <a:t>Böngészése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200" dirty="0"/>
              <a:t>Kölcsönzése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200" dirty="0"/>
              <a:t>Visszatérítése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hu-HU" sz="2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9CB0A7-AEC7-AE70-AC09-B4B6303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A9CF-5A6C-404E-B7E8-7AFC859ADB68}" type="datetime1">
              <a:t>2024. 12. 15.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CD8AC-E746-4BA9-321B-F4CE042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DC250-DDD8-2B70-A904-C515343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DCD1E-948D-2527-97DF-19F6EEC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Projekt felépítése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9CB0A7-AEC7-AE70-AC09-B4B6303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A9CF-5A6C-404E-B7E8-7AFC859ADB68}" type="datetime1">
              <a:t>2024. 12. 15.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CD8AC-E746-4BA9-321B-F4CE042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DC250-DDD8-2B70-A904-C515343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 dirty="0"/>
          </a:p>
        </p:txBody>
      </p:sp>
      <p:pic>
        <p:nvPicPr>
          <p:cNvPr id="18" name="Tartalom helye 17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62BFC06F-A59B-7104-93CC-5295E3D9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09" y="2180240"/>
            <a:ext cx="1624852" cy="3523129"/>
          </a:xfr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B9AAEEFB-EE92-23D1-047D-28985FBD3BF2}"/>
              </a:ext>
            </a:extLst>
          </p:cNvPr>
          <p:cNvSpPr txBox="1"/>
          <p:nvPr/>
        </p:nvSpPr>
        <p:spPr>
          <a:xfrm>
            <a:off x="2931718" y="2664888"/>
            <a:ext cx="91641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 dirty="0"/>
              <a:t>MVC struktúra</a:t>
            </a:r>
          </a:p>
          <a:p>
            <a:pPr marL="285750" indent="-285750">
              <a:buFont typeface="Arial"/>
              <a:buChar char="•"/>
            </a:pPr>
            <a:endParaRPr lang="hu-HU" sz="2000" dirty="0"/>
          </a:p>
          <a:p>
            <a:pPr marL="285750" indent="-285750">
              <a:buFont typeface="Arial"/>
              <a:buChar char="•"/>
            </a:pPr>
            <a:r>
              <a:rPr lang="hu-HU" sz="2000" dirty="0"/>
              <a:t>A felhasználók és az alkalmazás logikája nem jutnak egymással direkt kapcsolatba</a:t>
            </a:r>
            <a:endParaRPr lang="hu-HU"/>
          </a:p>
          <a:p>
            <a:endParaRPr lang="hu-HU" sz="2000" dirty="0"/>
          </a:p>
          <a:p>
            <a:pPr marL="285750" indent="-285750">
              <a:buFont typeface="Arial"/>
              <a:buChar char="•"/>
            </a:pPr>
            <a:r>
              <a:rPr lang="hu-HU" sz="2000" dirty="0"/>
              <a:t>Szerkezet:</a:t>
            </a:r>
          </a:p>
          <a:p>
            <a:pPr marL="742950" lvl="1" indent="-285750">
              <a:buFont typeface="Courier New"/>
              <a:buChar char="o"/>
            </a:pPr>
            <a:r>
              <a:rPr lang="hu-HU" sz="2000" dirty="0" err="1"/>
              <a:t>Models</a:t>
            </a:r>
            <a:r>
              <a:rPr lang="hu-HU" sz="2000" dirty="0"/>
              <a:t> (Modellek =&gt; Adatbázissal való kommunikáció)</a:t>
            </a:r>
          </a:p>
          <a:p>
            <a:pPr marL="742950" lvl="1" indent="-285750">
              <a:buFont typeface="Courier New"/>
              <a:buChar char="o"/>
            </a:pPr>
            <a:r>
              <a:rPr lang="hu-HU" sz="2000" err="1"/>
              <a:t>Controllers</a:t>
            </a:r>
            <a:r>
              <a:rPr lang="hu-HU" sz="2000" dirty="0"/>
              <a:t> (Vezérlők =&gt; Nézetek és Modellek közti kommunikáció)</a:t>
            </a:r>
          </a:p>
          <a:p>
            <a:pPr marL="742950" lvl="1" indent="-285750">
              <a:buFont typeface="Courier New"/>
              <a:buChar char="o"/>
            </a:pPr>
            <a:r>
              <a:rPr lang="hu-HU" sz="2000" err="1"/>
              <a:t>Views</a:t>
            </a:r>
            <a:r>
              <a:rPr lang="hu-HU" sz="2000" dirty="0"/>
              <a:t> (Nézetek =&gt; Felhasználóval való kommunikáció)</a:t>
            </a:r>
          </a:p>
        </p:txBody>
      </p:sp>
    </p:spTree>
    <p:extLst>
      <p:ext uri="{BB962C8B-B14F-4D97-AF65-F5344CB8AC3E}">
        <p14:creationId xmlns:p14="http://schemas.microsoft.com/office/powerpoint/2010/main" val="28815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132E34-4BF6-4358-0F03-126E8231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/>
              <a:t>Felhasználók szemszöge - Valóság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FE90B3-9F97-5578-1FB6-57885E82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68E-E8D7-4CCF-B0A9-D60321FA656B}" type="datetime1">
              <a:t>2024. 12. 15.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C38D351-5713-DA6E-882D-B7D053CB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C135AA3-B506-8B0C-37FD-541A9BB0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0170FA4-794E-F234-3DA3-435C58A392DC}"/>
              </a:ext>
            </a:extLst>
          </p:cNvPr>
          <p:cNvSpPr/>
          <p:nvPr/>
        </p:nvSpPr>
        <p:spPr>
          <a:xfrm>
            <a:off x="2673733" y="1737839"/>
            <a:ext cx="1386868" cy="752183"/>
          </a:xfrm>
          <a:prstGeom prst="rect">
            <a:avLst/>
          </a:prstGeom>
          <a:solidFill>
            <a:srgbClr val="FF84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index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21899F1-B6C0-F014-510C-5827BC17510A}"/>
              </a:ext>
            </a:extLst>
          </p:cNvPr>
          <p:cNvSpPr/>
          <p:nvPr/>
        </p:nvSpPr>
        <p:spPr>
          <a:xfrm>
            <a:off x="1922938" y="2735162"/>
            <a:ext cx="1386868" cy="752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 err="1"/>
              <a:t>regisztr</a:t>
            </a:r>
            <a:r>
              <a:rPr lang="hu-HU" sz="2400" dirty="0"/>
              <a:t>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71A1BC3-DDC4-7207-67C1-9929B07D3C5F}"/>
              </a:ext>
            </a:extLst>
          </p:cNvPr>
          <p:cNvSpPr/>
          <p:nvPr/>
        </p:nvSpPr>
        <p:spPr>
          <a:xfrm>
            <a:off x="3402115" y="2735162"/>
            <a:ext cx="1386868" cy="752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/>
              <a:t>belépés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70C27A7-BC51-6F18-C43D-9802CCE4438A}"/>
              </a:ext>
            </a:extLst>
          </p:cNvPr>
          <p:cNvSpPr/>
          <p:nvPr/>
        </p:nvSpPr>
        <p:spPr>
          <a:xfrm>
            <a:off x="2673732" y="3710073"/>
            <a:ext cx="1386868" cy="7521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/>
              <a:t>főoldal</a:t>
            </a:r>
            <a:endParaRPr lang="hu-HU" dirty="0"/>
          </a:p>
          <a:p>
            <a:pPr algn="ctr"/>
            <a:r>
              <a:rPr lang="hu-HU" sz="2400" dirty="0"/>
              <a:t>(könyvek)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39F38D73-6A14-DE4F-6859-4C5B93FC4A11}"/>
              </a:ext>
            </a:extLst>
          </p:cNvPr>
          <p:cNvSpPr/>
          <p:nvPr/>
        </p:nvSpPr>
        <p:spPr>
          <a:xfrm>
            <a:off x="2665146" y="4684986"/>
            <a:ext cx="1406660" cy="7521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/>
              <a:t>kölcsön.</a:t>
            </a:r>
          </a:p>
          <a:p>
            <a:pPr algn="ctr"/>
            <a:r>
              <a:rPr lang="hu-HU" sz="2400" dirty="0"/>
              <a:t>könyveim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2AF178C-E3A1-7AC9-0440-1FF7CE448C9C}"/>
              </a:ext>
            </a:extLst>
          </p:cNvPr>
          <p:cNvSpPr/>
          <p:nvPr/>
        </p:nvSpPr>
        <p:spPr>
          <a:xfrm>
            <a:off x="4134425" y="4684985"/>
            <a:ext cx="1386868" cy="7521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/>
              <a:t>kilépés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2F96383C-F8A2-25EB-F498-B8A8381B4224}"/>
              </a:ext>
            </a:extLst>
          </p:cNvPr>
          <p:cNvCxnSpPr/>
          <p:nvPr/>
        </p:nvCxnSpPr>
        <p:spPr>
          <a:xfrm flipH="1">
            <a:off x="2675662" y="2537863"/>
            <a:ext cx="657778" cy="16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27F9ABD-B6B3-D038-20FC-08D7A4C426F8}"/>
              </a:ext>
            </a:extLst>
          </p:cNvPr>
          <p:cNvCxnSpPr>
            <a:cxnSpLocks/>
          </p:cNvCxnSpPr>
          <p:nvPr/>
        </p:nvCxnSpPr>
        <p:spPr>
          <a:xfrm>
            <a:off x="3392816" y="2518071"/>
            <a:ext cx="688092" cy="186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137FA425-5941-F8B5-20D8-7D66025E7206}"/>
              </a:ext>
            </a:extLst>
          </p:cNvPr>
          <p:cNvCxnSpPr>
            <a:cxnSpLocks/>
          </p:cNvCxnSpPr>
          <p:nvPr/>
        </p:nvCxnSpPr>
        <p:spPr>
          <a:xfrm>
            <a:off x="2670400" y="3517576"/>
            <a:ext cx="628715" cy="156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F74665C-68D4-5339-0306-126F2389F842}"/>
              </a:ext>
            </a:extLst>
          </p:cNvPr>
          <p:cNvCxnSpPr>
            <a:cxnSpLocks/>
          </p:cNvCxnSpPr>
          <p:nvPr/>
        </p:nvCxnSpPr>
        <p:spPr>
          <a:xfrm flipH="1">
            <a:off x="3348596" y="3517577"/>
            <a:ext cx="717154" cy="14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CB01CC00-B88C-97CE-BDFD-A1ECB55BFA2E}"/>
              </a:ext>
            </a:extLst>
          </p:cNvPr>
          <p:cNvCxnSpPr>
            <a:cxnSpLocks/>
          </p:cNvCxnSpPr>
          <p:nvPr/>
        </p:nvCxnSpPr>
        <p:spPr>
          <a:xfrm flipH="1">
            <a:off x="1973039" y="4507186"/>
            <a:ext cx="1340609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églalap 27">
            <a:extLst>
              <a:ext uri="{FF2B5EF4-FFF2-40B4-BE49-F238E27FC236}">
                <a16:creationId xmlns:a16="http://schemas.microsoft.com/office/drawing/2014/main" id="{7AB7F13E-D756-C16E-39D5-231F6D75D115}"/>
              </a:ext>
            </a:extLst>
          </p:cNvPr>
          <p:cNvSpPr/>
          <p:nvPr/>
        </p:nvSpPr>
        <p:spPr>
          <a:xfrm>
            <a:off x="1228901" y="4686878"/>
            <a:ext cx="1386868" cy="7521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 dirty="0"/>
              <a:t>kölcsön-</a:t>
            </a:r>
            <a:r>
              <a:rPr lang="hu-HU" sz="2400" dirty="0" err="1"/>
              <a:t>zés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53A9B761-97C8-08E0-6D8C-876EEA4CE2D6}"/>
              </a:ext>
            </a:extLst>
          </p:cNvPr>
          <p:cNvCxnSpPr>
            <a:cxnSpLocks/>
          </p:cNvCxnSpPr>
          <p:nvPr/>
        </p:nvCxnSpPr>
        <p:spPr>
          <a:xfrm>
            <a:off x="3343336" y="4477499"/>
            <a:ext cx="5261" cy="19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C08C5E-65AA-72F9-997A-0FEFD91943D9}"/>
              </a:ext>
            </a:extLst>
          </p:cNvPr>
          <p:cNvCxnSpPr>
            <a:cxnSpLocks/>
          </p:cNvCxnSpPr>
          <p:nvPr/>
        </p:nvCxnSpPr>
        <p:spPr>
          <a:xfrm>
            <a:off x="3363128" y="4517082"/>
            <a:ext cx="1420403" cy="13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Kép 39" descr="The MVC Architecture. MVC (Model-View-Controller) is a… | by Sadika | Medium">
            <a:extLst>
              <a:ext uri="{FF2B5EF4-FFF2-40B4-BE49-F238E27FC236}">
                <a16:creationId xmlns:a16="http://schemas.microsoft.com/office/drawing/2014/main" id="{F888657E-6E7D-EB6C-D835-ECC9E634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10" y="1616152"/>
            <a:ext cx="4692731" cy="39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DCD1E-948D-2527-97DF-19F6EEC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Fontosabb kódrészlet - Router</a:t>
            </a:r>
          </a:p>
        </p:txBody>
      </p:sp>
      <p:pic>
        <p:nvPicPr>
          <p:cNvPr id="7" name="Tartalom helye 6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F4D03615-2156-CAF9-D229-162347C17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60" y="2101955"/>
            <a:ext cx="7142634" cy="3903819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489CB0A7-AEC7-AE70-AC09-B4B6303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A9CF-5A6C-404E-B7E8-7AFC859ADB68}" type="datetime1">
              <a:t>2024. 12. 15.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CD8AC-E746-4BA9-321B-F4CE042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DC250-DDD8-2B70-A904-C515343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912A9F-C8DA-71B9-D48C-3DA35C34C2BC}"/>
              </a:ext>
            </a:extLst>
          </p:cNvPr>
          <p:cNvSpPr txBox="1"/>
          <p:nvPr/>
        </p:nvSpPr>
        <p:spPr>
          <a:xfrm>
            <a:off x="8329290" y="2478527"/>
            <a:ext cx="36284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Szerepe:</a:t>
            </a:r>
          </a:p>
          <a:p>
            <a:pPr marL="285750" indent="-285750">
              <a:buFont typeface="Arial"/>
              <a:buChar char="•"/>
            </a:pPr>
            <a:r>
              <a:rPr lang="hu-HU" sz="2400" dirty="0"/>
              <a:t>Kérelmek értelmezése</a:t>
            </a:r>
          </a:p>
          <a:p>
            <a:pPr marL="285750" indent="-285750">
              <a:buFont typeface="Arial"/>
              <a:buChar char="•"/>
            </a:pPr>
            <a:r>
              <a:rPr lang="hu-HU" sz="2400" dirty="0"/>
              <a:t>Megfelelő Vezérlők meghívása</a:t>
            </a:r>
          </a:p>
        </p:txBody>
      </p:sp>
    </p:spTree>
    <p:extLst>
      <p:ext uri="{BB962C8B-B14F-4D97-AF65-F5344CB8AC3E}">
        <p14:creationId xmlns:p14="http://schemas.microsoft.com/office/powerpoint/2010/main" val="291646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EDCD1E-948D-2527-97DF-19F6EEC0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Adatbázis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A69640BE-C69A-BEF9-F288-6EE59C596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499238"/>
              </p:ext>
            </p:extLst>
          </p:nvPr>
        </p:nvGraphicFramePr>
        <p:xfrm>
          <a:off x="871484" y="2349513"/>
          <a:ext cx="5356309" cy="73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6">
                  <a:extLst>
                    <a:ext uri="{9D8B030D-6E8A-4147-A177-3AD203B41FA5}">
                      <a16:colId xmlns:a16="http://schemas.microsoft.com/office/drawing/2014/main" val="1775429101"/>
                    </a:ext>
                  </a:extLst>
                </a:gridCol>
                <a:gridCol w="1044256">
                  <a:extLst>
                    <a:ext uri="{9D8B030D-6E8A-4147-A177-3AD203B41FA5}">
                      <a16:colId xmlns:a16="http://schemas.microsoft.com/office/drawing/2014/main" val="3348517669"/>
                    </a:ext>
                  </a:extLst>
                </a:gridCol>
                <a:gridCol w="1044256">
                  <a:extLst>
                    <a:ext uri="{9D8B030D-6E8A-4147-A177-3AD203B41FA5}">
                      <a16:colId xmlns:a16="http://schemas.microsoft.com/office/drawing/2014/main" val="1657927881"/>
                    </a:ext>
                  </a:extLst>
                </a:gridCol>
                <a:gridCol w="1044256">
                  <a:extLst>
                    <a:ext uri="{9D8B030D-6E8A-4147-A177-3AD203B41FA5}">
                      <a16:colId xmlns:a16="http://schemas.microsoft.com/office/drawing/2014/main" val="263478365"/>
                    </a:ext>
                  </a:extLst>
                </a:gridCol>
                <a:gridCol w="1179285">
                  <a:extLst>
                    <a:ext uri="{9D8B030D-6E8A-4147-A177-3AD203B41FA5}">
                      <a16:colId xmlns:a16="http://schemas.microsoft.com/office/drawing/2014/main" val="4220719569"/>
                    </a:ext>
                  </a:extLst>
                </a:gridCol>
              </a:tblGrid>
              <a:tr h="367392">
                <a:tc gridSpan="5">
                  <a:txBody>
                    <a:bodyPr/>
                    <a:lstStyle/>
                    <a:p>
                      <a:r>
                        <a:rPr lang="hu-HU" dirty="0"/>
                        <a:t>BOOKS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4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63361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489CB0A7-AEC7-AE70-AC09-B4B63035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A9CF-5A6C-404E-B7E8-7AFC859ADB68}" type="datetime1">
              <a:t>2024. 12. 15.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CD8AC-E746-4BA9-321B-F4CE042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DC250-DDD8-2B70-A904-C515343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 dirty="0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EFA9B9B-BCD4-CE44-DF40-AB82C467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99543"/>
              </p:ext>
            </p:extLst>
          </p:nvPr>
        </p:nvGraphicFramePr>
        <p:xfrm>
          <a:off x="4717099" y="3603888"/>
          <a:ext cx="30767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80">
                  <a:extLst>
                    <a:ext uri="{9D8B030D-6E8A-4147-A177-3AD203B41FA5}">
                      <a16:colId xmlns:a16="http://schemas.microsoft.com/office/drawing/2014/main" val="4272910820"/>
                    </a:ext>
                  </a:extLst>
                </a:gridCol>
                <a:gridCol w="1025580">
                  <a:extLst>
                    <a:ext uri="{9D8B030D-6E8A-4147-A177-3AD203B41FA5}">
                      <a16:colId xmlns:a16="http://schemas.microsoft.com/office/drawing/2014/main" val="4204173897"/>
                    </a:ext>
                  </a:extLst>
                </a:gridCol>
                <a:gridCol w="1025580">
                  <a:extLst>
                    <a:ext uri="{9D8B030D-6E8A-4147-A177-3AD203B41FA5}">
                      <a16:colId xmlns:a16="http://schemas.microsoft.com/office/drawing/2014/main" val="21521549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hu-HU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Book_ID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User_ID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6376"/>
                  </a:ext>
                </a:extLst>
              </a:tr>
            </a:tbl>
          </a:graphicData>
        </a:graphic>
      </p:graphicFrame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B005A76E-9975-0170-9FC5-EECFE856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125161"/>
              </p:ext>
            </p:extLst>
          </p:nvPr>
        </p:nvGraphicFramePr>
        <p:xfrm>
          <a:off x="8269364" y="4713269"/>
          <a:ext cx="33898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53">
                  <a:extLst>
                    <a:ext uri="{9D8B030D-6E8A-4147-A177-3AD203B41FA5}">
                      <a16:colId xmlns:a16="http://schemas.microsoft.com/office/drawing/2014/main" val="4272910820"/>
                    </a:ext>
                  </a:extLst>
                </a:gridCol>
                <a:gridCol w="1129953">
                  <a:extLst>
                    <a:ext uri="{9D8B030D-6E8A-4147-A177-3AD203B41FA5}">
                      <a16:colId xmlns:a16="http://schemas.microsoft.com/office/drawing/2014/main" val="4204173897"/>
                    </a:ext>
                  </a:extLst>
                </a:gridCol>
                <a:gridCol w="1129953">
                  <a:extLst>
                    <a:ext uri="{9D8B030D-6E8A-4147-A177-3AD203B41FA5}">
                      <a16:colId xmlns:a16="http://schemas.microsoft.com/office/drawing/2014/main" val="21521549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hu-HU" dirty="0"/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8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hu-HU" err="1"/>
                        <a:t>Password</a:t>
                      </a:r>
                      <a:endParaRPr lang="hu-HU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63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0973D7E4-FF00-1C71-293A-D5F5BD97492B}"/>
                  </a:ext>
                </a:extLst>
              </p14:cNvPr>
              <p14:cNvContentPartPr/>
              <p14:nvPr/>
            </p14:nvContentPartPr>
            <p14:xfrm>
              <a:off x="1328057" y="3148692"/>
              <a:ext cx="4681112" cy="2406217"/>
            </p14:xfrm>
          </p:contentPart>
        </mc:Choice>
        <mc:Fallback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0973D7E4-FF00-1C71-293A-D5F5BD974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058" y="3131055"/>
                <a:ext cx="4716750" cy="2441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ECE505A0-4B7F-96B0-A030-CFE09701D8EF}"/>
                  </a:ext>
                </a:extLst>
              </p14:cNvPr>
              <p14:cNvContentPartPr/>
              <p14:nvPr/>
            </p14:nvContentPartPr>
            <p14:xfrm>
              <a:off x="5856514" y="4433097"/>
              <a:ext cx="344180" cy="174281"/>
            </p14:xfrm>
          </p:contentPart>
        </mc:Choice>
        <mc:Fallback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ECE505A0-4B7F-96B0-A030-CFE09701D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8891" y="4415130"/>
                <a:ext cx="379785" cy="20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D0B62360-DB2D-1DA5-CC46-7B9EF659700F}"/>
                  </a:ext>
                </a:extLst>
              </p14:cNvPr>
              <p14:cNvContentPartPr/>
              <p14:nvPr/>
            </p14:nvContentPartPr>
            <p14:xfrm>
              <a:off x="7347402" y="4506392"/>
              <a:ext cx="1502683" cy="1179133"/>
            </p14:xfrm>
          </p:contentPart>
        </mc:Choice>
        <mc:Fallback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D0B62360-DB2D-1DA5-CC46-7B9EF6597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9766" y="4488755"/>
                <a:ext cx="1538315" cy="1214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000D77B4-B252-D491-E3D9-45E2530B95B2}"/>
                  </a:ext>
                </a:extLst>
              </p14:cNvPr>
              <p14:cNvContentPartPr/>
              <p14:nvPr/>
            </p14:nvContentPartPr>
            <p14:xfrm>
              <a:off x="7195457" y="4410552"/>
              <a:ext cx="340148" cy="218597"/>
            </p14:xfrm>
          </p:contentPart>
        </mc:Choice>
        <mc:Fallback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000D77B4-B252-D491-E3D9-45E2530B95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7479" y="4392575"/>
                <a:ext cx="375745" cy="254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Rusz Adorján - web programozás projekt 2024</a:t>
            </a:r>
          </a:p>
        </p:txBody>
      </p:sp>
    </p:spTree>
    <p:extLst>
      <p:ext uri="{BB962C8B-B14F-4D97-AF65-F5344CB8AC3E}">
        <p14:creationId xmlns:p14="http://schemas.microsoft.com/office/powerpoint/2010/main" val="284900304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BohoVogueVTI</vt:lpstr>
      <vt:lpstr>Online könyvtárkatalógus</vt:lpstr>
      <vt:lpstr>Tartalomjegyzék</vt:lpstr>
      <vt:lpstr>Téma bemutatása</vt:lpstr>
      <vt:lpstr>Projekt felépítése</vt:lpstr>
      <vt:lpstr>Felhasználók szemszöge - Valóság</vt:lpstr>
      <vt:lpstr>Fontosabb kódrészlet - Router</vt:lpstr>
      <vt:lpstr>Adatbázis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326</cp:revision>
  <dcterms:created xsi:type="dcterms:W3CDTF">2024-12-15T16:35:29Z</dcterms:created>
  <dcterms:modified xsi:type="dcterms:W3CDTF">2024-12-15T21:52:25Z</dcterms:modified>
</cp:coreProperties>
</file>