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270" r:id="rId2"/>
  </p:sldIdLst>
  <p:sldSz cx="5759450" cy="4279900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lected" id="{1A2DAAEF-A24D-4989-A740-AA401E0139D1}">
          <p14:sldIdLst>
            <p14:sldId id="270"/>
          </p14:sldIdLst>
        </p14:section>
        <p14:section name="rejected ..." id="{426C8A0A-A020-45D3-A84C-61E4393A51A7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7DD72"/>
    <a:srgbClr val="A5C882"/>
    <a:srgbClr val="FF6B35"/>
    <a:srgbClr val="D7BCE8"/>
    <a:srgbClr val="ED6A5E"/>
    <a:srgbClr val="D496A7"/>
    <a:srgbClr val="FFC49B"/>
    <a:srgbClr val="FFEFD3"/>
    <a:srgbClr val="635C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D73A8C-87F5-43B3-BDA8-BF6A2E27D999}" v="68" dt="2023-01-29T14:35:22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55" autoAdjust="0"/>
    <p:restoredTop sz="94660"/>
  </p:normalViewPr>
  <p:slideViewPr>
    <p:cSldViewPr snapToGrid="0">
      <p:cViewPr>
        <p:scale>
          <a:sx n="192" d="100"/>
          <a:sy n="192" d="100"/>
        </p:scale>
        <p:origin x="4824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6898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Haywood" userId="ba5251687d74139f" providerId="LiveId" clId="{2ED73A8C-87F5-43B3-BDA8-BF6A2E27D999}"/>
    <pc:docChg chg="undo redo custSel addSld delSld modSld sldOrd modMainMaster addSection modSection modNotesMaster">
      <pc:chgData name="Dan Haywood" userId="ba5251687d74139f" providerId="LiveId" clId="{2ED73A8C-87F5-43B3-BDA8-BF6A2E27D999}" dt="2023-01-29T14:36:12.261" v="1118" actId="207"/>
      <pc:docMkLst>
        <pc:docMk/>
      </pc:docMkLst>
      <pc:sldChg chg="modSp del mod">
        <pc:chgData name="Dan Haywood" userId="ba5251687d74139f" providerId="LiveId" clId="{2ED73A8C-87F5-43B3-BDA8-BF6A2E27D999}" dt="2023-01-29T14:35:41.715" v="1116" actId="47"/>
        <pc:sldMkLst>
          <pc:docMk/>
          <pc:sldMk cId="1124887948" sldId="257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1124887948" sldId="257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124887948" sldId="257"/>
            <ac:spMk id="3" creationId="{56BA9D04-7576-0017-8F07-92AFBC13D6A6}"/>
          </ac:spMkLst>
        </pc:spChg>
      </pc:sldChg>
      <pc:sldChg chg="addSp delSp modSp add del mod">
        <pc:chgData name="Dan Haywood" userId="ba5251687d74139f" providerId="LiveId" clId="{2ED73A8C-87F5-43B3-BDA8-BF6A2E27D999}" dt="2023-01-29T14:35:41.715" v="1116" actId="47"/>
        <pc:sldMkLst>
          <pc:docMk/>
          <pc:sldMk cId="4056020650" sldId="258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4056020650" sldId="258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4056020650" sldId="258"/>
            <ac:spMk id="3" creationId="{56BA9D04-7576-0017-8F07-92AFBC13D6A6}"/>
          </ac:spMkLst>
        </pc:spChg>
        <pc:spChg chg="add del mod">
          <ac:chgData name="Dan Haywood" userId="ba5251687d74139f" providerId="LiveId" clId="{2ED73A8C-87F5-43B3-BDA8-BF6A2E27D999}" dt="2023-01-13T09:11:33.084" v="13" actId="478"/>
          <ac:spMkLst>
            <pc:docMk/>
            <pc:sldMk cId="4056020650" sldId="258"/>
            <ac:spMk id="4" creationId="{9A0E5955-302B-68D7-1024-983BD7B634C3}"/>
          </ac:spMkLst>
        </pc:spChg>
        <pc:graphicFrameChg chg="add del modGraphic">
          <ac:chgData name="Dan Haywood" userId="ba5251687d74139f" providerId="LiveId" clId="{2ED73A8C-87F5-43B3-BDA8-BF6A2E27D999}" dt="2023-01-20T08:58:06.669" v="108" actId="27309"/>
          <ac:graphicFrameMkLst>
            <pc:docMk/>
            <pc:sldMk cId="4056020650" sldId="258"/>
            <ac:graphicFrameMk id="5" creationId="{A41FCE41-92C2-0DE2-4441-E18BB4CE1232}"/>
          </ac:graphicFrameMkLst>
        </pc:graphicFrameChg>
      </pc:sldChg>
      <pc:sldChg chg="modSp add del mod">
        <pc:chgData name="Dan Haywood" userId="ba5251687d74139f" providerId="LiveId" clId="{2ED73A8C-87F5-43B3-BDA8-BF6A2E27D999}" dt="2023-01-29T14:35:41.715" v="1116" actId="47"/>
        <pc:sldMkLst>
          <pc:docMk/>
          <pc:sldMk cId="2057899579" sldId="259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2057899579" sldId="259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2057899579" sldId="259"/>
            <ac:spMk id="3" creationId="{56BA9D04-7576-0017-8F07-92AFBC13D6A6}"/>
          </ac:spMkLst>
        </pc:spChg>
      </pc:sldChg>
      <pc:sldChg chg="modSp add del mod modNotes">
        <pc:chgData name="Dan Haywood" userId="ba5251687d74139f" providerId="LiveId" clId="{2ED73A8C-87F5-43B3-BDA8-BF6A2E27D999}" dt="2023-01-29T14:35:41.715" v="1116" actId="47"/>
        <pc:sldMkLst>
          <pc:docMk/>
          <pc:sldMk cId="3508365705" sldId="260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3508365705" sldId="260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508365705" sldId="260"/>
            <ac:spMk id="3" creationId="{56BA9D04-7576-0017-8F07-92AFBC13D6A6}"/>
          </ac:spMkLst>
        </pc:spChg>
      </pc:sldChg>
      <pc:sldChg chg="modSp add del">
        <pc:chgData name="Dan Haywood" userId="ba5251687d74139f" providerId="LiveId" clId="{2ED73A8C-87F5-43B3-BDA8-BF6A2E27D999}" dt="2023-01-29T14:35:41.715" v="1116" actId="47"/>
        <pc:sldMkLst>
          <pc:docMk/>
          <pc:sldMk cId="2340370609" sldId="261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2340370609" sldId="261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2340370609" sldId="261"/>
            <ac:spMk id="3" creationId="{56BA9D04-7576-0017-8F07-92AFBC13D6A6}"/>
          </ac:spMkLst>
        </pc:spChg>
      </pc:sldChg>
      <pc:sldChg chg="add del">
        <pc:chgData name="Dan Haywood" userId="ba5251687d74139f" providerId="LiveId" clId="{2ED73A8C-87F5-43B3-BDA8-BF6A2E27D999}" dt="2023-01-20T08:59:58.975" v="329" actId="47"/>
        <pc:sldMkLst>
          <pc:docMk/>
          <pc:sldMk cId="3309178938" sldId="261"/>
        </pc:sldMkLst>
      </pc:sldChg>
      <pc:sldChg chg="modSp add del mod">
        <pc:chgData name="Dan Haywood" userId="ba5251687d74139f" providerId="LiveId" clId="{2ED73A8C-87F5-43B3-BDA8-BF6A2E27D999}" dt="2023-01-29T14:35:41.715" v="1116" actId="47"/>
        <pc:sldMkLst>
          <pc:docMk/>
          <pc:sldMk cId="3385759908" sldId="262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3385759908" sldId="262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385759908" sldId="262"/>
            <ac:spMk id="3" creationId="{56BA9D04-7576-0017-8F07-92AFBC13D6A6}"/>
          </ac:spMkLst>
        </pc:spChg>
      </pc:sldChg>
      <pc:sldChg chg="modSp add del mod">
        <pc:chgData name="Dan Haywood" userId="ba5251687d74139f" providerId="LiveId" clId="{2ED73A8C-87F5-43B3-BDA8-BF6A2E27D999}" dt="2023-01-29T14:35:41.715" v="1116" actId="47"/>
        <pc:sldMkLst>
          <pc:docMk/>
          <pc:sldMk cId="2584438355" sldId="263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2584438355" sldId="263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2584438355" sldId="263"/>
            <ac:spMk id="3" creationId="{56BA9D04-7576-0017-8F07-92AFBC13D6A6}"/>
          </ac:spMkLst>
        </pc:spChg>
      </pc:sldChg>
      <pc:sldChg chg="modSp add del mod">
        <pc:chgData name="Dan Haywood" userId="ba5251687d74139f" providerId="LiveId" clId="{2ED73A8C-87F5-43B3-BDA8-BF6A2E27D999}" dt="2023-01-29T14:35:41.715" v="1116" actId="47"/>
        <pc:sldMkLst>
          <pc:docMk/>
          <pc:sldMk cId="881311113" sldId="264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881311113" sldId="264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881311113" sldId="264"/>
            <ac:spMk id="3" creationId="{56BA9D04-7576-0017-8F07-92AFBC13D6A6}"/>
          </ac:spMkLst>
        </pc:spChg>
      </pc:sldChg>
      <pc:sldChg chg="addSp delSp modSp add del mod ord">
        <pc:chgData name="Dan Haywood" userId="ba5251687d74139f" providerId="LiveId" clId="{2ED73A8C-87F5-43B3-BDA8-BF6A2E27D999}" dt="2023-01-29T14:35:41.715" v="1116" actId="47"/>
        <pc:sldMkLst>
          <pc:docMk/>
          <pc:sldMk cId="1819308575" sldId="265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1819308575" sldId="265"/>
            <ac:spMk id="2" creationId="{4D875408-3E42-5D08-7FED-62C7D1F59918}"/>
          </ac:spMkLst>
        </pc:spChg>
        <pc:spChg chg="mod ord">
          <ac:chgData name="Dan Haywood" userId="ba5251687d74139f" providerId="LiveId" clId="{2ED73A8C-87F5-43B3-BDA8-BF6A2E27D999}" dt="2023-01-29T14:35:22.504" v="1115"/>
          <ac:spMkLst>
            <pc:docMk/>
            <pc:sldMk cId="1819308575" sldId="265"/>
            <ac:spMk id="3" creationId="{56BA9D04-7576-0017-8F07-92AFBC13D6A6}"/>
          </ac:spMkLst>
        </pc:spChg>
        <pc:spChg chg="add mod">
          <ac:chgData name="Dan Haywood" userId="ba5251687d74139f" providerId="LiveId" clId="{2ED73A8C-87F5-43B3-BDA8-BF6A2E27D999}" dt="2023-01-29T14:35:22.504" v="1115"/>
          <ac:spMkLst>
            <pc:docMk/>
            <pc:sldMk cId="1819308575" sldId="265"/>
            <ac:spMk id="4" creationId="{CAC95C35-1B48-AA1E-545D-C3E97BCC7321}"/>
          </ac:spMkLst>
        </pc:spChg>
        <pc:spChg chg="add mod">
          <ac:chgData name="Dan Haywood" userId="ba5251687d74139f" providerId="LiveId" clId="{2ED73A8C-87F5-43B3-BDA8-BF6A2E27D999}" dt="2023-01-29T14:35:22.504" v="1115"/>
          <ac:spMkLst>
            <pc:docMk/>
            <pc:sldMk cId="1819308575" sldId="265"/>
            <ac:spMk id="5" creationId="{4035679B-9375-4A3B-9740-2D1E7E3D6445}"/>
          </ac:spMkLst>
        </pc:spChg>
        <pc:spChg chg="add del mod ord">
          <ac:chgData name="Dan Haywood" userId="ba5251687d74139f" providerId="LiveId" clId="{2ED73A8C-87F5-43B3-BDA8-BF6A2E27D999}" dt="2023-01-29T14:35:22.504" v="1115"/>
          <ac:spMkLst>
            <pc:docMk/>
            <pc:sldMk cId="1819308575" sldId="265"/>
            <ac:spMk id="6" creationId="{FEC4D2F5-1B5F-8B94-75B0-128AD20C2F6A}"/>
          </ac:spMkLst>
        </pc:spChg>
        <pc:spChg chg="add mod ord">
          <ac:chgData name="Dan Haywood" userId="ba5251687d74139f" providerId="LiveId" clId="{2ED73A8C-87F5-43B3-BDA8-BF6A2E27D999}" dt="2023-01-29T14:35:22.504" v="1115"/>
          <ac:spMkLst>
            <pc:docMk/>
            <pc:sldMk cId="1819308575" sldId="265"/>
            <ac:spMk id="7" creationId="{33E43F3B-B6E1-7210-879B-27AFE9595588}"/>
          </ac:spMkLst>
        </pc:spChg>
        <pc:spChg chg="add del ord">
          <ac:chgData name="Dan Haywood" userId="ba5251687d74139f" providerId="LiveId" clId="{2ED73A8C-87F5-43B3-BDA8-BF6A2E27D999}" dt="2023-01-21T17:45:53.728" v="576" actId="11529"/>
          <ac:spMkLst>
            <pc:docMk/>
            <pc:sldMk cId="1819308575" sldId="265"/>
            <ac:spMk id="8" creationId="{63F1C4DE-A3A0-9782-2FFB-745DDB595D07}"/>
          </ac:spMkLst>
        </pc:spChg>
        <pc:spChg chg="add mod">
          <ac:chgData name="Dan Haywood" userId="ba5251687d74139f" providerId="LiveId" clId="{2ED73A8C-87F5-43B3-BDA8-BF6A2E27D999}" dt="2023-01-29T14:35:22.504" v="1115"/>
          <ac:spMkLst>
            <pc:docMk/>
            <pc:sldMk cId="1819308575" sldId="265"/>
            <ac:spMk id="8" creationId="{9DF4A75E-FDF7-67AB-AE8C-81BE4D542A18}"/>
          </ac:spMkLst>
        </pc:spChg>
        <pc:spChg chg="add del mod">
          <ac:chgData name="Dan Haywood" userId="ba5251687d74139f" providerId="LiveId" clId="{2ED73A8C-87F5-43B3-BDA8-BF6A2E27D999}" dt="2023-01-22T10:34:36.518" v="602"/>
          <ac:spMkLst>
            <pc:docMk/>
            <pc:sldMk cId="1819308575" sldId="265"/>
            <ac:spMk id="9" creationId="{065E7FF2-8023-D0B5-F488-A7DDD27DFAA0}"/>
          </ac:spMkLst>
        </pc:spChg>
        <pc:spChg chg="add mod ord">
          <ac:chgData name="Dan Haywood" userId="ba5251687d74139f" providerId="LiveId" clId="{2ED73A8C-87F5-43B3-BDA8-BF6A2E27D999}" dt="2023-01-29T14:35:22.504" v="1115"/>
          <ac:spMkLst>
            <pc:docMk/>
            <pc:sldMk cId="1819308575" sldId="265"/>
            <ac:spMk id="9" creationId="{B1675645-2E2D-2715-21D4-42FEE9880303}"/>
          </ac:spMkLst>
        </pc:spChg>
        <pc:spChg chg="add del mod ord">
          <ac:chgData name="Dan Haywood" userId="ba5251687d74139f" providerId="LiveId" clId="{2ED73A8C-87F5-43B3-BDA8-BF6A2E27D999}" dt="2023-01-22T13:22:49.874" v="862" actId="478"/>
          <ac:spMkLst>
            <pc:docMk/>
            <pc:sldMk cId="1819308575" sldId="265"/>
            <ac:spMk id="10" creationId="{3EE377A3-53B5-48DD-5740-A4710F9B822F}"/>
          </ac:spMkLst>
        </pc:spChg>
        <pc:spChg chg="add mod ord">
          <ac:chgData name="Dan Haywood" userId="ba5251687d74139f" providerId="LiveId" clId="{2ED73A8C-87F5-43B3-BDA8-BF6A2E27D999}" dt="2023-01-29T14:35:22.504" v="1115"/>
          <ac:spMkLst>
            <pc:docMk/>
            <pc:sldMk cId="1819308575" sldId="265"/>
            <ac:spMk id="11" creationId="{AA536E26-CDAD-2669-7408-C0BCDF631CA2}"/>
          </ac:spMkLst>
        </pc:spChg>
        <pc:spChg chg="add del mod ord">
          <ac:chgData name="Dan Haywood" userId="ba5251687d74139f" providerId="LiveId" clId="{2ED73A8C-87F5-43B3-BDA8-BF6A2E27D999}" dt="2023-01-22T13:22:02.812" v="849" actId="478"/>
          <ac:spMkLst>
            <pc:docMk/>
            <pc:sldMk cId="1819308575" sldId="265"/>
            <ac:spMk id="12" creationId="{675559F8-0CF9-2BA5-627D-6C8E4D0B0ABA}"/>
          </ac:spMkLst>
        </pc:spChg>
      </pc:sldChg>
      <pc:sldChg chg="modSp add del mod ord">
        <pc:chgData name="Dan Haywood" userId="ba5251687d74139f" providerId="LiveId" clId="{2ED73A8C-87F5-43B3-BDA8-BF6A2E27D999}" dt="2023-01-29T14:35:41.715" v="1116" actId="47"/>
        <pc:sldMkLst>
          <pc:docMk/>
          <pc:sldMk cId="1480323446" sldId="266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1480323446" sldId="266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480323446" sldId="266"/>
            <ac:spMk id="3" creationId="{56BA9D04-7576-0017-8F07-92AFBC13D6A6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480323446" sldId="266"/>
            <ac:spMk id="4" creationId="{CAC95C35-1B48-AA1E-545D-C3E97BCC7321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480323446" sldId="266"/>
            <ac:spMk id="5" creationId="{4035679B-9375-4A3B-9740-2D1E7E3D6445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480323446" sldId="266"/>
            <ac:spMk id="6" creationId="{FEC4D2F5-1B5F-8B94-75B0-128AD20C2F6A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480323446" sldId="266"/>
            <ac:spMk id="7" creationId="{33E43F3B-B6E1-7210-879B-27AFE959558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480323446" sldId="266"/>
            <ac:spMk id="8" creationId="{9DF4A75E-FDF7-67AB-AE8C-81BE4D542A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480323446" sldId="266"/>
            <ac:spMk id="9" creationId="{B1675645-2E2D-2715-21D4-42FEE9880303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480323446" sldId="266"/>
            <ac:spMk id="11" creationId="{AA536E26-CDAD-2669-7408-C0BCDF631CA2}"/>
          </ac:spMkLst>
        </pc:spChg>
      </pc:sldChg>
      <pc:sldChg chg="modSp add del">
        <pc:chgData name="Dan Haywood" userId="ba5251687d74139f" providerId="LiveId" clId="{2ED73A8C-87F5-43B3-BDA8-BF6A2E27D999}" dt="2023-01-29T14:35:41.715" v="1116" actId="47"/>
        <pc:sldMkLst>
          <pc:docMk/>
          <pc:sldMk cId="3323064042" sldId="267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3323064042" sldId="267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323064042" sldId="267"/>
            <ac:spMk id="3" creationId="{56BA9D04-7576-0017-8F07-92AFBC13D6A6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323064042" sldId="267"/>
            <ac:spMk id="4" creationId="{CAC95C35-1B48-AA1E-545D-C3E97BCC7321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323064042" sldId="267"/>
            <ac:spMk id="5" creationId="{4035679B-9375-4A3B-9740-2D1E7E3D6445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323064042" sldId="267"/>
            <ac:spMk id="6" creationId="{FEC4D2F5-1B5F-8B94-75B0-128AD20C2F6A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323064042" sldId="267"/>
            <ac:spMk id="7" creationId="{33E43F3B-B6E1-7210-879B-27AFE959558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323064042" sldId="267"/>
            <ac:spMk id="8" creationId="{9DF4A75E-FDF7-67AB-AE8C-81BE4D542A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323064042" sldId="267"/>
            <ac:spMk id="9" creationId="{B1675645-2E2D-2715-21D4-42FEE9880303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323064042" sldId="267"/>
            <ac:spMk id="11" creationId="{AA536E26-CDAD-2669-7408-C0BCDF631CA2}"/>
          </ac:spMkLst>
        </pc:spChg>
      </pc:sldChg>
      <pc:sldChg chg="modSp add del mod">
        <pc:chgData name="Dan Haywood" userId="ba5251687d74139f" providerId="LiveId" clId="{2ED73A8C-87F5-43B3-BDA8-BF6A2E27D999}" dt="2023-01-29T14:35:41.715" v="1116" actId="47"/>
        <pc:sldMkLst>
          <pc:docMk/>
          <pc:sldMk cId="359438781" sldId="268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359438781" sldId="268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59438781" sldId="268"/>
            <ac:spMk id="3" creationId="{56BA9D04-7576-0017-8F07-92AFBC13D6A6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59438781" sldId="268"/>
            <ac:spMk id="4" creationId="{CAC95C35-1B48-AA1E-545D-C3E97BCC7321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59438781" sldId="268"/>
            <ac:spMk id="5" creationId="{4035679B-9375-4A3B-9740-2D1E7E3D6445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59438781" sldId="268"/>
            <ac:spMk id="6" creationId="{FEC4D2F5-1B5F-8B94-75B0-128AD20C2F6A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59438781" sldId="268"/>
            <ac:spMk id="7" creationId="{33E43F3B-B6E1-7210-879B-27AFE959558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59438781" sldId="268"/>
            <ac:spMk id="8" creationId="{9DF4A75E-FDF7-67AB-AE8C-81BE4D542A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59438781" sldId="268"/>
            <ac:spMk id="9" creationId="{B1675645-2E2D-2715-21D4-42FEE9880303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59438781" sldId="268"/>
            <ac:spMk id="11" creationId="{AA536E26-CDAD-2669-7408-C0BCDF631CA2}"/>
          </ac:spMkLst>
        </pc:spChg>
      </pc:sldChg>
      <pc:sldChg chg="addSp delSp modSp add del mod ord">
        <pc:chgData name="Dan Haywood" userId="ba5251687d74139f" providerId="LiveId" clId="{2ED73A8C-87F5-43B3-BDA8-BF6A2E27D999}" dt="2023-01-29T14:35:41.715" v="1116" actId="47"/>
        <pc:sldMkLst>
          <pc:docMk/>
          <pc:sldMk cId="29293938" sldId="269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29293938" sldId="269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29293938" sldId="269"/>
            <ac:spMk id="3" creationId="{56BA9D04-7576-0017-8F07-92AFBC13D6A6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29293938" sldId="269"/>
            <ac:spMk id="4" creationId="{CAC95C35-1B48-AA1E-545D-C3E97BCC7321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29293938" sldId="269"/>
            <ac:spMk id="5" creationId="{4035679B-9375-4A3B-9740-2D1E7E3D6445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29293938" sldId="269"/>
            <ac:spMk id="6" creationId="{FEC4D2F5-1B5F-8B94-75B0-128AD20C2F6A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29293938" sldId="269"/>
            <ac:spMk id="7" creationId="{33E43F3B-B6E1-7210-879B-27AFE959558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29293938" sldId="269"/>
            <ac:spMk id="8" creationId="{9DF4A75E-FDF7-67AB-AE8C-81BE4D542A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29293938" sldId="269"/>
            <ac:spMk id="9" creationId="{B1675645-2E2D-2715-21D4-42FEE9880303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29293938" sldId="269"/>
            <ac:spMk id="11" creationId="{AA536E26-CDAD-2669-7408-C0BCDF631CA2}"/>
          </ac:spMkLst>
        </pc:spChg>
        <pc:spChg chg="add del">
          <ac:chgData name="Dan Haywood" userId="ba5251687d74139f" providerId="LiveId" clId="{2ED73A8C-87F5-43B3-BDA8-BF6A2E27D999}" dt="2023-01-24T14:48:37.096" v="978" actId="478"/>
          <ac:spMkLst>
            <pc:docMk/>
            <pc:sldMk cId="29293938" sldId="269"/>
            <ac:spMk id="12" creationId="{6C2A20CC-05EA-92A4-72EC-C0DF80257011}"/>
          </ac:spMkLst>
        </pc:spChg>
      </pc:sldChg>
      <pc:sldChg chg="addSp delSp modSp add mod ord">
        <pc:chgData name="Dan Haywood" userId="ba5251687d74139f" providerId="LiveId" clId="{2ED73A8C-87F5-43B3-BDA8-BF6A2E27D999}" dt="2023-01-29T14:36:12.261" v="1118" actId="207"/>
        <pc:sldMkLst>
          <pc:docMk/>
          <pc:sldMk cId="4130262757" sldId="270"/>
        </pc:sldMkLst>
        <pc:spChg chg="mod">
          <ac:chgData name="Dan Haywood" userId="ba5251687d74139f" providerId="LiveId" clId="{2ED73A8C-87F5-43B3-BDA8-BF6A2E27D999}" dt="2023-01-29T14:36:12.261" v="1118" actId="207"/>
          <ac:spMkLst>
            <pc:docMk/>
            <pc:sldMk cId="4130262757" sldId="270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6:04.133" v="1117" actId="207"/>
          <ac:spMkLst>
            <pc:docMk/>
            <pc:sldMk cId="4130262757" sldId="270"/>
            <ac:spMk id="3" creationId="{56BA9D04-7576-0017-8F07-92AFBC13D6A6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4130262757" sldId="270"/>
            <ac:spMk id="4" creationId="{CAC95C35-1B48-AA1E-545D-C3E97BCC7321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4130262757" sldId="270"/>
            <ac:spMk id="5" creationId="{4035679B-9375-4A3B-9740-2D1E7E3D6445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4130262757" sldId="270"/>
            <ac:spMk id="6" creationId="{FEC4D2F5-1B5F-8B94-75B0-128AD20C2F6A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4130262757" sldId="270"/>
            <ac:spMk id="7" creationId="{33E43F3B-B6E1-7210-879B-27AFE959558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4130262757" sldId="270"/>
            <ac:spMk id="8" creationId="{9DF4A75E-FDF7-67AB-AE8C-81BE4D542A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4130262757" sldId="270"/>
            <ac:spMk id="9" creationId="{B1675645-2E2D-2715-21D4-42FEE9880303}"/>
          </ac:spMkLst>
        </pc:spChg>
        <pc:spChg chg="add del mod">
          <ac:chgData name="Dan Haywood" userId="ba5251687d74139f" providerId="LiveId" clId="{2ED73A8C-87F5-43B3-BDA8-BF6A2E27D999}" dt="2023-01-29T14:30:55.010" v="1065" actId="767"/>
          <ac:spMkLst>
            <pc:docMk/>
            <pc:sldMk cId="4130262757" sldId="270"/>
            <ac:spMk id="10" creationId="{9E10115D-4039-6047-ECB7-D5D1AB5E180A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4130262757" sldId="270"/>
            <ac:spMk id="11" creationId="{AA536E26-CDAD-2669-7408-C0BCDF631CA2}"/>
          </ac:spMkLst>
        </pc:spChg>
        <pc:spChg chg="del">
          <ac:chgData name="Dan Haywood" userId="ba5251687d74139f" providerId="LiveId" clId="{2ED73A8C-87F5-43B3-BDA8-BF6A2E27D999}" dt="2023-01-24T14:51:19.924" v="991" actId="478"/>
          <ac:spMkLst>
            <pc:docMk/>
            <pc:sldMk cId="4130262757" sldId="270"/>
            <ac:spMk id="12" creationId="{6C2A20CC-05EA-92A4-72EC-C0DF80257011}"/>
          </ac:spMkLst>
        </pc:spChg>
        <pc:spChg chg="add del">
          <ac:chgData name="Dan Haywood" userId="ba5251687d74139f" providerId="LiveId" clId="{2ED73A8C-87F5-43B3-BDA8-BF6A2E27D999}" dt="2023-01-24T14:50:27.099" v="985" actId="22"/>
          <ac:spMkLst>
            <pc:docMk/>
            <pc:sldMk cId="4130262757" sldId="270"/>
            <ac:spMk id="13" creationId="{5FB59256-E23A-80BC-D128-85428BB3650C}"/>
          </ac:spMkLst>
        </pc:spChg>
      </pc:sldChg>
      <pc:sldChg chg="modSp add del mod ord">
        <pc:chgData name="Dan Haywood" userId="ba5251687d74139f" providerId="LiveId" clId="{2ED73A8C-87F5-43B3-BDA8-BF6A2E27D999}" dt="2023-01-29T14:35:41.715" v="1116" actId="47"/>
        <pc:sldMkLst>
          <pc:docMk/>
          <pc:sldMk cId="1913613901" sldId="271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1913613901" sldId="271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913613901" sldId="271"/>
            <ac:spMk id="3" creationId="{56BA9D04-7576-0017-8F07-92AFBC13D6A6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913613901" sldId="271"/>
            <ac:spMk id="4" creationId="{CAC95C35-1B48-AA1E-545D-C3E97BCC7321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913613901" sldId="271"/>
            <ac:spMk id="5" creationId="{4035679B-9375-4A3B-9740-2D1E7E3D6445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913613901" sldId="271"/>
            <ac:spMk id="6" creationId="{FEC4D2F5-1B5F-8B94-75B0-128AD20C2F6A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913613901" sldId="271"/>
            <ac:spMk id="7" creationId="{33E43F3B-B6E1-7210-879B-27AFE959558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913613901" sldId="271"/>
            <ac:spMk id="8" creationId="{9DF4A75E-FDF7-67AB-AE8C-81BE4D542A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913613901" sldId="271"/>
            <ac:spMk id="9" creationId="{B1675645-2E2D-2715-21D4-42FEE9880303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913613901" sldId="271"/>
            <ac:spMk id="11" creationId="{AA536E26-CDAD-2669-7408-C0BCDF631CA2}"/>
          </ac:spMkLst>
        </pc:spChg>
      </pc:sldChg>
      <pc:sldChg chg="modSp add del mod">
        <pc:chgData name="Dan Haywood" userId="ba5251687d74139f" providerId="LiveId" clId="{2ED73A8C-87F5-43B3-BDA8-BF6A2E27D999}" dt="2023-01-29T14:35:41.715" v="1116" actId="47"/>
        <pc:sldMkLst>
          <pc:docMk/>
          <pc:sldMk cId="816006872" sldId="272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816006872" sldId="272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816006872" sldId="272"/>
            <ac:spMk id="3" creationId="{56BA9D04-7576-0017-8F07-92AFBC13D6A6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816006872" sldId="272"/>
            <ac:spMk id="4" creationId="{CAC95C35-1B48-AA1E-545D-C3E97BCC7321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816006872" sldId="272"/>
            <ac:spMk id="5" creationId="{4035679B-9375-4A3B-9740-2D1E7E3D6445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816006872" sldId="272"/>
            <ac:spMk id="6" creationId="{FEC4D2F5-1B5F-8B94-75B0-128AD20C2F6A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816006872" sldId="272"/>
            <ac:spMk id="7" creationId="{33E43F3B-B6E1-7210-879B-27AFE959558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816006872" sldId="272"/>
            <ac:spMk id="8" creationId="{9DF4A75E-FDF7-67AB-AE8C-81BE4D542A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816006872" sldId="272"/>
            <ac:spMk id="9" creationId="{B1675645-2E2D-2715-21D4-42FEE9880303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816006872" sldId="272"/>
            <ac:spMk id="11" creationId="{AA536E26-CDAD-2669-7408-C0BCDF631CA2}"/>
          </ac:spMkLst>
        </pc:spChg>
      </pc:sldChg>
      <pc:sldMasterChg chg="modSp modSldLayout">
        <pc:chgData name="Dan Haywood" userId="ba5251687d74139f" providerId="LiveId" clId="{2ED73A8C-87F5-43B3-BDA8-BF6A2E27D999}" dt="2023-01-29T14:29:24.043" v="1060"/>
        <pc:sldMasterMkLst>
          <pc:docMk/>
          <pc:sldMasterMk cId="2883565881" sldId="2147483672"/>
        </pc:sldMasterMkLst>
        <pc:spChg chg="mod">
          <ac:chgData name="Dan Haywood" userId="ba5251687d74139f" providerId="LiveId" clId="{2ED73A8C-87F5-43B3-BDA8-BF6A2E27D999}" dt="2023-01-29T14:29:24.043" v="1060"/>
          <ac:spMkLst>
            <pc:docMk/>
            <pc:sldMasterMk cId="2883565881" sldId="2147483672"/>
            <ac:spMk id="2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29:24.043" v="1060"/>
          <ac:spMkLst>
            <pc:docMk/>
            <pc:sldMasterMk cId="2883565881" sldId="2147483672"/>
            <ac:spMk id="3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29:24.043" v="1060"/>
          <ac:spMkLst>
            <pc:docMk/>
            <pc:sldMasterMk cId="2883565881" sldId="2147483672"/>
            <ac:spMk id="4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29:24.043" v="1060"/>
          <ac:spMkLst>
            <pc:docMk/>
            <pc:sldMasterMk cId="2883565881" sldId="2147483672"/>
            <ac:spMk id="5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29:24.043" v="1060"/>
          <ac:spMkLst>
            <pc:docMk/>
            <pc:sldMasterMk cId="2883565881" sldId="2147483672"/>
            <ac:spMk id="6" creationId="{00000000-0000-0000-0000-000000000000}"/>
          </ac:spMkLst>
        </pc:spChg>
        <pc:sldLayoutChg chg="modSp">
          <pc:chgData name="Dan Haywood" userId="ba5251687d74139f" providerId="LiveId" clId="{2ED73A8C-87F5-43B3-BDA8-BF6A2E27D999}" dt="2023-01-29T14:29:24.043" v="1060"/>
          <pc:sldLayoutMkLst>
            <pc:docMk/>
            <pc:sldMasterMk cId="2883565881" sldId="2147483672"/>
            <pc:sldLayoutMk cId="531742481" sldId="2147483673"/>
          </pc:sldLayoutMkLst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531742481" sldId="2147483673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531742481" sldId="2147483673"/>
              <ac:spMk id="3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29:24.043" v="1060"/>
          <pc:sldLayoutMkLst>
            <pc:docMk/>
            <pc:sldMasterMk cId="2883565881" sldId="2147483672"/>
            <pc:sldLayoutMk cId="4032108946" sldId="2147483675"/>
          </pc:sldLayoutMkLst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4032108946" sldId="2147483675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4032108946" sldId="2147483675"/>
              <ac:spMk id="3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29:24.043" v="1060"/>
          <pc:sldLayoutMkLst>
            <pc:docMk/>
            <pc:sldMasterMk cId="2883565881" sldId="2147483672"/>
            <pc:sldLayoutMk cId="4187968761" sldId="2147483676"/>
          </pc:sldLayoutMkLst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4187968761" sldId="2147483676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4187968761" sldId="2147483676"/>
              <ac:spMk id="4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29:24.043" v="1060"/>
          <pc:sldLayoutMkLst>
            <pc:docMk/>
            <pc:sldMasterMk cId="2883565881" sldId="2147483672"/>
            <pc:sldLayoutMk cId="820236869" sldId="2147483677"/>
          </pc:sldLayoutMkLst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820236869" sldId="2147483677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820236869" sldId="2147483677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820236869" sldId="2147483677"/>
              <ac:spMk id="4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820236869" sldId="2147483677"/>
              <ac:spMk id="5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820236869" sldId="2147483677"/>
              <ac:spMk id="6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29:24.043" v="1060"/>
          <pc:sldLayoutMkLst>
            <pc:docMk/>
            <pc:sldMasterMk cId="2883565881" sldId="2147483672"/>
            <pc:sldLayoutMk cId="830498057" sldId="2147483680"/>
          </pc:sldLayoutMkLst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830498057" sldId="2147483680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830498057" sldId="2147483680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830498057" sldId="2147483680"/>
              <ac:spMk id="4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29:24.043" v="1060"/>
          <pc:sldLayoutMkLst>
            <pc:docMk/>
            <pc:sldMasterMk cId="2883565881" sldId="2147483672"/>
            <pc:sldLayoutMk cId="4041038798" sldId="2147483681"/>
          </pc:sldLayoutMkLst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4041038798" sldId="2147483681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4041038798" sldId="2147483681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4041038798" sldId="2147483681"/>
              <ac:spMk id="4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29:24.043" v="1060"/>
          <pc:sldLayoutMkLst>
            <pc:docMk/>
            <pc:sldMasterMk cId="2883565881" sldId="2147483672"/>
            <pc:sldLayoutMk cId="395618526" sldId="2147483683"/>
          </pc:sldLayoutMkLst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395618526" sldId="2147483683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395618526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Dan Haywood" userId="ba5251687d74139f" providerId="LiveId" clId="{2ED73A8C-87F5-43B3-BDA8-BF6A2E27D999}" dt="2023-01-29T14:30:46.519" v="1063"/>
        <pc:sldMasterMkLst>
          <pc:docMk/>
          <pc:sldMasterMk cId="3450017446" sldId="2147483684"/>
        </pc:sldMasterMkLst>
        <pc:spChg chg="mod">
          <ac:chgData name="Dan Haywood" userId="ba5251687d74139f" providerId="LiveId" clId="{2ED73A8C-87F5-43B3-BDA8-BF6A2E27D999}" dt="2023-01-29T14:30:46.519" v="1063"/>
          <ac:spMkLst>
            <pc:docMk/>
            <pc:sldMasterMk cId="3450017446" sldId="2147483684"/>
            <ac:spMk id="2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30:46.519" v="1063"/>
          <ac:spMkLst>
            <pc:docMk/>
            <pc:sldMasterMk cId="3450017446" sldId="2147483684"/>
            <ac:spMk id="3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30:46.519" v="1063"/>
          <ac:spMkLst>
            <pc:docMk/>
            <pc:sldMasterMk cId="3450017446" sldId="2147483684"/>
            <ac:spMk id="4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30:46.519" v="1063"/>
          <ac:spMkLst>
            <pc:docMk/>
            <pc:sldMasterMk cId="3450017446" sldId="2147483684"/>
            <ac:spMk id="5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30:46.519" v="1063"/>
          <ac:spMkLst>
            <pc:docMk/>
            <pc:sldMasterMk cId="3450017446" sldId="2147483684"/>
            <ac:spMk id="6" creationId="{00000000-0000-0000-0000-000000000000}"/>
          </ac:spMkLst>
        </pc:spChg>
        <pc:sldLayoutChg chg="modSp">
          <pc:chgData name="Dan Haywood" userId="ba5251687d74139f" providerId="LiveId" clId="{2ED73A8C-87F5-43B3-BDA8-BF6A2E27D999}" dt="2023-01-29T14:30:46.519" v="1063"/>
          <pc:sldLayoutMkLst>
            <pc:docMk/>
            <pc:sldMasterMk cId="3450017446" sldId="2147483684"/>
            <pc:sldLayoutMk cId="3268018383" sldId="2147483685"/>
          </pc:sldLayoutMkLst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3268018383" sldId="2147483685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3268018383" sldId="2147483685"/>
              <ac:spMk id="3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0:46.519" v="1063"/>
          <pc:sldLayoutMkLst>
            <pc:docMk/>
            <pc:sldMasterMk cId="3450017446" sldId="2147483684"/>
            <pc:sldLayoutMk cId="615503108" sldId="2147483687"/>
          </pc:sldLayoutMkLst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615503108" sldId="2147483687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615503108" sldId="2147483687"/>
              <ac:spMk id="3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0:46.519" v="1063"/>
          <pc:sldLayoutMkLst>
            <pc:docMk/>
            <pc:sldMasterMk cId="3450017446" sldId="2147483684"/>
            <pc:sldLayoutMk cId="1232702275" sldId="2147483688"/>
          </pc:sldLayoutMkLst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1232702275" sldId="2147483688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1232702275" sldId="2147483688"/>
              <ac:spMk id="4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0:46.519" v="1063"/>
          <pc:sldLayoutMkLst>
            <pc:docMk/>
            <pc:sldMasterMk cId="3450017446" sldId="2147483684"/>
            <pc:sldLayoutMk cId="561270726" sldId="2147483689"/>
          </pc:sldLayoutMkLst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561270726" sldId="2147483689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561270726" sldId="2147483689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561270726" sldId="2147483689"/>
              <ac:spMk id="4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561270726" sldId="2147483689"/>
              <ac:spMk id="5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561270726" sldId="2147483689"/>
              <ac:spMk id="6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0:46.519" v="1063"/>
          <pc:sldLayoutMkLst>
            <pc:docMk/>
            <pc:sldMasterMk cId="3450017446" sldId="2147483684"/>
            <pc:sldLayoutMk cId="4269828959" sldId="2147483692"/>
          </pc:sldLayoutMkLst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4269828959" sldId="2147483692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4269828959" sldId="2147483692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4269828959" sldId="2147483692"/>
              <ac:spMk id="4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0:46.519" v="1063"/>
          <pc:sldLayoutMkLst>
            <pc:docMk/>
            <pc:sldMasterMk cId="3450017446" sldId="2147483684"/>
            <pc:sldLayoutMk cId="561831054" sldId="2147483693"/>
          </pc:sldLayoutMkLst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561831054" sldId="2147483693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561831054" sldId="2147483693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561831054" sldId="2147483693"/>
              <ac:spMk id="4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0:46.519" v="1063"/>
          <pc:sldLayoutMkLst>
            <pc:docMk/>
            <pc:sldMasterMk cId="3450017446" sldId="2147483684"/>
            <pc:sldLayoutMk cId="1117943988" sldId="2147483695"/>
          </pc:sldLayoutMkLst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1117943988" sldId="2147483695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1117943988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Dan Haywood" userId="ba5251687d74139f" providerId="LiveId" clId="{2ED73A8C-87F5-43B3-BDA8-BF6A2E27D999}" dt="2023-01-29T14:34:13.847" v="1106"/>
        <pc:sldMasterMkLst>
          <pc:docMk/>
          <pc:sldMasterMk cId="2319640744" sldId="2147483768"/>
        </pc:sldMasterMkLst>
        <pc:spChg chg="mod">
          <ac:chgData name="Dan Haywood" userId="ba5251687d74139f" providerId="LiveId" clId="{2ED73A8C-87F5-43B3-BDA8-BF6A2E27D999}" dt="2023-01-29T14:34:13.847" v="1106"/>
          <ac:spMkLst>
            <pc:docMk/>
            <pc:sldMasterMk cId="2319640744" sldId="2147483768"/>
            <ac:spMk id="2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34:13.847" v="1106"/>
          <ac:spMkLst>
            <pc:docMk/>
            <pc:sldMasterMk cId="2319640744" sldId="2147483768"/>
            <ac:spMk id="3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34:13.847" v="1106"/>
          <ac:spMkLst>
            <pc:docMk/>
            <pc:sldMasterMk cId="2319640744" sldId="2147483768"/>
            <ac:spMk id="4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34:13.847" v="1106"/>
          <ac:spMkLst>
            <pc:docMk/>
            <pc:sldMasterMk cId="2319640744" sldId="2147483768"/>
            <ac:spMk id="5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34:13.847" v="1106"/>
          <ac:spMkLst>
            <pc:docMk/>
            <pc:sldMasterMk cId="2319640744" sldId="2147483768"/>
            <ac:spMk id="6" creationId="{00000000-0000-0000-0000-000000000000}"/>
          </ac:spMkLst>
        </pc:spChg>
        <pc:sldLayoutChg chg="modSp">
          <pc:chgData name="Dan Haywood" userId="ba5251687d74139f" providerId="LiveId" clId="{2ED73A8C-87F5-43B3-BDA8-BF6A2E27D999}" dt="2023-01-29T14:34:13.847" v="1106"/>
          <pc:sldLayoutMkLst>
            <pc:docMk/>
            <pc:sldMasterMk cId="2319640744" sldId="2147483768"/>
            <pc:sldLayoutMk cId="3148899851" sldId="2147483769"/>
          </pc:sldLayoutMkLst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3148899851" sldId="2147483769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3148899851" sldId="2147483769"/>
              <ac:spMk id="3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4:13.847" v="1106"/>
          <pc:sldLayoutMkLst>
            <pc:docMk/>
            <pc:sldMasterMk cId="2319640744" sldId="2147483768"/>
            <pc:sldLayoutMk cId="4062417840" sldId="2147483771"/>
          </pc:sldLayoutMkLst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4062417840" sldId="2147483771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4062417840" sldId="2147483771"/>
              <ac:spMk id="3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4:13.847" v="1106"/>
          <pc:sldLayoutMkLst>
            <pc:docMk/>
            <pc:sldMasterMk cId="2319640744" sldId="2147483768"/>
            <pc:sldLayoutMk cId="3237833499" sldId="2147483772"/>
          </pc:sldLayoutMkLst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3237833499" sldId="2147483772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3237833499" sldId="2147483772"/>
              <ac:spMk id="4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4:13.847" v="1106"/>
          <pc:sldLayoutMkLst>
            <pc:docMk/>
            <pc:sldMasterMk cId="2319640744" sldId="2147483768"/>
            <pc:sldLayoutMk cId="3123684941" sldId="2147483773"/>
          </pc:sldLayoutMkLst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3123684941" sldId="2147483773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3123684941" sldId="2147483773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3123684941" sldId="2147483773"/>
              <ac:spMk id="4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3123684941" sldId="2147483773"/>
              <ac:spMk id="5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3123684941" sldId="2147483773"/>
              <ac:spMk id="6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4:13.847" v="1106"/>
          <pc:sldLayoutMkLst>
            <pc:docMk/>
            <pc:sldMasterMk cId="2319640744" sldId="2147483768"/>
            <pc:sldLayoutMk cId="2503067574" sldId="2147483776"/>
          </pc:sldLayoutMkLst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2503067574" sldId="2147483776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2503067574" sldId="2147483776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2503067574" sldId="2147483776"/>
              <ac:spMk id="4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4:13.847" v="1106"/>
          <pc:sldLayoutMkLst>
            <pc:docMk/>
            <pc:sldMasterMk cId="2319640744" sldId="2147483768"/>
            <pc:sldLayoutMk cId="476930898" sldId="2147483777"/>
          </pc:sldLayoutMkLst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476930898" sldId="2147483777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476930898" sldId="2147483777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476930898" sldId="2147483777"/>
              <ac:spMk id="4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4:13.847" v="1106"/>
          <pc:sldLayoutMkLst>
            <pc:docMk/>
            <pc:sldMasterMk cId="2319640744" sldId="2147483768"/>
            <pc:sldLayoutMk cId="417645486" sldId="2147483779"/>
          </pc:sldLayoutMkLst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417645486" sldId="2147483779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417645486" sldId="2147483779"/>
              <ac:spMk id="3" creationId="{00000000-0000-0000-0000-000000000000}"/>
            </ac:spMkLst>
          </pc:spChg>
        </pc:sldLayoutChg>
      </pc:sldMasterChg>
      <pc:sldMasterChg chg="modSp modSldLayout">
        <pc:chgData name="Dan Haywood" userId="ba5251687d74139f" providerId="LiveId" clId="{2ED73A8C-87F5-43B3-BDA8-BF6A2E27D999}" dt="2023-01-29T14:35:22.504" v="1115"/>
        <pc:sldMasterMkLst>
          <pc:docMk/>
          <pc:sldMasterMk cId="3428886756" sldId="2147483780"/>
        </pc:sldMasterMkLst>
        <pc:spChg chg="mod">
          <ac:chgData name="Dan Haywood" userId="ba5251687d74139f" providerId="LiveId" clId="{2ED73A8C-87F5-43B3-BDA8-BF6A2E27D999}" dt="2023-01-29T14:35:22.504" v="1115"/>
          <ac:spMkLst>
            <pc:docMk/>
            <pc:sldMasterMk cId="3428886756" sldId="2147483780"/>
            <ac:spMk id="2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asterMk cId="3428886756" sldId="2147483780"/>
            <ac:spMk id="3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asterMk cId="3428886756" sldId="2147483780"/>
            <ac:spMk id="4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asterMk cId="3428886756" sldId="2147483780"/>
            <ac:spMk id="5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asterMk cId="3428886756" sldId="2147483780"/>
            <ac:spMk id="6" creationId="{00000000-0000-0000-0000-000000000000}"/>
          </ac:spMkLst>
        </pc:spChg>
        <pc:sldLayoutChg chg="modSp">
          <pc:chgData name="Dan Haywood" userId="ba5251687d74139f" providerId="LiveId" clId="{2ED73A8C-87F5-43B3-BDA8-BF6A2E27D999}" dt="2023-01-29T14:35:22.504" v="1115"/>
          <pc:sldLayoutMkLst>
            <pc:docMk/>
            <pc:sldMasterMk cId="3428886756" sldId="2147483780"/>
            <pc:sldLayoutMk cId="3526051711" sldId="2147483781"/>
          </pc:sldLayoutMkLst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3526051711" sldId="2147483781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3526051711" sldId="2147483781"/>
              <ac:spMk id="3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5:22.504" v="1115"/>
          <pc:sldLayoutMkLst>
            <pc:docMk/>
            <pc:sldMasterMk cId="3428886756" sldId="2147483780"/>
            <pc:sldLayoutMk cId="3292419447" sldId="2147483783"/>
          </pc:sldLayoutMkLst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3292419447" sldId="2147483783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3292419447" sldId="2147483783"/>
              <ac:spMk id="3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5:22.504" v="1115"/>
          <pc:sldLayoutMkLst>
            <pc:docMk/>
            <pc:sldMasterMk cId="3428886756" sldId="2147483780"/>
            <pc:sldLayoutMk cId="2755911795" sldId="2147483784"/>
          </pc:sldLayoutMkLst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2755911795" sldId="2147483784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2755911795" sldId="2147483784"/>
              <ac:spMk id="4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5:22.504" v="1115"/>
          <pc:sldLayoutMkLst>
            <pc:docMk/>
            <pc:sldMasterMk cId="3428886756" sldId="2147483780"/>
            <pc:sldLayoutMk cId="1843768219" sldId="2147483785"/>
          </pc:sldLayoutMkLst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1843768219" sldId="2147483785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1843768219" sldId="2147483785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1843768219" sldId="2147483785"/>
              <ac:spMk id="4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1843768219" sldId="2147483785"/>
              <ac:spMk id="5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1843768219" sldId="2147483785"/>
              <ac:spMk id="6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5:22.504" v="1115"/>
          <pc:sldLayoutMkLst>
            <pc:docMk/>
            <pc:sldMasterMk cId="3428886756" sldId="2147483780"/>
            <pc:sldLayoutMk cId="1828806056" sldId="2147483788"/>
          </pc:sldLayoutMkLst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1828806056" sldId="2147483788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1828806056" sldId="2147483788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1828806056" sldId="2147483788"/>
              <ac:spMk id="4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5:22.504" v="1115"/>
          <pc:sldLayoutMkLst>
            <pc:docMk/>
            <pc:sldMasterMk cId="3428886756" sldId="2147483780"/>
            <pc:sldLayoutMk cId="818274828" sldId="2147483789"/>
          </pc:sldLayoutMkLst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818274828" sldId="2147483789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818274828" sldId="2147483789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818274828" sldId="2147483789"/>
              <ac:spMk id="4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5:22.504" v="1115"/>
          <pc:sldLayoutMkLst>
            <pc:docMk/>
            <pc:sldMasterMk cId="3428886756" sldId="2147483780"/>
            <pc:sldLayoutMk cId="1642907228" sldId="2147483791"/>
          </pc:sldLayoutMkLst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1642907228" sldId="2147483791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1642907228" sldId="2147483791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9CE68B46-7DAB-46E1-BB37-1AB0860C476C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75" y="1169988"/>
            <a:ext cx="42513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B600ADB9-AB3B-4D16-896E-BB32403F2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622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1pPr>
    <a:lvl2pPr marL="250463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2pPr>
    <a:lvl3pPr marL="500928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3pPr>
    <a:lvl4pPr marL="751394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4pPr>
    <a:lvl5pPr marL="1001857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5pPr>
    <a:lvl6pPr marL="1252321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6pPr>
    <a:lvl7pPr marL="1502785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7pPr>
    <a:lvl8pPr marL="1753249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8pPr>
    <a:lvl9pPr marL="2003715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61" y="700439"/>
            <a:ext cx="4895533" cy="1490039"/>
          </a:xfrm>
        </p:spPr>
        <p:txBody>
          <a:bodyPr anchor="b"/>
          <a:lstStyle>
            <a:lvl1pPr algn="ctr">
              <a:defRPr sz="37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2247939"/>
            <a:ext cx="4319588" cy="1033318"/>
          </a:xfrm>
        </p:spPr>
        <p:txBody>
          <a:bodyPr/>
          <a:lstStyle>
            <a:lvl1pPr marL="0" indent="0" algn="ctr">
              <a:buNone/>
              <a:defRPr sz="1498"/>
            </a:lvl1pPr>
            <a:lvl2pPr marL="285339" indent="0" algn="ctr">
              <a:buNone/>
              <a:defRPr sz="1248"/>
            </a:lvl2pPr>
            <a:lvl3pPr marL="570677" indent="0" algn="ctr">
              <a:buNone/>
              <a:defRPr sz="1123"/>
            </a:lvl3pPr>
            <a:lvl4pPr marL="856015" indent="0" algn="ctr">
              <a:buNone/>
              <a:defRPr sz="999"/>
            </a:lvl4pPr>
            <a:lvl5pPr marL="1141352" indent="0" algn="ctr">
              <a:buNone/>
              <a:defRPr sz="999"/>
            </a:lvl5pPr>
            <a:lvl6pPr marL="1426691" indent="0" algn="ctr">
              <a:buNone/>
              <a:defRPr sz="999"/>
            </a:lvl6pPr>
            <a:lvl7pPr marL="1712029" indent="0" algn="ctr">
              <a:buNone/>
              <a:defRPr sz="999"/>
            </a:lvl7pPr>
            <a:lvl8pPr marL="1997367" indent="0" algn="ctr">
              <a:buNone/>
              <a:defRPr sz="999"/>
            </a:lvl8pPr>
            <a:lvl9pPr marL="2282705" indent="0" algn="ctr">
              <a:buNone/>
              <a:defRPr sz="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05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9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9" y="227866"/>
            <a:ext cx="1241881" cy="3627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5" y="227866"/>
            <a:ext cx="3653651" cy="3627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90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15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067004"/>
            <a:ext cx="4967526" cy="1780319"/>
          </a:xfrm>
        </p:spPr>
        <p:txBody>
          <a:bodyPr anchor="b"/>
          <a:lstStyle>
            <a:lvl1pPr>
              <a:defRPr sz="37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2864166"/>
            <a:ext cx="4967526" cy="936228"/>
          </a:xfrm>
        </p:spPr>
        <p:txBody>
          <a:bodyPr/>
          <a:lstStyle>
            <a:lvl1pPr marL="0" indent="0">
              <a:buNone/>
              <a:defRPr sz="1498">
                <a:solidFill>
                  <a:schemeClr val="tx1"/>
                </a:solidFill>
              </a:defRPr>
            </a:lvl1pPr>
            <a:lvl2pPr marL="285339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2pPr>
            <a:lvl3pPr marL="570677" indent="0">
              <a:buNone/>
              <a:defRPr sz="1123">
                <a:solidFill>
                  <a:schemeClr val="tx1">
                    <a:tint val="75000"/>
                  </a:schemeClr>
                </a:solidFill>
              </a:defRPr>
            </a:lvl3pPr>
            <a:lvl4pPr marL="856015" indent="0">
              <a:buNone/>
              <a:defRPr sz="999">
                <a:solidFill>
                  <a:schemeClr val="tx1">
                    <a:tint val="75000"/>
                  </a:schemeClr>
                </a:solidFill>
              </a:defRPr>
            </a:lvl4pPr>
            <a:lvl5pPr marL="1141352" indent="0">
              <a:buNone/>
              <a:defRPr sz="999">
                <a:solidFill>
                  <a:schemeClr val="tx1">
                    <a:tint val="75000"/>
                  </a:schemeClr>
                </a:solidFill>
              </a:defRPr>
            </a:lvl5pPr>
            <a:lvl6pPr marL="1426691" indent="0">
              <a:buNone/>
              <a:defRPr sz="999">
                <a:solidFill>
                  <a:schemeClr val="tx1">
                    <a:tint val="75000"/>
                  </a:schemeClr>
                </a:solidFill>
              </a:defRPr>
            </a:lvl6pPr>
            <a:lvl7pPr marL="1712029" indent="0">
              <a:buNone/>
              <a:defRPr sz="999">
                <a:solidFill>
                  <a:schemeClr val="tx1">
                    <a:tint val="75000"/>
                  </a:schemeClr>
                </a:solidFill>
              </a:defRPr>
            </a:lvl7pPr>
            <a:lvl8pPr marL="1997367" indent="0">
              <a:buNone/>
              <a:defRPr sz="999">
                <a:solidFill>
                  <a:schemeClr val="tx1">
                    <a:tint val="75000"/>
                  </a:schemeClr>
                </a:solidFill>
              </a:defRPr>
            </a:lvl8pPr>
            <a:lvl9pPr marL="2282705" indent="0">
              <a:buNone/>
              <a:defRPr sz="9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41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139326"/>
            <a:ext cx="2447766" cy="2715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139326"/>
            <a:ext cx="2447766" cy="2715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1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227866"/>
            <a:ext cx="4967526" cy="82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5" y="1049170"/>
            <a:ext cx="2436517" cy="514182"/>
          </a:xfrm>
        </p:spPr>
        <p:txBody>
          <a:bodyPr anchor="b"/>
          <a:lstStyle>
            <a:lvl1pPr marL="0" indent="0">
              <a:buNone/>
              <a:defRPr sz="1498" b="1"/>
            </a:lvl1pPr>
            <a:lvl2pPr marL="285339" indent="0">
              <a:buNone/>
              <a:defRPr sz="1248" b="1"/>
            </a:lvl2pPr>
            <a:lvl3pPr marL="570677" indent="0">
              <a:buNone/>
              <a:defRPr sz="1123" b="1"/>
            </a:lvl3pPr>
            <a:lvl4pPr marL="856015" indent="0">
              <a:buNone/>
              <a:defRPr sz="999" b="1"/>
            </a:lvl4pPr>
            <a:lvl5pPr marL="1141352" indent="0">
              <a:buNone/>
              <a:defRPr sz="999" b="1"/>
            </a:lvl5pPr>
            <a:lvl6pPr marL="1426691" indent="0">
              <a:buNone/>
              <a:defRPr sz="999" b="1"/>
            </a:lvl6pPr>
            <a:lvl7pPr marL="1712029" indent="0">
              <a:buNone/>
              <a:defRPr sz="999" b="1"/>
            </a:lvl7pPr>
            <a:lvl8pPr marL="1997367" indent="0">
              <a:buNone/>
              <a:defRPr sz="999" b="1"/>
            </a:lvl8pPr>
            <a:lvl9pPr marL="2282705" indent="0">
              <a:buNone/>
              <a:defRPr sz="9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5" y="1563353"/>
            <a:ext cx="2436517" cy="22994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049170"/>
            <a:ext cx="2448516" cy="514182"/>
          </a:xfrm>
        </p:spPr>
        <p:txBody>
          <a:bodyPr anchor="b"/>
          <a:lstStyle>
            <a:lvl1pPr marL="0" indent="0">
              <a:buNone/>
              <a:defRPr sz="1498" b="1"/>
            </a:lvl1pPr>
            <a:lvl2pPr marL="285339" indent="0">
              <a:buNone/>
              <a:defRPr sz="1248" b="1"/>
            </a:lvl2pPr>
            <a:lvl3pPr marL="570677" indent="0">
              <a:buNone/>
              <a:defRPr sz="1123" b="1"/>
            </a:lvl3pPr>
            <a:lvl4pPr marL="856015" indent="0">
              <a:buNone/>
              <a:defRPr sz="999" b="1"/>
            </a:lvl4pPr>
            <a:lvl5pPr marL="1141352" indent="0">
              <a:buNone/>
              <a:defRPr sz="999" b="1"/>
            </a:lvl5pPr>
            <a:lvl6pPr marL="1426691" indent="0">
              <a:buNone/>
              <a:defRPr sz="999" b="1"/>
            </a:lvl6pPr>
            <a:lvl7pPr marL="1712029" indent="0">
              <a:buNone/>
              <a:defRPr sz="999" b="1"/>
            </a:lvl7pPr>
            <a:lvl8pPr marL="1997367" indent="0">
              <a:buNone/>
              <a:defRPr sz="999" b="1"/>
            </a:lvl8pPr>
            <a:lvl9pPr marL="2282705" indent="0">
              <a:buNone/>
              <a:defRPr sz="9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563353"/>
            <a:ext cx="2448516" cy="22994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76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63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02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4" y="285327"/>
            <a:ext cx="1857573" cy="998643"/>
          </a:xfrm>
        </p:spPr>
        <p:txBody>
          <a:bodyPr anchor="b"/>
          <a:lstStyle>
            <a:lvl1pPr>
              <a:defRPr sz="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616227"/>
            <a:ext cx="2915722" cy="3041503"/>
          </a:xfrm>
        </p:spPr>
        <p:txBody>
          <a:bodyPr/>
          <a:lstStyle>
            <a:lvl1pPr>
              <a:defRPr sz="1997"/>
            </a:lvl1pPr>
            <a:lvl2pPr>
              <a:defRPr sz="1747"/>
            </a:lvl2pPr>
            <a:lvl3pPr>
              <a:defRPr sz="1498"/>
            </a:lvl3pPr>
            <a:lvl4pPr>
              <a:defRPr sz="1248"/>
            </a:lvl4pPr>
            <a:lvl5pPr>
              <a:defRPr sz="1248"/>
            </a:lvl5pPr>
            <a:lvl6pPr>
              <a:defRPr sz="1248"/>
            </a:lvl6pPr>
            <a:lvl7pPr>
              <a:defRPr sz="1248"/>
            </a:lvl7pPr>
            <a:lvl8pPr>
              <a:defRPr sz="1248"/>
            </a:lvl8pPr>
            <a:lvl9pPr>
              <a:defRPr sz="124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4" y="1283971"/>
            <a:ext cx="1857573" cy="2378713"/>
          </a:xfrm>
        </p:spPr>
        <p:txBody>
          <a:bodyPr/>
          <a:lstStyle>
            <a:lvl1pPr marL="0" indent="0">
              <a:buNone/>
              <a:defRPr sz="999"/>
            </a:lvl1pPr>
            <a:lvl2pPr marL="285339" indent="0">
              <a:buNone/>
              <a:defRPr sz="874"/>
            </a:lvl2pPr>
            <a:lvl3pPr marL="570677" indent="0">
              <a:buNone/>
              <a:defRPr sz="749"/>
            </a:lvl3pPr>
            <a:lvl4pPr marL="856015" indent="0">
              <a:buNone/>
              <a:defRPr sz="624"/>
            </a:lvl4pPr>
            <a:lvl5pPr marL="1141352" indent="0">
              <a:buNone/>
              <a:defRPr sz="624"/>
            </a:lvl5pPr>
            <a:lvl6pPr marL="1426691" indent="0">
              <a:buNone/>
              <a:defRPr sz="624"/>
            </a:lvl6pPr>
            <a:lvl7pPr marL="1712029" indent="0">
              <a:buNone/>
              <a:defRPr sz="624"/>
            </a:lvl7pPr>
            <a:lvl8pPr marL="1997367" indent="0">
              <a:buNone/>
              <a:defRPr sz="624"/>
            </a:lvl8pPr>
            <a:lvl9pPr marL="2282705" indent="0">
              <a:buNone/>
              <a:defRPr sz="6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80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4" y="285327"/>
            <a:ext cx="1857573" cy="998643"/>
          </a:xfrm>
        </p:spPr>
        <p:txBody>
          <a:bodyPr anchor="b"/>
          <a:lstStyle>
            <a:lvl1pPr>
              <a:defRPr sz="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616227"/>
            <a:ext cx="2915722" cy="3041503"/>
          </a:xfrm>
        </p:spPr>
        <p:txBody>
          <a:bodyPr anchor="t"/>
          <a:lstStyle>
            <a:lvl1pPr marL="0" indent="0">
              <a:buNone/>
              <a:defRPr sz="1997"/>
            </a:lvl1pPr>
            <a:lvl2pPr marL="285339" indent="0">
              <a:buNone/>
              <a:defRPr sz="1747"/>
            </a:lvl2pPr>
            <a:lvl3pPr marL="570677" indent="0">
              <a:buNone/>
              <a:defRPr sz="1498"/>
            </a:lvl3pPr>
            <a:lvl4pPr marL="856015" indent="0">
              <a:buNone/>
              <a:defRPr sz="1248"/>
            </a:lvl4pPr>
            <a:lvl5pPr marL="1141352" indent="0">
              <a:buNone/>
              <a:defRPr sz="1248"/>
            </a:lvl5pPr>
            <a:lvl6pPr marL="1426691" indent="0">
              <a:buNone/>
              <a:defRPr sz="1248"/>
            </a:lvl6pPr>
            <a:lvl7pPr marL="1712029" indent="0">
              <a:buNone/>
              <a:defRPr sz="1248"/>
            </a:lvl7pPr>
            <a:lvl8pPr marL="1997367" indent="0">
              <a:buNone/>
              <a:defRPr sz="1248"/>
            </a:lvl8pPr>
            <a:lvl9pPr marL="2282705" indent="0">
              <a:buNone/>
              <a:defRPr sz="124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4" y="1283971"/>
            <a:ext cx="1857573" cy="2378713"/>
          </a:xfrm>
        </p:spPr>
        <p:txBody>
          <a:bodyPr/>
          <a:lstStyle>
            <a:lvl1pPr marL="0" indent="0">
              <a:buNone/>
              <a:defRPr sz="999"/>
            </a:lvl1pPr>
            <a:lvl2pPr marL="285339" indent="0">
              <a:buNone/>
              <a:defRPr sz="874"/>
            </a:lvl2pPr>
            <a:lvl3pPr marL="570677" indent="0">
              <a:buNone/>
              <a:defRPr sz="749"/>
            </a:lvl3pPr>
            <a:lvl4pPr marL="856015" indent="0">
              <a:buNone/>
              <a:defRPr sz="624"/>
            </a:lvl4pPr>
            <a:lvl5pPr marL="1141352" indent="0">
              <a:buNone/>
              <a:defRPr sz="624"/>
            </a:lvl5pPr>
            <a:lvl6pPr marL="1426691" indent="0">
              <a:buNone/>
              <a:defRPr sz="624"/>
            </a:lvl6pPr>
            <a:lvl7pPr marL="1712029" indent="0">
              <a:buNone/>
              <a:defRPr sz="624"/>
            </a:lvl7pPr>
            <a:lvl8pPr marL="1997367" indent="0">
              <a:buNone/>
              <a:defRPr sz="624"/>
            </a:lvl8pPr>
            <a:lvl9pPr marL="2282705" indent="0">
              <a:buNone/>
              <a:defRPr sz="6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27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227866"/>
            <a:ext cx="4967526" cy="82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139326"/>
            <a:ext cx="4967526" cy="2715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966835"/>
            <a:ext cx="1295876" cy="227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ED85C-4F06-49A0-B339-8C08B1EAAF5D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966835"/>
            <a:ext cx="1943814" cy="227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966835"/>
            <a:ext cx="1295876" cy="227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88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570677" rtl="0" eaLnBrk="1" latinLnBrk="0" hangingPunct="1">
        <a:lnSpc>
          <a:spcPct val="90000"/>
        </a:lnSpc>
        <a:spcBef>
          <a:spcPct val="0"/>
        </a:spcBef>
        <a:buNone/>
        <a:defRPr sz="27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669" indent="-142669" algn="l" defTabSz="570677" rtl="0" eaLnBrk="1" latinLnBrk="0" hangingPunct="1">
        <a:lnSpc>
          <a:spcPct val="90000"/>
        </a:lnSpc>
        <a:spcBef>
          <a:spcPts val="624"/>
        </a:spcBef>
        <a:buFont typeface="Arial" panose="020B0604020202020204" pitchFamily="34" charset="0"/>
        <a:buChar char="•"/>
        <a:defRPr sz="1747" kern="1200">
          <a:solidFill>
            <a:schemeClr val="tx1"/>
          </a:solidFill>
          <a:latin typeface="+mn-lt"/>
          <a:ea typeface="+mn-ea"/>
          <a:cs typeface="+mn-cs"/>
        </a:defRPr>
      </a:lvl1pPr>
      <a:lvl2pPr marL="428008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498" kern="1200">
          <a:solidFill>
            <a:schemeClr val="tx1"/>
          </a:solidFill>
          <a:latin typeface="+mn-lt"/>
          <a:ea typeface="+mn-ea"/>
          <a:cs typeface="+mn-cs"/>
        </a:defRPr>
      </a:lvl2pPr>
      <a:lvl3pPr marL="713345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3pPr>
      <a:lvl4pPr marL="998684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3" kern="1200">
          <a:solidFill>
            <a:schemeClr val="tx1"/>
          </a:solidFill>
          <a:latin typeface="+mn-lt"/>
          <a:ea typeface="+mn-ea"/>
          <a:cs typeface="+mn-cs"/>
        </a:defRPr>
      </a:lvl4pPr>
      <a:lvl5pPr marL="1284021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3" kern="1200">
          <a:solidFill>
            <a:schemeClr val="tx1"/>
          </a:solidFill>
          <a:latin typeface="+mn-lt"/>
          <a:ea typeface="+mn-ea"/>
          <a:cs typeface="+mn-cs"/>
        </a:defRPr>
      </a:lvl5pPr>
      <a:lvl6pPr marL="1569360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3" kern="1200">
          <a:solidFill>
            <a:schemeClr val="tx1"/>
          </a:solidFill>
          <a:latin typeface="+mn-lt"/>
          <a:ea typeface="+mn-ea"/>
          <a:cs typeface="+mn-cs"/>
        </a:defRPr>
      </a:lvl6pPr>
      <a:lvl7pPr marL="1854698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3" kern="1200">
          <a:solidFill>
            <a:schemeClr val="tx1"/>
          </a:solidFill>
          <a:latin typeface="+mn-lt"/>
          <a:ea typeface="+mn-ea"/>
          <a:cs typeface="+mn-cs"/>
        </a:defRPr>
      </a:lvl7pPr>
      <a:lvl8pPr marL="2140036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3" kern="1200">
          <a:solidFill>
            <a:schemeClr val="tx1"/>
          </a:solidFill>
          <a:latin typeface="+mn-lt"/>
          <a:ea typeface="+mn-ea"/>
          <a:cs typeface="+mn-cs"/>
        </a:defRPr>
      </a:lvl8pPr>
      <a:lvl9pPr marL="2425374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1pPr>
      <a:lvl2pPr marL="285339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2pPr>
      <a:lvl3pPr marL="570677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3pPr>
      <a:lvl4pPr marL="856015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4pPr>
      <a:lvl5pPr marL="1141352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5pPr>
      <a:lvl6pPr marL="1426691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6pPr>
      <a:lvl7pPr marL="1712029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7pPr>
      <a:lvl8pPr marL="1997367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8pPr>
      <a:lvl9pPr marL="2282705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E43F3B-B6E1-7210-879B-27AFE9595588}"/>
              </a:ext>
            </a:extLst>
          </p:cNvPr>
          <p:cNvSpPr/>
          <p:nvPr/>
        </p:nvSpPr>
        <p:spPr>
          <a:xfrm>
            <a:off x="1512" y="-2368"/>
            <a:ext cx="602678" cy="2069145"/>
          </a:xfrm>
          <a:prstGeom prst="roundRect">
            <a:avLst>
              <a:gd name="adj" fmla="val 24063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B1675645-2E2D-2715-21D4-42FEE9880303}"/>
              </a:ext>
            </a:extLst>
          </p:cNvPr>
          <p:cNvSpPr/>
          <p:nvPr/>
        </p:nvSpPr>
        <p:spPr>
          <a:xfrm rot="10800000" flipV="1">
            <a:off x="348204" y="701936"/>
            <a:ext cx="318232" cy="181905"/>
          </a:xfrm>
          <a:custGeom>
            <a:avLst/>
            <a:gdLst>
              <a:gd name="connsiteX0" fmla="*/ 0 w 471699"/>
              <a:gd name="connsiteY0" fmla="*/ 0 h 238462"/>
              <a:gd name="connsiteX1" fmla="*/ 471699 w 471699"/>
              <a:gd name="connsiteY1" fmla="*/ 0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8881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3208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3208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1613 h 240075"/>
              <a:gd name="connsiteX1" fmla="*/ 254700 w 471699"/>
              <a:gd name="connsiteY1" fmla="*/ 0 h 240075"/>
              <a:gd name="connsiteX2" fmla="*/ 471699 w 471699"/>
              <a:gd name="connsiteY2" fmla="*/ 240075 h 240075"/>
              <a:gd name="connsiteX3" fmla="*/ 0 w 471699"/>
              <a:gd name="connsiteY3" fmla="*/ 240075 h 240075"/>
              <a:gd name="connsiteX4" fmla="*/ 0 w 471699"/>
              <a:gd name="connsiteY4" fmla="*/ 1613 h 24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699" h="240075">
                <a:moveTo>
                  <a:pt x="0" y="1613"/>
                </a:moveTo>
                <a:lnTo>
                  <a:pt x="254700" y="0"/>
                </a:lnTo>
                <a:lnTo>
                  <a:pt x="471699" y="240075"/>
                </a:lnTo>
                <a:lnTo>
                  <a:pt x="0" y="240075"/>
                </a:lnTo>
                <a:lnTo>
                  <a:pt x="0" y="16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1468835" y="2937683"/>
            <a:ext cx="4292860" cy="1350763"/>
          </a:xfrm>
          <a:prstGeom prst="roundRect">
            <a:avLst>
              <a:gd name="adj" fmla="val 11678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536E26-CDAD-2669-7408-C0BCDF631CA2}"/>
              </a:ext>
            </a:extLst>
          </p:cNvPr>
          <p:cNvSpPr/>
          <p:nvPr/>
        </p:nvSpPr>
        <p:spPr>
          <a:xfrm>
            <a:off x="1421579" y="2917128"/>
            <a:ext cx="318232" cy="180684"/>
          </a:xfrm>
          <a:custGeom>
            <a:avLst/>
            <a:gdLst>
              <a:gd name="connsiteX0" fmla="*/ 0 w 471699"/>
              <a:gd name="connsiteY0" fmla="*/ 0 h 238462"/>
              <a:gd name="connsiteX1" fmla="*/ 471699 w 471699"/>
              <a:gd name="connsiteY1" fmla="*/ 0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8881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3208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699" h="238462">
                <a:moveTo>
                  <a:pt x="0" y="0"/>
                </a:moveTo>
                <a:lnTo>
                  <a:pt x="263208" y="3437"/>
                </a:lnTo>
                <a:lnTo>
                  <a:pt x="471699" y="238462"/>
                </a:lnTo>
                <a:lnTo>
                  <a:pt x="0" y="2384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75408-3E42-5D08-7FED-62C7D1F59918}"/>
              </a:ext>
            </a:extLst>
          </p:cNvPr>
          <p:cNvSpPr txBox="1"/>
          <p:nvPr/>
        </p:nvSpPr>
        <p:spPr>
          <a:xfrm rot="5400000">
            <a:off x="-1197089" y="1344191"/>
            <a:ext cx="4604867" cy="157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44" b="1" err="1">
                <a:solidFill>
                  <a:srgbClr val="5AB1BB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apa</a:t>
            </a:r>
            <a:r>
              <a:rPr lang="en-GB" sz="9644" b="1" err="1">
                <a:solidFill>
                  <a:srgbClr val="7F7F7F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</a:t>
            </a:r>
            <a:r>
              <a:rPr lang="en-GB" sz="9644" b="1" err="1">
                <a:solidFill>
                  <a:srgbClr val="5AB1BB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he</a:t>
            </a:r>
            <a:endParaRPr lang="en-GB" sz="9644" b="1">
              <a:solidFill>
                <a:srgbClr val="5AB1BB"/>
              </a:solidFill>
              <a:latin typeface="Android Insomnia" pitchFamily="2" charset="-128"/>
              <a:ea typeface="Android Insomnia" pitchFamily="2" charset="-128"/>
              <a:cs typeface="Android Insomnia" pitchFamily="2" charset="-12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1468825" y="-2368"/>
            <a:ext cx="4292860" cy="2069145"/>
          </a:xfrm>
          <a:prstGeom prst="roundRect">
            <a:avLst>
              <a:gd name="adj" fmla="val 7552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-3562" y="2941356"/>
            <a:ext cx="602678" cy="1347094"/>
          </a:xfrm>
          <a:prstGeom prst="roundRect">
            <a:avLst>
              <a:gd name="adj" fmla="val 22401"/>
            </a:avLst>
          </a:prstGeom>
          <a:solidFill>
            <a:srgbClr val="2364A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9DF4A75E-FDF7-67AB-AE8C-81BE4D542A18}"/>
              </a:ext>
            </a:extLst>
          </p:cNvPr>
          <p:cNvSpPr/>
          <p:nvPr/>
        </p:nvSpPr>
        <p:spPr>
          <a:xfrm rot="5400000">
            <a:off x="5532294" y="2946357"/>
            <a:ext cx="318232" cy="180684"/>
          </a:xfrm>
          <a:custGeom>
            <a:avLst/>
            <a:gdLst>
              <a:gd name="connsiteX0" fmla="*/ 0 w 471699"/>
              <a:gd name="connsiteY0" fmla="*/ 0 h 238462"/>
              <a:gd name="connsiteX1" fmla="*/ 471699 w 471699"/>
              <a:gd name="connsiteY1" fmla="*/ 0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8881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3208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699" h="238462">
                <a:moveTo>
                  <a:pt x="0" y="0"/>
                </a:moveTo>
                <a:lnTo>
                  <a:pt x="263208" y="3437"/>
                </a:lnTo>
                <a:lnTo>
                  <a:pt x="471699" y="238462"/>
                </a:lnTo>
                <a:lnTo>
                  <a:pt x="0" y="2384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-168587" y="1650843"/>
            <a:ext cx="7397574" cy="15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44" b="1">
                <a:solidFill>
                  <a:srgbClr val="7A263A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</a:t>
            </a:r>
            <a:r>
              <a:rPr lang="en-GB" sz="9644" b="1">
                <a:solidFill>
                  <a:srgbClr val="7F7F7F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</a:t>
            </a:r>
            <a:r>
              <a:rPr lang="en-GB" sz="9644" b="1">
                <a:solidFill>
                  <a:srgbClr val="7A263A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useway</a:t>
            </a:r>
          </a:p>
        </p:txBody>
      </p:sp>
    </p:spTree>
    <p:extLst>
      <p:ext uri="{BB962C8B-B14F-4D97-AF65-F5344CB8AC3E}">
        <p14:creationId xmlns:p14="http://schemas.microsoft.com/office/powerpoint/2010/main" val="4130262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Android Insomnia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1</cp:revision>
  <cp:lastPrinted>2023-01-22T10:42:19Z</cp:lastPrinted>
  <dcterms:created xsi:type="dcterms:W3CDTF">2023-01-11T06:29:58Z</dcterms:created>
  <dcterms:modified xsi:type="dcterms:W3CDTF">2023-01-29T14:36:13Z</dcterms:modified>
</cp:coreProperties>
</file>