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70" r:id="rId2"/>
    <p:sldId id="281" r:id="rId3"/>
    <p:sldId id="279" r:id="rId4"/>
    <p:sldId id="280" r:id="rId5"/>
    <p:sldId id="277" r:id="rId6"/>
    <p:sldId id="278" r:id="rId7"/>
    <p:sldId id="275" r:id="rId8"/>
    <p:sldId id="276" r:id="rId9"/>
    <p:sldId id="274" r:id="rId10"/>
  </p:sldIdLst>
  <p:sldSz cx="5759450" cy="42799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rent" id="{1A2DAAEF-A24D-4989-A740-AA401E0139D1}">
          <p14:sldIdLst>
            <p14:sldId id="270"/>
          </p14:sldIdLst>
        </p14:section>
        <p14:section name="asf candidates" id="{426C8A0A-A020-45D3-A84C-61E4393A51A7}">
          <p14:sldIdLst>
            <p14:sldId id="281"/>
            <p14:sldId id="279"/>
          </p14:sldIdLst>
        </p14:section>
        <p14:section name="asf version rejects" id="{3ADF3438-BA67-46F1-A802-4CFFB429484F}">
          <p14:sldIdLst>
            <p14:sldId id="280"/>
            <p14:sldId id="277"/>
            <p14:sldId id="278"/>
            <p14:sldId id="275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63A"/>
    <a:srgbClr val="EEB4B3"/>
    <a:srgbClr val="5AB1BB"/>
    <a:srgbClr val="FEC601"/>
    <a:srgbClr val="7F7F7F"/>
    <a:srgbClr val="F7DD72"/>
    <a:srgbClr val="A5C882"/>
    <a:srgbClr val="FF6B35"/>
    <a:srgbClr val="D7BCE8"/>
    <a:srgbClr val="ED6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73A8C-87F5-43B3-BDA8-BF6A2E27D999}" v="68" dt="2023-01-29T14:35:22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5" autoAdjust="0"/>
    <p:restoredTop sz="94660"/>
  </p:normalViewPr>
  <p:slideViewPr>
    <p:cSldViewPr snapToGrid="0">
      <p:cViewPr>
        <p:scale>
          <a:sx n="178" d="100"/>
          <a:sy n="178" d="100"/>
        </p:scale>
        <p:origin x="5035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689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Haywood" userId="ba5251687d74139f" providerId="LiveId" clId="{2ED73A8C-87F5-43B3-BDA8-BF6A2E27D999}"/>
    <pc:docChg chg="undo redo custSel addSld delSld modSld sldOrd modMainMaster addSection modSection modNotesMaster">
      <pc:chgData name="Dan Haywood" userId="ba5251687d74139f" providerId="LiveId" clId="{2ED73A8C-87F5-43B3-BDA8-BF6A2E27D999}" dt="2023-01-29T14:36:12.261" v="1118" actId="207"/>
      <pc:docMkLst>
        <pc:docMk/>
      </pc:docMkLst>
      <pc:sldChg chg="modSp del mod">
        <pc:chgData name="Dan Haywood" userId="ba5251687d74139f" providerId="LiveId" clId="{2ED73A8C-87F5-43B3-BDA8-BF6A2E27D999}" dt="2023-01-29T14:35:41.715" v="1116" actId="47"/>
        <pc:sldMkLst>
          <pc:docMk/>
          <pc:sldMk cId="1124887948" sldId="257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124887948" sldId="257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124887948" sldId="257"/>
            <ac:spMk id="3" creationId="{56BA9D04-7576-0017-8F07-92AFBC13D6A6}"/>
          </ac:spMkLst>
        </pc:spChg>
      </pc:sldChg>
      <pc:sldChg chg="addSp delSp modSp add del mod">
        <pc:chgData name="Dan Haywood" userId="ba5251687d74139f" providerId="LiveId" clId="{2ED73A8C-87F5-43B3-BDA8-BF6A2E27D999}" dt="2023-01-29T14:35:41.715" v="1116" actId="47"/>
        <pc:sldMkLst>
          <pc:docMk/>
          <pc:sldMk cId="4056020650" sldId="258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4056020650" sldId="258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056020650" sldId="258"/>
            <ac:spMk id="3" creationId="{56BA9D04-7576-0017-8F07-92AFBC13D6A6}"/>
          </ac:spMkLst>
        </pc:spChg>
        <pc:spChg chg="add del mod">
          <ac:chgData name="Dan Haywood" userId="ba5251687d74139f" providerId="LiveId" clId="{2ED73A8C-87F5-43B3-BDA8-BF6A2E27D999}" dt="2023-01-13T09:11:33.084" v="13" actId="478"/>
          <ac:spMkLst>
            <pc:docMk/>
            <pc:sldMk cId="4056020650" sldId="258"/>
            <ac:spMk id="4" creationId="{9A0E5955-302B-68D7-1024-983BD7B634C3}"/>
          </ac:spMkLst>
        </pc:spChg>
        <pc:graphicFrameChg chg="add del modGraphic">
          <ac:chgData name="Dan Haywood" userId="ba5251687d74139f" providerId="LiveId" clId="{2ED73A8C-87F5-43B3-BDA8-BF6A2E27D999}" dt="2023-01-20T08:58:06.669" v="108" actId="27309"/>
          <ac:graphicFrameMkLst>
            <pc:docMk/>
            <pc:sldMk cId="4056020650" sldId="258"/>
            <ac:graphicFrameMk id="5" creationId="{A41FCE41-92C2-0DE2-4441-E18BB4CE1232}"/>
          </ac:graphicFrameMkLst>
        </pc:graphicFrame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2057899579" sldId="259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057899579" sldId="259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057899579" sldId="259"/>
            <ac:spMk id="3" creationId="{56BA9D04-7576-0017-8F07-92AFBC13D6A6}"/>
          </ac:spMkLst>
        </pc:spChg>
      </pc:sldChg>
      <pc:sldChg chg="modSp add del mod modNotes">
        <pc:chgData name="Dan Haywood" userId="ba5251687d74139f" providerId="LiveId" clId="{2ED73A8C-87F5-43B3-BDA8-BF6A2E27D999}" dt="2023-01-29T14:35:41.715" v="1116" actId="47"/>
        <pc:sldMkLst>
          <pc:docMk/>
          <pc:sldMk cId="3508365705" sldId="260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08365705" sldId="260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08365705" sldId="260"/>
            <ac:spMk id="3" creationId="{56BA9D04-7576-0017-8F07-92AFBC13D6A6}"/>
          </ac:spMkLst>
        </pc:spChg>
      </pc:sldChg>
      <pc:sldChg chg="modSp add del">
        <pc:chgData name="Dan Haywood" userId="ba5251687d74139f" providerId="LiveId" clId="{2ED73A8C-87F5-43B3-BDA8-BF6A2E27D999}" dt="2023-01-29T14:35:41.715" v="1116" actId="47"/>
        <pc:sldMkLst>
          <pc:docMk/>
          <pc:sldMk cId="2340370609" sldId="261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340370609" sldId="261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340370609" sldId="261"/>
            <ac:spMk id="3" creationId="{56BA9D04-7576-0017-8F07-92AFBC13D6A6}"/>
          </ac:spMkLst>
        </pc:spChg>
      </pc:sldChg>
      <pc:sldChg chg="add del">
        <pc:chgData name="Dan Haywood" userId="ba5251687d74139f" providerId="LiveId" clId="{2ED73A8C-87F5-43B3-BDA8-BF6A2E27D999}" dt="2023-01-20T08:59:58.975" v="329" actId="47"/>
        <pc:sldMkLst>
          <pc:docMk/>
          <pc:sldMk cId="3309178938" sldId="261"/>
        </pc:sldMkLst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3385759908" sldId="262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85759908" sldId="262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85759908" sldId="262"/>
            <ac:spMk id="3" creationId="{56BA9D04-7576-0017-8F07-92AFBC13D6A6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2584438355" sldId="263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584438355" sldId="263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584438355" sldId="263"/>
            <ac:spMk id="3" creationId="{56BA9D04-7576-0017-8F07-92AFBC13D6A6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881311113" sldId="264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881311113" sldId="264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81311113" sldId="264"/>
            <ac:spMk id="3" creationId="{56BA9D04-7576-0017-8F07-92AFBC13D6A6}"/>
          </ac:spMkLst>
        </pc:spChg>
      </pc:sldChg>
      <pc:sldChg chg="addSp delSp modSp add del mod ord">
        <pc:chgData name="Dan Haywood" userId="ba5251687d74139f" providerId="LiveId" clId="{2ED73A8C-87F5-43B3-BDA8-BF6A2E27D999}" dt="2023-01-29T14:35:41.715" v="1116" actId="47"/>
        <pc:sldMkLst>
          <pc:docMk/>
          <pc:sldMk cId="1819308575" sldId="265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2" creationId="{4D875408-3E42-5D08-7FED-62C7D1F59918}"/>
          </ac:spMkLst>
        </pc:spChg>
        <pc:spChg chg="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3" creationId="{56BA9D04-7576-0017-8F07-92AFBC13D6A6}"/>
          </ac:spMkLst>
        </pc:spChg>
        <pc:spChg chg="add 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4" creationId="{CAC95C35-1B48-AA1E-545D-C3E97BCC7321}"/>
          </ac:spMkLst>
        </pc:spChg>
        <pc:spChg chg="add 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5" creationId="{4035679B-9375-4A3B-9740-2D1E7E3D6445}"/>
          </ac:spMkLst>
        </pc:spChg>
        <pc:spChg chg="add del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6" creationId="{FEC4D2F5-1B5F-8B94-75B0-128AD20C2F6A}"/>
          </ac:spMkLst>
        </pc:spChg>
        <pc:spChg chg="add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7" creationId="{33E43F3B-B6E1-7210-879B-27AFE9595588}"/>
          </ac:spMkLst>
        </pc:spChg>
        <pc:spChg chg="add del ord">
          <ac:chgData name="Dan Haywood" userId="ba5251687d74139f" providerId="LiveId" clId="{2ED73A8C-87F5-43B3-BDA8-BF6A2E27D999}" dt="2023-01-21T17:45:53.728" v="576" actId="11529"/>
          <ac:spMkLst>
            <pc:docMk/>
            <pc:sldMk cId="1819308575" sldId="265"/>
            <ac:spMk id="8" creationId="{63F1C4DE-A3A0-9782-2FFB-745DDB595D07}"/>
          </ac:spMkLst>
        </pc:spChg>
        <pc:spChg chg="add 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8" creationId="{9DF4A75E-FDF7-67AB-AE8C-81BE4D542A18}"/>
          </ac:spMkLst>
        </pc:spChg>
        <pc:spChg chg="add del mod">
          <ac:chgData name="Dan Haywood" userId="ba5251687d74139f" providerId="LiveId" clId="{2ED73A8C-87F5-43B3-BDA8-BF6A2E27D999}" dt="2023-01-22T10:34:36.518" v="602"/>
          <ac:spMkLst>
            <pc:docMk/>
            <pc:sldMk cId="1819308575" sldId="265"/>
            <ac:spMk id="9" creationId="{065E7FF2-8023-D0B5-F488-A7DDD27DFAA0}"/>
          </ac:spMkLst>
        </pc:spChg>
        <pc:spChg chg="add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9" creationId="{B1675645-2E2D-2715-21D4-42FEE9880303}"/>
          </ac:spMkLst>
        </pc:spChg>
        <pc:spChg chg="add del mod ord">
          <ac:chgData name="Dan Haywood" userId="ba5251687d74139f" providerId="LiveId" clId="{2ED73A8C-87F5-43B3-BDA8-BF6A2E27D999}" dt="2023-01-22T13:22:49.874" v="862" actId="478"/>
          <ac:spMkLst>
            <pc:docMk/>
            <pc:sldMk cId="1819308575" sldId="265"/>
            <ac:spMk id="10" creationId="{3EE377A3-53B5-48DD-5740-A4710F9B822F}"/>
          </ac:spMkLst>
        </pc:spChg>
        <pc:spChg chg="add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11" creationId="{AA536E26-CDAD-2669-7408-C0BCDF631CA2}"/>
          </ac:spMkLst>
        </pc:spChg>
        <pc:spChg chg="add del mod ord">
          <ac:chgData name="Dan Haywood" userId="ba5251687d74139f" providerId="LiveId" clId="{2ED73A8C-87F5-43B3-BDA8-BF6A2E27D999}" dt="2023-01-22T13:22:02.812" v="849" actId="478"/>
          <ac:spMkLst>
            <pc:docMk/>
            <pc:sldMk cId="1819308575" sldId="265"/>
            <ac:spMk id="12" creationId="{675559F8-0CF9-2BA5-627D-6C8E4D0B0ABA}"/>
          </ac:spMkLst>
        </pc:spChg>
      </pc:sldChg>
      <pc:sldChg chg="modSp add del mod ord">
        <pc:chgData name="Dan Haywood" userId="ba5251687d74139f" providerId="LiveId" clId="{2ED73A8C-87F5-43B3-BDA8-BF6A2E27D999}" dt="2023-01-29T14:35:41.715" v="1116" actId="47"/>
        <pc:sldMkLst>
          <pc:docMk/>
          <pc:sldMk cId="1480323446" sldId="266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11" creationId="{AA536E26-CDAD-2669-7408-C0BCDF631CA2}"/>
          </ac:spMkLst>
        </pc:spChg>
      </pc:sldChg>
      <pc:sldChg chg="modSp add del">
        <pc:chgData name="Dan Haywood" userId="ba5251687d74139f" providerId="LiveId" clId="{2ED73A8C-87F5-43B3-BDA8-BF6A2E27D999}" dt="2023-01-29T14:35:41.715" v="1116" actId="47"/>
        <pc:sldMkLst>
          <pc:docMk/>
          <pc:sldMk cId="3323064042" sldId="267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11" creationId="{AA536E26-CDAD-2669-7408-C0BCDF631CA2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359438781" sldId="268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11" creationId="{AA536E26-CDAD-2669-7408-C0BCDF631CA2}"/>
          </ac:spMkLst>
        </pc:spChg>
      </pc:sldChg>
      <pc:sldChg chg="addSp delSp modSp add del mod ord">
        <pc:chgData name="Dan Haywood" userId="ba5251687d74139f" providerId="LiveId" clId="{2ED73A8C-87F5-43B3-BDA8-BF6A2E27D999}" dt="2023-01-29T14:35:41.715" v="1116" actId="47"/>
        <pc:sldMkLst>
          <pc:docMk/>
          <pc:sldMk cId="29293938" sldId="269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11" creationId="{AA536E26-CDAD-2669-7408-C0BCDF631CA2}"/>
          </ac:spMkLst>
        </pc:spChg>
        <pc:spChg chg="add del">
          <ac:chgData name="Dan Haywood" userId="ba5251687d74139f" providerId="LiveId" clId="{2ED73A8C-87F5-43B3-BDA8-BF6A2E27D999}" dt="2023-01-24T14:48:37.096" v="978" actId="478"/>
          <ac:spMkLst>
            <pc:docMk/>
            <pc:sldMk cId="29293938" sldId="269"/>
            <ac:spMk id="12" creationId="{6C2A20CC-05EA-92A4-72EC-C0DF80257011}"/>
          </ac:spMkLst>
        </pc:spChg>
      </pc:sldChg>
      <pc:sldChg chg="addSp delSp modSp add mod ord">
        <pc:chgData name="Dan Haywood" userId="ba5251687d74139f" providerId="LiveId" clId="{2ED73A8C-87F5-43B3-BDA8-BF6A2E27D999}" dt="2023-01-29T14:36:12.261" v="1118" actId="207"/>
        <pc:sldMkLst>
          <pc:docMk/>
          <pc:sldMk cId="4130262757" sldId="270"/>
        </pc:sldMkLst>
        <pc:spChg chg="mod">
          <ac:chgData name="Dan Haywood" userId="ba5251687d74139f" providerId="LiveId" clId="{2ED73A8C-87F5-43B3-BDA8-BF6A2E27D999}" dt="2023-01-29T14:36:12.261" v="1118" actId="207"/>
          <ac:spMkLst>
            <pc:docMk/>
            <pc:sldMk cId="4130262757" sldId="270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6:04.133" v="1117" actId="207"/>
          <ac:spMkLst>
            <pc:docMk/>
            <pc:sldMk cId="4130262757" sldId="270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9" creationId="{B1675645-2E2D-2715-21D4-42FEE9880303}"/>
          </ac:spMkLst>
        </pc:spChg>
        <pc:spChg chg="add del mod">
          <ac:chgData name="Dan Haywood" userId="ba5251687d74139f" providerId="LiveId" clId="{2ED73A8C-87F5-43B3-BDA8-BF6A2E27D999}" dt="2023-01-29T14:30:55.010" v="1065" actId="767"/>
          <ac:spMkLst>
            <pc:docMk/>
            <pc:sldMk cId="4130262757" sldId="270"/>
            <ac:spMk id="10" creationId="{9E10115D-4039-6047-ECB7-D5D1AB5E180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11" creationId="{AA536E26-CDAD-2669-7408-C0BCDF631CA2}"/>
          </ac:spMkLst>
        </pc:spChg>
        <pc:spChg chg="del">
          <ac:chgData name="Dan Haywood" userId="ba5251687d74139f" providerId="LiveId" clId="{2ED73A8C-87F5-43B3-BDA8-BF6A2E27D999}" dt="2023-01-24T14:51:19.924" v="991" actId="478"/>
          <ac:spMkLst>
            <pc:docMk/>
            <pc:sldMk cId="4130262757" sldId="270"/>
            <ac:spMk id="12" creationId="{6C2A20CC-05EA-92A4-72EC-C0DF80257011}"/>
          </ac:spMkLst>
        </pc:spChg>
        <pc:spChg chg="add del">
          <ac:chgData name="Dan Haywood" userId="ba5251687d74139f" providerId="LiveId" clId="{2ED73A8C-87F5-43B3-BDA8-BF6A2E27D999}" dt="2023-01-24T14:50:27.099" v="985" actId="22"/>
          <ac:spMkLst>
            <pc:docMk/>
            <pc:sldMk cId="4130262757" sldId="270"/>
            <ac:spMk id="13" creationId="{5FB59256-E23A-80BC-D128-85428BB3650C}"/>
          </ac:spMkLst>
        </pc:spChg>
      </pc:sldChg>
      <pc:sldChg chg="modSp add del mod ord">
        <pc:chgData name="Dan Haywood" userId="ba5251687d74139f" providerId="LiveId" clId="{2ED73A8C-87F5-43B3-BDA8-BF6A2E27D999}" dt="2023-01-29T14:35:41.715" v="1116" actId="47"/>
        <pc:sldMkLst>
          <pc:docMk/>
          <pc:sldMk cId="1913613901" sldId="271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11" creationId="{AA536E26-CDAD-2669-7408-C0BCDF631CA2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816006872" sldId="272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11" creationId="{AA536E26-CDAD-2669-7408-C0BCDF631CA2}"/>
          </ac:spMkLst>
        </pc:spChg>
      </pc:sldChg>
      <pc:sldMasterChg chg="modSp modSldLayout">
        <pc:chgData name="Dan Haywood" userId="ba5251687d74139f" providerId="LiveId" clId="{2ED73A8C-87F5-43B3-BDA8-BF6A2E27D999}" dt="2023-01-29T14:29:24.043" v="1060"/>
        <pc:sldMasterMkLst>
          <pc:docMk/>
          <pc:sldMasterMk cId="2883565881" sldId="2147483672"/>
        </pc:sldMasterMkLst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531742481" sldId="2147483673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531742481" sldId="214748367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531742481" sldId="2147483673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4032108946" sldId="2147483675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32108946" sldId="214748367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32108946" sldId="2147483675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4187968761" sldId="2147483676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187968761" sldId="2147483676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187968761" sldId="2147483676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820236869" sldId="2147483677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830498057" sldId="2147483680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30498057" sldId="2147483680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30498057" sldId="2147483680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30498057" sldId="2147483680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4041038798" sldId="2147483681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41038798" sldId="214748368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41038798" sldId="2147483681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41038798" sldId="2147483681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395618526" sldId="2147483683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395618526" sldId="214748368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395618526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Dan Haywood" userId="ba5251687d74139f" providerId="LiveId" clId="{2ED73A8C-87F5-43B3-BDA8-BF6A2E27D999}" dt="2023-01-29T14:30:46.519" v="1063"/>
        <pc:sldMasterMkLst>
          <pc:docMk/>
          <pc:sldMasterMk cId="3450017446" sldId="2147483684"/>
        </pc:sldMasterMkLst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3268018383" sldId="2147483685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3268018383" sldId="214748368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3268018383" sldId="2147483685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615503108" sldId="2147483687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615503108" sldId="2147483687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615503108" sldId="2147483687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1232702275" sldId="2147483688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232702275" sldId="2147483688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232702275" sldId="2147483688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561270726" sldId="2147483689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4269828959" sldId="2147483692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4269828959" sldId="2147483692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4269828959" sldId="2147483692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4269828959" sldId="2147483692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561831054" sldId="2147483693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831054" sldId="214748369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831054" sldId="2147483693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831054" sldId="2147483693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1117943988" sldId="2147483695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117943988" sldId="214748369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117943988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Dan Haywood" userId="ba5251687d74139f" providerId="LiveId" clId="{2ED73A8C-87F5-43B3-BDA8-BF6A2E27D999}" dt="2023-01-29T14:34:13.847" v="1106"/>
        <pc:sldMasterMkLst>
          <pc:docMk/>
          <pc:sldMasterMk cId="2319640744" sldId="2147483768"/>
        </pc:sldMasterMkLst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3148899851" sldId="2147483769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48899851" sldId="214748376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48899851" sldId="2147483769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4062417840" sldId="2147483771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062417840" sldId="214748377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062417840" sldId="2147483771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3237833499" sldId="2147483772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237833499" sldId="2147483772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237833499" sldId="2147483772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3123684941" sldId="2147483773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2503067574" sldId="2147483776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2503067574" sldId="2147483776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2503067574" sldId="2147483776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2503067574" sldId="2147483776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476930898" sldId="2147483777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76930898" sldId="2147483777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76930898" sldId="2147483777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76930898" sldId="2147483777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417645486" sldId="2147483779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17645486" sldId="214748377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17645486" sldId="2147483779"/>
              <ac:spMk id="3" creationId="{00000000-0000-0000-0000-000000000000}"/>
            </ac:spMkLst>
          </pc:spChg>
        </pc:sldLayoutChg>
      </pc:sldMasterChg>
      <pc:sldMasterChg chg="modSp modSldLayout">
        <pc:chgData name="Dan Haywood" userId="ba5251687d74139f" providerId="LiveId" clId="{2ED73A8C-87F5-43B3-BDA8-BF6A2E27D999}" dt="2023-01-29T14:35:22.504" v="1115"/>
        <pc:sldMasterMkLst>
          <pc:docMk/>
          <pc:sldMasterMk cId="3428886756" sldId="2147483780"/>
        </pc:sldMasterMkLst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3526051711" sldId="2147483781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526051711" sldId="214748378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526051711" sldId="2147483781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3292419447" sldId="2147483783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292419447" sldId="214748378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292419447" sldId="2147483783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2755911795" sldId="2147483784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2755911795" sldId="2147483784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2755911795" sldId="2147483784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1843768219" sldId="2147483785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1828806056" sldId="2147483788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28806056" sldId="2147483788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28806056" sldId="2147483788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28806056" sldId="2147483788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818274828" sldId="2147483789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818274828" sldId="214748378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818274828" sldId="2147483789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818274828" sldId="2147483789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1642907228" sldId="2147483791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642907228" sldId="214748379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642907228" sldId="214748379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CE68B46-7DAB-46E1-BB37-1AB0860C476C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9988"/>
            <a:ext cx="42513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00ADB9-AB3B-4D16-896E-BB32403F2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2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1pPr>
    <a:lvl2pPr marL="250463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2pPr>
    <a:lvl3pPr marL="500928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3pPr>
    <a:lvl4pPr marL="751394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4pPr>
    <a:lvl5pPr marL="1001857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5pPr>
    <a:lvl6pPr marL="1252321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6pPr>
    <a:lvl7pPr marL="150278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7pPr>
    <a:lvl8pPr marL="1753249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8pPr>
    <a:lvl9pPr marL="200371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61" y="700439"/>
            <a:ext cx="4895533" cy="1490039"/>
          </a:xfrm>
        </p:spPr>
        <p:txBody>
          <a:bodyPr anchor="b"/>
          <a:lstStyle>
            <a:lvl1pPr algn="ctr"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247939"/>
            <a:ext cx="4319588" cy="1033318"/>
          </a:xfrm>
        </p:spPr>
        <p:txBody>
          <a:bodyPr/>
          <a:lstStyle>
            <a:lvl1pPr marL="0" indent="0" algn="ctr">
              <a:buNone/>
              <a:defRPr sz="1498"/>
            </a:lvl1pPr>
            <a:lvl2pPr marL="285339" indent="0" algn="ctr">
              <a:buNone/>
              <a:defRPr sz="1248"/>
            </a:lvl2pPr>
            <a:lvl3pPr marL="570677" indent="0" algn="ctr">
              <a:buNone/>
              <a:defRPr sz="1123"/>
            </a:lvl3pPr>
            <a:lvl4pPr marL="856015" indent="0" algn="ctr">
              <a:buNone/>
              <a:defRPr sz="999"/>
            </a:lvl4pPr>
            <a:lvl5pPr marL="1141352" indent="0" algn="ctr">
              <a:buNone/>
              <a:defRPr sz="999"/>
            </a:lvl5pPr>
            <a:lvl6pPr marL="1426691" indent="0" algn="ctr">
              <a:buNone/>
              <a:defRPr sz="999"/>
            </a:lvl6pPr>
            <a:lvl7pPr marL="1712029" indent="0" algn="ctr">
              <a:buNone/>
              <a:defRPr sz="999"/>
            </a:lvl7pPr>
            <a:lvl8pPr marL="1997367" indent="0" algn="ctr">
              <a:buNone/>
              <a:defRPr sz="999"/>
            </a:lvl8pPr>
            <a:lvl9pPr marL="2282705" indent="0" algn="ctr">
              <a:buNone/>
              <a:defRPr sz="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5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9" y="227866"/>
            <a:ext cx="1241881" cy="3627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5" y="227866"/>
            <a:ext cx="3653651" cy="3627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5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067004"/>
            <a:ext cx="4967526" cy="1780319"/>
          </a:xfrm>
        </p:spPr>
        <p:txBody>
          <a:bodyPr anchor="b"/>
          <a:lstStyle>
            <a:lvl1pPr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864166"/>
            <a:ext cx="4967526" cy="936228"/>
          </a:xfrm>
        </p:spPr>
        <p:txBody>
          <a:bodyPr/>
          <a:lstStyle>
            <a:lvl1pPr marL="0" indent="0">
              <a:buNone/>
              <a:defRPr sz="1498">
                <a:solidFill>
                  <a:schemeClr val="tx1"/>
                </a:solidFill>
              </a:defRPr>
            </a:lvl1pPr>
            <a:lvl2pPr marL="285339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2pPr>
            <a:lvl3pPr marL="570677" indent="0">
              <a:buNone/>
              <a:defRPr sz="1123">
                <a:solidFill>
                  <a:schemeClr val="tx1">
                    <a:tint val="75000"/>
                  </a:schemeClr>
                </a:solidFill>
              </a:defRPr>
            </a:lvl3pPr>
            <a:lvl4pPr marL="85601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4pPr>
            <a:lvl5pPr marL="1141352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5pPr>
            <a:lvl6pPr marL="1426691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6pPr>
            <a:lvl7pPr marL="1712029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7pPr>
            <a:lvl8pPr marL="1997367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8pPr>
            <a:lvl9pPr marL="228270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1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27866"/>
            <a:ext cx="4967526" cy="82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5" y="1049170"/>
            <a:ext cx="2436517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5" y="1563353"/>
            <a:ext cx="2436517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049170"/>
            <a:ext cx="2448516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563353"/>
            <a:ext cx="2448516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6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3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16227"/>
            <a:ext cx="2915722" cy="3041503"/>
          </a:xfrm>
        </p:spPr>
        <p:txBody>
          <a:bodyPr/>
          <a:lstStyle>
            <a:lvl1pPr>
              <a:defRPr sz="1997"/>
            </a:lvl1pPr>
            <a:lvl2pPr>
              <a:defRPr sz="1747"/>
            </a:lvl2pPr>
            <a:lvl3pPr>
              <a:defRPr sz="1498"/>
            </a:lvl3pPr>
            <a:lvl4pPr>
              <a:defRPr sz="1248"/>
            </a:lvl4pPr>
            <a:lvl5pPr>
              <a:defRPr sz="1248"/>
            </a:lvl5pPr>
            <a:lvl6pPr>
              <a:defRPr sz="1248"/>
            </a:lvl6pPr>
            <a:lvl7pPr>
              <a:defRPr sz="1248"/>
            </a:lvl7pPr>
            <a:lvl8pPr>
              <a:defRPr sz="1248"/>
            </a:lvl8pPr>
            <a:lvl9pPr>
              <a:defRPr sz="12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0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16227"/>
            <a:ext cx="2915722" cy="3041503"/>
          </a:xfrm>
        </p:spPr>
        <p:txBody>
          <a:bodyPr anchor="t"/>
          <a:lstStyle>
            <a:lvl1pPr marL="0" indent="0">
              <a:buNone/>
              <a:defRPr sz="1997"/>
            </a:lvl1pPr>
            <a:lvl2pPr marL="285339" indent="0">
              <a:buNone/>
              <a:defRPr sz="1747"/>
            </a:lvl2pPr>
            <a:lvl3pPr marL="570677" indent="0">
              <a:buNone/>
              <a:defRPr sz="1498"/>
            </a:lvl3pPr>
            <a:lvl4pPr marL="856015" indent="0">
              <a:buNone/>
              <a:defRPr sz="1248"/>
            </a:lvl4pPr>
            <a:lvl5pPr marL="1141352" indent="0">
              <a:buNone/>
              <a:defRPr sz="1248"/>
            </a:lvl5pPr>
            <a:lvl6pPr marL="1426691" indent="0">
              <a:buNone/>
              <a:defRPr sz="1248"/>
            </a:lvl6pPr>
            <a:lvl7pPr marL="1712029" indent="0">
              <a:buNone/>
              <a:defRPr sz="1248"/>
            </a:lvl7pPr>
            <a:lvl8pPr marL="1997367" indent="0">
              <a:buNone/>
              <a:defRPr sz="1248"/>
            </a:lvl8pPr>
            <a:lvl9pPr marL="2282705" indent="0">
              <a:buNone/>
              <a:defRPr sz="12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27866"/>
            <a:ext cx="4967526" cy="82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139326"/>
            <a:ext cx="4967526" cy="271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D85C-4F06-49A0-B339-8C08B1EAAF5D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966835"/>
            <a:ext cx="1943814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8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70677" rtl="0" eaLnBrk="1" latinLnBrk="0" hangingPunct="1">
        <a:lnSpc>
          <a:spcPct val="90000"/>
        </a:lnSpc>
        <a:spcBef>
          <a:spcPct val="0"/>
        </a:spcBef>
        <a:buNone/>
        <a:defRPr sz="27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669" indent="-142669" algn="l" defTabSz="570677" rtl="0" eaLnBrk="1" latinLnBrk="0" hangingPunct="1">
        <a:lnSpc>
          <a:spcPct val="90000"/>
        </a:lnSpc>
        <a:spcBef>
          <a:spcPts val="624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2800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2pPr>
      <a:lvl3pPr marL="713345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9868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284021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569360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85469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2140036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42537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1pPr>
      <a:lvl2pPr marL="28533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2pPr>
      <a:lvl3pPr marL="57067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3pPr>
      <a:lvl4pPr marL="85601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141352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426691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71202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199736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28270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512" y="-2368"/>
            <a:ext cx="602678" cy="2069145"/>
          </a:xfrm>
          <a:prstGeom prst="roundRect">
            <a:avLst>
              <a:gd name="adj" fmla="val 24063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1675645-2E2D-2715-21D4-42FEE9880303}"/>
              </a:ext>
            </a:extLst>
          </p:cNvPr>
          <p:cNvSpPr/>
          <p:nvPr/>
        </p:nvSpPr>
        <p:spPr>
          <a:xfrm rot="10800000" flipV="1">
            <a:off x="348204" y="701936"/>
            <a:ext cx="318232" cy="181905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1613 h 240075"/>
              <a:gd name="connsiteX1" fmla="*/ 254700 w 471699"/>
              <a:gd name="connsiteY1" fmla="*/ 0 h 240075"/>
              <a:gd name="connsiteX2" fmla="*/ 471699 w 471699"/>
              <a:gd name="connsiteY2" fmla="*/ 240075 h 240075"/>
              <a:gd name="connsiteX3" fmla="*/ 0 w 471699"/>
              <a:gd name="connsiteY3" fmla="*/ 240075 h 240075"/>
              <a:gd name="connsiteX4" fmla="*/ 0 w 471699"/>
              <a:gd name="connsiteY4" fmla="*/ 1613 h 24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40075">
                <a:moveTo>
                  <a:pt x="0" y="1613"/>
                </a:moveTo>
                <a:lnTo>
                  <a:pt x="254700" y="0"/>
                </a:lnTo>
                <a:lnTo>
                  <a:pt x="471699" y="240075"/>
                </a:lnTo>
                <a:lnTo>
                  <a:pt x="0" y="240075"/>
                </a:lnTo>
                <a:lnTo>
                  <a:pt x="0" y="1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468835" y="2937683"/>
            <a:ext cx="4292860" cy="1350763"/>
          </a:xfrm>
          <a:prstGeom prst="roundRect">
            <a:avLst>
              <a:gd name="adj" fmla="val 11678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36E26-CDAD-2669-7408-C0BCDF631CA2}"/>
              </a:ext>
            </a:extLst>
          </p:cNvPr>
          <p:cNvSpPr/>
          <p:nvPr/>
        </p:nvSpPr>
        <p:spPr>
          <a:xfrm>
            <a:off x="1421579" y="2917128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5400000">
            <a:off x="-1197089" y="1344191"/>
            <a:ext cx="4604867" cy="157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apa</a:t>
            </a:r>
            <a:r>
              <a:rPr lang="en-GB" sz="9644" b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468825" y="-2368"/>
            <a:ext cx="4292860" cy="2069145"/>
          </a:xfrm>
          <a:prstGeom prst="roundRect">
            <a:avLst>
              <a:gd name="adj" fmla="val 7552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41356"/>
            <a:ext cx="602678" cy="1347094"/>
          </a:xfrm>
          <a:prstGeom prst="roundRect">
            <a:avLst>
              <a:gd name="adj" fmla="val 22401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</a:t>
            </a:r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useway</a:t>
            </a:r>
          </a:p>
        </p:txBody>
      </p:sp>
    </p:spTree>
    <p:extLst>
      <p:ext uri="{BB962C8B-B14F-4D97-AF65-F5344CB8AC3E}">
        <p14:creationId xmlns:p14="http://schemas.microsoft.com/office/powerpoint/2010/main" val="413026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6F44C-2C1E-1599-D606-554252C7E3AB}"/>
              </a:ext>
            </a:extLst>
          </p:cNvPr>
          <p:cNvSpPr txBox="1"/>
          <p:nvPr/>
        </p:nvSpPr>
        <p:spPr>
          <a:xfrm rot="16200000">
            <a:off x="109923" y="1142994"/>
            <a:ext cx="904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0194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-698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350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0"/>
            <a:ext cx="4584078" cy="2502756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350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6290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8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350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1395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350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492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5056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697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50564"/>
          </a:xfrm>
          <a:prstGeom prst="roundRect">
            <a:avLst>
              <a:gd name="adj" fmla="val 0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24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5056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697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50564"/>
          </a:xfrm>
          <a:prstGeom prst="roundRect">
            <a:avLst>
              <a:gd name="adj" fmla="val 0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13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695529" cy="2006503"/>
          </a:xfrm>
          <a:prstGeom prst="roundRect">
            <a:avLst>
              <a:gd name="adj" fmla="val 1035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383957" y="2967174"/>
            <a:ext cx="4375493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386190" y="-6979"/>
            <a:ext cx="4375493" cy="2015741"/>
          </a:xfrm>
          <a:prstGeom prst="roundRect">
            <a:avLst>
              <a:gd name="adj" fmla="val 3933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1" y="2958624"/>
            <a:ext cx="699090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 rot="16200000">
            <a:off x="-289194" y="904038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</a:t>
            </a:r>
            <a:r>
              <a:rPr lang="en-GB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415881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746069" cy="2006503"/>
          </a:xfrm>
          <a:prstGeom prst="roundRect">
            <a:avLst>
              <a:gd name="adj" fmla="val 1035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332689" y="2965606"/>
            <a:ext cx="4429005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332680" y="-6979"/>
            <a:ext cx="4429004" cy="2015741"/>
          </a:xfrm>
          <a:prstGeom prst="roundRect">
            <a:avLst>
              <a:gd name="adj" fmla="val 3933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58624"/>
            <a:ext cx="746069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46002" y="1519904"/>
            <a:ext cx="1336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355691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-1" y="-9238"/>
            <a:ext cx="1392541" cy="2015741"/>
          </a:xfrm>
          <a:prstGeom prst="roundRect">
            <a:avLst>
              <a:gd name="adj" fmla="val 709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2132435" y="2965606"/>
            <a:ext cx="3629259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2132436" y="-6979"/>
            <a:ext cx="3629247" cy="2015741"/>
          </a:xfrm>
          <a:prstGeom prst="roundRect">
            <a:avLst>
              <a:gd name="adj" fmla="val 7552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58625"/>
            <a:ext cx="1396102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3562" y="1189178"/>
            <a:ext cx="153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169058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20</Words>
  <Application>Microsoft Office PowerPoint</Application>
  <PresentationFormat>Custom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Android Insomnia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10</cp:revision>
  <cp:lastPrinted>2023-01-22T10:42:19Z</cp:lastPrinted>
  <dcterms:created xsi:type="dcterms:W3CDTF">2023-01-11T06:29:58Z</dcterms:created>
  <dcterms:modified xsi:type="dcterms:W3CDTF">2023-02-23T16:19:22Z</dcterms:modified>
</cp:coreProperties>
</file>