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6" d="100"/>
          <a:sy n="76" d="100"/>
        </p:scale>
        <p:origin x="9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85F-086B-441A-98B7-A540EE67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EEF3-BE21-4AFA-BE58-CDD6352F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17A5-348E-494B-ACFF-EC66C364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7F2C-0512-462D-B8F3-D4BB684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1AF6-D27C-437D-ADE7-6D2DBD6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C56-0EB2-473C-83C6-27005027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F73C-56C4-4FCE-AFE7-08408274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2758-3541-4B20-B7C3-7F2430D4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4C3D-36BA-4DD3-AE9E-51B7BEEC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7A54-EA7C-4459-A2A9-75E2AD1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67A8-C0BA-466B-90E1-4313DC2C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382D-2B08-4918-99A1-71DE6038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87D4-D0C0-446F-A823-85A3F33C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D6DC-F122-471D-8ADA-0A38C98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A2A-7F77-4043-8E4E-520D63FE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B4C2-C46E-4553-B375-3AA3F2A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8DA-3CA2-42BE-AD2A-FAC8BC87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1275-682F-4AFF-900C-B398557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3EF8-1C28-4D3B-BD13-506B6185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07EB-B345-474E-BE62-F065169D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435-4698-4069-8B49-270AE7FC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9253-5C3B-49F4-838D-6C76A51F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87CB-D10B-43FD-A459-28D5656A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DC67-848F-4758-98CC-2AA4262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EB6B-11CF-4D05-AB39-9F95950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29D4-F925-4AA2-9E17-EEA46403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F662-53B9-4DDD-83C1-59AA4C54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3309-75E2-4022-BAAE-50AB91E8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7F8D-60F6-4F9C-9511-89D7F20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4517-5F49-44E3-80AF-6E7B77A8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A7DE-3E2C-4DFF-951E-91428F7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2351-9167-49B3-80E8-360E1D72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4D4C-6C36-4F9A-9BB4-4647D7C5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15CB-E123-43EA-A6F8-A64F559D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35738-0250-4341-89A4-C352F08A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4ADA6-D05D-4106-9C60-62D2FB79B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56C4B-E3A9-4C55-8342-437727E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8927-70EA-488F-8533-8BBCD28E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BE0D0-205D-4F83-B55E-AA348F2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4ED-1BA6-4F83-A535-96AE4EF2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928AA-0FE5-4096-83F5-ABD662A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E3188-014F-4087-9941-DC0D936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93C3-6442-423D-949A-627682F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2BA67-F8B2-4347-90BD-5BE94D1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7D0C-3E77-48F4-BA86-0A73511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8BB0-92C8-4A46-90F2-7C691355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62CC-1141-4211-86AC-4A4D1003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532E-FC9D-4DB5-88B0-3F44C4B0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39E6C-4EB8-46FC-ABCD-CF7F7F7E9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3F84-B86D-4AE3-AC75-CCCB6A2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1EEC-F130-47D6-A285-C3D13F8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FE2C-72E1-45B6-8C94-C53C28D0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6513-C41E-425A-A199-F951BFF2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C5141-2586-4C86-B98C-E75894FEB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31C7-170C-44FE-AB23-F7A4314D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C218-C0F0-4D19-917C-EAE5424C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0691C-C0FB-43C3-8D43-07B424A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7647-2397-4E3C-B7A7-B909C65C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9A90B-C63D-42DA-9725-0E28C5F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32B0-05CA-4FDF-8262-2E907425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0327-2728-4433-AF4D-94EECACC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2445-9BCA-4445-AFEA-07BFD637959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F7E1-5756-49B8-9CDD-329F6B2D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B90B-643F-45E7-8F3B-2774C992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84B7C-E1E9-440C-B3EB-E1C0A5944F1A}"/>
              </a:ext>
            </a:extLst>
          </p:cNvPr>
          <p:cNvGrpSpPr/>
          <p:nvPr/>
        </p:nvGrpSpPr>
        <p:grpSpPr>
          <a:xfrm>
            <a:off x="580296" y="131887"/>
            <a:ext cx="11523603" cy="6633797"/>
            <a:chOff x="580296" y="131887"/>
            <a:chExt cx="11523603" cy="6633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89DCE7-CF78-42E6-8128-63C3E3681A42}"/>
                </a:ext>
              </a:extLst>
            </p:cNvPr>
            <p:cNvSpPr/>
            <p:nvPr/>
          </p:nvSpPr>
          <p:spPr>
            <a:xfrm>
              <a:off x="771559" y="904289"/>
              <a:ext cx="9879901" cy="55033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0BBA52-6A9E-413F-BE62-BFFB3E36EB77}"/>
                </a:ext>
              </a:extLst>
            </p:cNvPr>
            <p:cNvSpPr/>
            <p:nvPr/>
          </p:nvSpPr>
          <p:spPr>
            <a:xfrm>
              <a:off x="3507221" y="300850"/>
              <a:ext cx="4042878" cy="1661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7B5C2F-4618-4C86-B8F8-369E441ECEB4}"/>
                </a:ext>
              </a:extLst>
            </p:cNvPr>
            <p:cNvSpPr/>
            <p:nvPr/>
          </p:nvSpPr>
          <p:spPr>
            <a:xfrm>
              <a:off x="1240299" y="2762876"/>
              <a:ext cx="8918174" cy="3218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9280A3-1C28-424E-87CC-0B5C7AA11A33}"/>
                </a:ext>
              </a:extLst>
            </p:cNvPr>
            <p:cNvSpPr txBox="1"/>
            <p:nvPr/>
          </p:nvSpPr>
          <p:spPr>
            <a:xfrm>
              <a:off x="2956312" y="1693240"/>
              <a:ext cx="2203615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by Spring: </a:t>
              </a:r>
              <a:r>
                <a:rPr lang="en-GB" sz="1600" b="1" dirty="0" err="1"/>
                <a:t>ManagedBean</a:t>
              </a:r>
              <a:endParaRPr lang="en-GB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A1831-672F-4D84-8649-4879EF8728E7}"/>
                </a:ext>
              </a:extLst>
            </p:cNvPr>
            <p:cNvSpPr txBox="1"/>
            <p:nvPr/>
          </p:nvSpPr>
          <p:spPr>
            <a:xfrm>
              <a:off x="7525509" y="1720385"/>
              <a:ext cx="2267602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Part of the metamodel: </a:t>
              </a:r>
              <a:r>
                <a:rPr lang="en-GB" sz="1600" b="1" dirty="0" err="1"/>
                <a:t>ManagedObject</a:t>
              </a:r>
              <a:endParaRPr lang="en-GB" sz="16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4AD964-D085-4B4A-A02D-4B4333D41374}"/>
                </a:ext>
              </a:extLst>
            </p:cNvPr>
            <p:cNvSpPr/>
            <p:nvPr/>
          </p:nvSpPr>
          <p:spPr>
            <a:xfrm>
              <a:off x="1710381" y="3344861"/>
              <a:ext cx="3671794" cy="1835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D9E55-0760-4A28-9FBD-576F7BD6EAD9}"/>
                </a:ext>
              </a:extLst>
            </p:cNvPr>
            <p:cNvSpPr txBox="1"/>
            <p:nvPr/>
          </p:nvSpPr>
          <p:spPr>
            <a:xfrm>
              <a:off x="3648645" y="3284594"/>
              <a:ext cx="117185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Entities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FA5F80-4870-4881-A373-F7AFF2B29CA2}"/>
                </a:ext>
              </a:extLst>
            </p:cNvPr>
            <p:cNvSpPr/>
            <p:nvPr/>
          </p:nvSpPr>
          <p:spPr>
            <a:xfrm>
              <a:off x="5811862" y="3344862"/>
              <a:ext cx="3469741" cy="13306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AC4EB8-C360-45E3-BAFC-4A8C37E2BAC9}"/>
                </a:ext>
              </a:extLst>
            </p:cNvPr>
            <p:cNvSpPr txBox="1"/>
            <p:nvPr/>
          </p:nvSpPr>
          <p:spPr>
            <a:xfrm>
              <a:off x="8200002" y="4174925"/>
              <a:ext cx="129173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View 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46CC21-3D08-423A-A54C-F0C28C390978}"/>
                </a:ext>
              </a:extLst>
            </p:cNvPr>
            <p:cNvSpPr txBox="1"/>
            <p:nvPr/>
          </p:nvSpPr>
          <p:spPr>
            <a:xfrm>
              <a:off x="3988083" y="1131687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DomainService</a:t>
              </a:r>
              <a:endParaRPr lang="en-GB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5F57F-8D5E-47C0-A015-2B5E9E4469F8}"/>
                </a:ext>
              </a:extLst>
            </p:cNvPr>
            <p:cNvSpPr txBox="1"/>
            <p:nvPr/>
          </p:nvSpPr>
          <p:spPr>
            <a:xfrm>
              <a:off x="2026915" y="3869308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(type=ENTITY)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3B9C1C-5315-4F1A-8F07-041DDECBF8A5}"/>
                </a:ext>
              </a:extLst>
            </p:cNvPr>
            <p:cNvSpPr txBox="1"/>
            <p:nvPr/>
          </p:nvSpPr>
          <p:spPr>
            <a:xfrm>
              <a:off x="2028215" y="4458222"/>
              <a:ext cx="2665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@PersistenceCapable (jdo)</a:t>
              </a:r>
              <a:endParaRPr lang="en-GB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800324-8F85-4698-944D-A972471AB256}"/>
                </a:ext>
              </a:extLst>
            </p:cNvPr>
            <p:cNvSpPr txBox="1"/>
            <p:nvPr/>
          </p:nvSpPr>
          <p:spPr>
            <a:xfrm>
              <a:off x="5597015" y="5266790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(type=MIXIN)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9112C8-458D-42B3-BBAB-8D902CFCA354}"/>
                </a:ext>
              </a:extLst>
            </p:cNvPr>
            <p:cNvSpPr txBox="1"/>
            <p:nvPr/>
          </p:nvSpPr>
          <p:spPr>
            <a:xfrm>
              <a:off x="6052960" y="4983845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454525-7AC0-422F-91C6-4724DB2BE2C6}"/>
                </a:ext>
              </a:extLst>
            </p:cNvPr>
            <p:cNvSpPr txBox="1"/>
            <p:nvPr/>
          </p:nvSpPr>
          <p:spPr>
            <a:xfrm>
              <a:off x="6655046" y="3430265"/>
              <a:ext cx="1430465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ViewModel</a:t>
              </a:r>
              <a:endParaRPr lang="en-GB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892C6B-283A-40FD-A9D5-214EE3B2C190}"/>
                </a:ext>
              </a:extLst>
            </p:cNvPr>
            <p:cNvSpPr txBox="1"/>
            <p:nvPr/>
          </p:nvSpPr>
          <p:spPr>
            <a:xfrm>
              <a:off x="6221334" y="3803056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(type=&lt;others&gt;)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A04270-0C75-472C-9E09-9C1F51CDCE04}"/>
                </a:ext>
              </a:extLst>
            </p:cNvPr>
            <p:cNvSpPr txBox="1"/>
            <p:nvPr/>
          </p:nvSpPr>
          <p:spPr>
            <a:xfrm>
              <a:off x="6325049" y="4190032"/>
              <a:ext cx="335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XmlRootElement</a:t>
              </a:r>
              <a:endParaRPr lang="en-GB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C22DB6-8F80-4733-8B5B-2591700528AC}"/>
                </a:ext>
              </a:extLst>
            </p:cNvPr>
            <p:cNvSpPr/>
            <p:nvPr/>
          </p:nvSpPr>
          <p:spPr>
            <a:xfrm>
              <a:off x="5304051" y="4958470"/>
              <a:ext cx="3355259" cy="8133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94C6C6-D419-4A65-A71A-A98E9EF2E36C}"/>
                </a:ext>
              </a:extLst>
            </p:cNvPr>
            <p:cNvSpPr txBox="1"/>
            <p:nvPr/>
          </p:nvSpPr>
          <p:spPr>
            <a:xfrm>
              <a:off x="4570977" y="2674636"/>
              <a:ext cx="2616455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</a:t>
              </a:r>
              <a:r>
                <a:rPr lang="en-GB" sz="1600"/>
                <a:t>by Causeway</a:t>
              </a:r>
              <a:endParaRPr lang="en-GB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5083A8-3470-4A84-94AA-8759ED431B2D}"/>
                </a:ext>
              </a:extLst>
            </p:cNvPr>
            <p:cNvSpPr txBox="1"/>
            <p:nvPr/>
          </p:nvSpPr>
          <p:spPr>
            <a:xfrm>
              <a:off x="7803998" y="4821220"/>
              <a:ext cx="792008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FAB0BD-79E0-4100-8B52-EBAD1A4BCA75}"/>
                </a:ext>
              </a:extLst>
            </p:cNvPr>
            <p:cNvSpPr txBox="1"/>
            <p:nvPr/>
          </p:nvSpPr>
          <p:spPr>
            <a:xfrm>
              <a:off x="3515008" y="5280403"/>
              <a:ext cx="3355260" cy="50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Specification</a:t>
              </a:r>
              <a:br>
                <a:rPr lang="en-GB" sz="1600" dirty="0"/>
              </a:br>
              <a:r>
                <a:rPr lang="en-GB" sz="1050" dirty="0"/>
                <a:t>(as in “</a:t>
              </a:r>
              <a:r>
                <a:rPr lang="en-GB" sz="1050" dirty="0" err="1"/>
                <a:t>mustSatisfy</a:t>
              </a:r>
              <a:r>
                <a:rPr lang="en-GB" sz="1050" dirty="0"/>
                <a:t>” constraint)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DF00E7-015C-4898-ABBB-6F79F5C96B80}"/>
                </a:ext>
              </a:extLst>
            </p:cNvPr>
            <p:cNvSpPr/>
            <p:nvPr/>
          </p:nvSpPr>
          <p:spPr>
            <a:xfrm>
              <a:off x="580296" y="131887"/>
              <a:ext cx="10316311" cy="6633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4022B-6763-44EE-84D6-779BBA498011}"/>
                </a:ext>
              </a:extLst>
            </p:cNvPr>
            <p:cNvSpPr txBox="1"/>
            <p:nvPr/>
          </p:nvSpPr>
          <p:spPr>
            <a:xfrm>
              <a:off x="4289799" y="450474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@Component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A2FCF7-BBF4-4B08-BDA7-51E088ABBB5D}"/>
                </a:ext>
              </a:extLst>
            </p:cNvPr>
            <p:cNvSpPr txBox="1"/>
            <p:nvPr/>
          </p:nvSpPr>
          <p:spPr>
            <a:xfrm>
              <a:off x="3144212" y="574524"/>
              <a:ext cx="1008866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Injected</a:t>
              </a:r>
              <a:endParaRPr lang="en-GB" sz="16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607577-2E96-4A71-9301-A561509AFF44}"/>
                </a:ext>
              </a:extLst>
            </p:cNvPr>
            <p:cNvSpPr txBox="1"/>
            <p:nvPr/>
          </p:nvSpPr>
          <p:spPr>
            <a:xfrm>
              <a:off x="9334558" y="5814079"/>
              <a:ext cx="27693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Domain types can be both </a:t>
              </a:r>
              <a:r>
                <a:rPr lang="en-GB" sz="1200" dirty="0" err="1"/>
                <a:t>mixins</a:t>
              </a:r>
              <a:r>
                <a:rPr lang="en-GB" sz="1200" dirty="0"/>
                <a:t> &amp; view models (@</a:t>
              </a:r>
              <a:r>
                <a:rPr lang="en-GB" sz="1200" dirty="0" err="1"/>
                <a:t>Mixin</a:t>
              </a:r>
              <a:r>
                <a:rPr lang="en-GB" sz="1200" dirty="0"/>
                <a:t> + @</a:t>
              </a:r>
              <a:r>
                <a:rPr lang="en-GB" sz="1200" dirty="0" err="1"/>
                <a:t>XmlRootElement</a:t>
              </a:r>
              <a:r>
                <a:rPr lang="en-GB" sz="1200" dirty="0"/>
                <a:t>)</a:t>
              </a:r>
              <a:br>
                <a:rPr lang="en-GB" sz="1200" dirty="0"/>
              </a:br>
              <a:endParaRPr lang="en-GB" sz="600" dirty="0"/>
            </a:p>
            <a:p>
              <a:r>
                <a:rPr lang="en-GB" sz="1200" dirty="0"/>
                <a:t>Entities cannot be combined (cannot also be a </a:t>
              </a:r>
              <a:r>
                <a:rPr lang="en-GB" sz="1200" dirty="0" err="1"/>
                <a:t>mixin</a:t>
              </a:r>
              <a:r>
                <a:rPr lang="en-GB" sz="1200" dirty="0"/>
                <a:t> nor a view model)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FFFD2C-FC31-6863-56E3-F873B1D64A0A}"/>
              </a:ext>
            </a:extLst>
          </p:cNvPr>
          <p:cNvSpPr txBox="1"/>
          <p:nvPr/>
        </p:nvSpPr>
        <p:spPr>
          <a:xfrm>
            <a:off x="2030846" y="4165244"/>
            <a:ext cx="2085082" cy="3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@Entity  (jpa)	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1BB2E-A402-0CF0-BC8B-4D6E036B509F}"/>
              </a:ext>
            </a:extLst>
          </p:cNvPr>
          <p:cNvSpPr txBox="1"/>
          <p:nvPr/>
        </p:nvSpPr>
        <p:spPr>
          <a:xfrm>
            <a:off x="5159927" y="3189524"/>
            <a:ext cx="1430465" cy="3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@Value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677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9</cp:revision>
  <dcterms:created xsi:type="dcterms:W3CDTF">2019-10-10T07:06:57Z</dcterms:created>
  <dcterms:modified xsi:type="dcterms:W3CDTF">2023-06-20T19:26:29Z</dcterms:modified>
</cp:coreProperties>
</file>