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84" r:id="rId2"/>
    <p:sldId id="270" r:id="rId3"/>
    <p:sldId id="285" r:id="rId4"/>
    <p:sldId id="283" r:id="rId5"/>
    <p:sldId id="282" r:id="rId6"/>
    <p:sldId id="279" r:id="rId7"/>
    <p:sldId id="281" r:id="rId8"/>
    <p:sldId id="280" r:id="rId9"/>
    <p:sldId id="277" r:id="rId10"/>
    <p:sldId id="278" r:id="rId11"/>
    <p:sldId id="275" r:id="rId12"/>
    <p:sldId id="276" r:id="rId13"/>
    <p:sldId id="274" r:id="rId14"/>
  </p:sldIdLst>
  <p:sldSz cx="5759450" cy="42799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ent" id="{CFFC32EE-D7EB-4357-9AC9-7EC9434B6436}">
          <p14:sldIdLst>
            <p14:sldId id="284"/>
          </p14:sldIdLst>
        </p14:section>
        <p14:section name="previous" id="{1A2DAAEF-A24D-4989-A740-AA401E0139D1}">
          <p14:sldIdLst>
            <p14:sldId id="270"/>
          </p14:sldIdLst>
        </p14:section>
        <p14:section name="asf candidates" id="{426C8A0A-A020-45D3-A84C-61E4393A51A7}">
          <p14:sldIdLst>
            <p14:sldId id="285"/>
            <p14:sldId id="283"/>
            <p14:sldId id="282"/>
            <p14:sldId id="279"/>
            <p14:sldId id="281"/>
          </p14:sldIdLst>
        </p14:section>
        <p14:section name="asf version rejects" id="{3ADF3438-BA67-46F1-A802-4CFFB429484F}">
          <p14:sldIdLst>
            <p14:sldId id="280"/>
            <p14:sldId id="277"/>
            <p14:sldId id="278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1BB"/>
    <a:srgbClr val="EEB4B3"/>
    <a:srgbClr val="7A263A"/>
    <a:srgbClr val="FEC601"/>
    <a:srgbClr val="7F7F7F"/>
    <a:srgbClr val="F7DD72"/>
    <a:srgbClr val="A5C882"/>
    <a:srgbClr val="FF6B35"/>
    <a:srgbClr val="D7BCE8"/>
    <a:srgbClr val="ED6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73A8C-87F5-43B3-BDA8-BF6A2E27D999}" v="68" dt="2023-01-29T14:35:2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91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689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CE68B46-7DAB-46E1-BB37-1AB0860C476C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9988"/>
            <a:ext cx="42513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0ADB9-AB3B-4D16-896E-BB32403F2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1pPr>
    <a:lvl2pPr marL="250463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2pPr>
    <a:lvl3pPr marL="500928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3pPr>
    <a:lvl4pPr marL="751394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4pPr>
    <a:lvl5pPr marL="1001857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5pPr>
    <a:lvl6pPr marL="1252321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6pPr>
    <a:lvl7pPr marL="150278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7pPr>
    <a:lvl8pPr marL="1753249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8pPr>
    <a:lvl9pPr marL="200371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61" y="700439"/>
            <a:ext cx="4895533" cy="1490039"/>
          </a:xfrm>
        </p:spPr>
        <p:txBody>
          <a:bodyPr anchor="b"/>
          <a:lstStyle>
            <a:lvl1pPr algn="ctr"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247939"/>
            <a:ext cx="4319588" cy="1033318"/>
          </a:xfrm>
        </p:spPr>
        <p:txBody>
          <a:bodyPr/>
          <a:lstStyle>
            <a:lvl1pPr marL="0" indent="0" algn="ctr">
              <a:buNone/>
              <a:defRPr sz="1498"/>
            </a:lvl1pPr>
            <a:lvl2pPr marL="285339" indent="0" algn="ctr">
              <a:buNone/>
              <a:defRPr sz="1248"/>
            </a:lvl2pPr>
            <a:lvl3pPr marL="570677" indent="0" algn="ctr">
              <a:buNone/>
              <a:defRPr sz="1123"/>
            </a:lvl3pPr>
            <a:lvl4pPr marL="856015" indent="0" algn="ctr">
              <a:buNone/>
              <a:defRPr sz="999"/>
            </a:lvl4pPr>
            <a:lvl5pPr marL="1141352" indent="0" algn="ctr">
              <a:buNone/>
              <a:defRPr sz="999"/>
            </a:lvl5pPr>
            <a:lvl6pPr marL="1426691" indent="0" algn="ctr">
              <a:buNone/>
              <a:defRPr sz="999"/>
            </a:lvl6pPr>
            <a:lvl7pPr marL="1712029" indent="0" algn="ctr">
              <a:buNone/>
              <a:defRPr sz="999"/>
            </a:lvl7pPr>
            <a:lvl8pPr marL="1997367" indent="0" algn="ctr">
              <a:buNone/>
              <a:defRPr sz="999"/>
            </a:lvl8pPr>
            <a:lvl9pPr marL="2282705" indent="0" algn="ctr">
              <a:buNone/>
              <a:defRPr sz="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5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9" y="227866"/>
            <a:ext cx="1241881" cy="3627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5" y="227866"/>
            <a:ext cx="3653651" cy="3627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067004"/>
            <a:ext cx="4967526" cy="1780319"/>
          </a:xfrm>
        </p:spPr>
        <p:txBody>
          <a:bodyPr anchor="b"/>
          <a:lstStyle>
            <a:lvl1pPr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864166"/>
            <a:ext cx="4967526" cy="936228"/>
          </a:xfrm>
        </p:spPr>
        <p:txBody>
          <a:bodyPr/>
          <a:lstStyle>
            <a:lvl1pPr marL="0" indent="0">
              <a:buNone/>
              <a:defRPr sz="1498">
                <a:solidFill>
                  <a:schemeClr val="tx1"/>
                </a:solidFill>
              </a:defRPr>
            </a:lvl1pPr>
            <a:lvl2pPr marL="285339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2pPr>
            <a:lvl3pPr marL="570677" indent="0">
              <a:buNone/>
              <a:defRPr sz="1123">
                <a:solidFill>
                  <a:schemeClr val="tx1">
                    <a:tint val="75000"/>
                  </a:schemeClr>
                </a:solidFill>
              </a:defRPr>
            </a:lvl3pPr>
            <a:lvl4pPr marL="85601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4pPr>
            <a:lvl5pPr marL="1141352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5pPr>
            <a:lvl6pPr marL="1426691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6pPr>
            <a:lvl7pPr marL="1712029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7pPr>
            <a:lvl8pPr marL="1997367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8pPr>
            <a:lvl9pPr marL="228270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27866"/>
            <a:ext cx="4967526" cy="82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5" y="1049170"/>
            <a:ext cx="2436517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5" y="1563353"/>
            <a:ext cx="2436517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049170"/>
            <a:ext cx="2448516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563353"/>
            <a:ext cx="2448516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3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16227"/>
            <a:ext cx="2915722" cy="3041503"/>
          </a:xfrm>
        </p:spPr>
        <p:txBody>
          <a:bodyPr/>
          <a:lstStyle>
            <a:lvl1pPr>
              <a:defRPr sz="1997"/>
            </a:lvl1pPr>
            <a:lvl2pPr>
              <a:defRPr sz="1747"/>
            </a:lvl2pPr>
            <a:lvl3pPr>
              <a:defRPr sz="1498"/>
            </a:lvl3pPr>
            <a:lvl4pPr>
              <a:defRPr sz="1248"/>
            </a:lvl4pPr>
            <a:lvl5pPr>
              <a:defRPr sz="1248"/>
            </a:lvl5pPr>
            <a:lvl6pPr>
              <a:defRPr sz="1248"/>
            </a:lvl6pPr>
            <a:lvl7pPr>
              <a:defRPr sz="1248"/>
            </a:lvl7pPr>
            <a:lvl8pPr>
              <a:defRPr sz="1248"/>
            </a:lvl8pPr>
            <a:lvl9pPr>
              <a:defRPr sz="1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0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16227"/>
            <a:ext cx="2915722" cy="3041503"/>
          </a:xfrm>
        </p:spPr>
        <p:txBody>
          <a:bodyPr anchor="t"/>
          <a:lstStyle>
            <a:lvl1pPr marL="0" indent="0">
              <a:buNone/>
              <a:defRPr sz="1997"/>
            </a:lvl1pPr>
            <a:lvl2pPr marL="285339" indent="0">
              <a:buNone/>
              <a:defRPr sz="1747"/>
            </a:lvl2pPr>
            <a:lvl3pPr marL="570677" indent="0">
              <a:buNone/>
              <a:defRPr sz="1498"/>
            </a:lvl3pPr>
            <a:lvl4pPr marL="856015" indent="0">
              <a:buNone/>
              <a:defRPr sz="1248"/>
            </a:lvl4pPr>
            <a:lvl5pPr marL="1141352" indent="0">
              <a:buNone/>
              <a:defRPr sz="1248"/>
            </a:lvl5pPr>
            <a:lvl6pPr marL="1426691" indent="0">
              <a:buNone/>
              <a:defRPr sz="1248"/>
            </a:lvl6pPr>
            <a:lvl7pPr marL="1712029" indent="0">
              <a:buNone/>
              <a:defRPr sz="1248"/>
            </a:lvl7pPr>
            <a:lvl8pPr marL="1997367" indent="0">
              <a:buNone/>
              <a:defRPr sz="1248"/>
            </a:lvl8pPr>
            <a:lvl9pPr marL="2282705" indent="0">
              <a:buNone/>
              <a:defRPr sz="12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7866"/>
            <a:ext cx="4967526" cy="82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39326"/>
            <a:ext cx="4967526" cy="271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D85C-4F06-49A0-B339-8C08B1EAAF5D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966835"/>
            <a:ext cx="1943814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70677" rtl="0" eaLnBrk="1" latinLnBrk="0" hangingPunct="1">
        <a:lnSpc>
          <a:spcPct val="90000"/>
        </a:lnSpc>
        <a:spcBef>
          <a:spcPct val="0"/>
        </a:spcBef>
        <a:buNone/>
        <a:defRPr sz="27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669" indent="-142669" algn="l" defTabSz="570677" rtl="0" eaLnBrk="1" latinLnBrk="0" hangingPunct="1">
        <a:lnSpc>
          <a:spcPct val="90000"/>
        </a:lnSpc>
        <a:spcBef>
          <a:spcPts val="624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2800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2pPr>
      <a:lvl3pPr marL="713345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9868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284021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569360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85469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2140036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42537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1pPr>
      <a:lvl2pPr marL="28533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2pPr>
      <a:lvl3pPr marL="57067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3pPr>
      <a:lvl4pPr marL="85601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141352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426691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71202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199736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28270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1005184" cy="13913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0" y="0"/>
            <a:ext cx="1009007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005185" y="2888563"/>
            <a:ext cx="4754809" cy="1391335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40612" y="112990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009007" y="0"/>
            <a:ext cx="475044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215739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91008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7497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601BE-192E-813C-EEB7-CFE305106A10}"/>
              </a:ext>
            </a:extLst>
          </p:cNvPr>
          <p:cNvSpPr/>
          <p:nvPr/>
        </p:nvSpPr>
        <p:spPr>
          <a:xfrm>
            <a:off x="1117" y="-2"/>
            <a:ext cx="45719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37E0D-654E-A639-AD5F-D7B6409DD2A4}"/>
              </a:ext>
            </a:extLst>
          </p:cNvPr>
          <p:cNvSpPr/>
          <p:nvPr/>
        </p:nvSpPr>
        <p:spPr>
          <a:xfrm>
            <a:off x="5725974" y="-2"/>
            <a:ext cx="45719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7CEE-01F4-9CEB-5FC2-DB9FB45ED64E}"/>
              </a:ext>
            </a:extLst>
          </p:cNvPr>
          <p:cNvSpPr/>
          <p:nvPr/>
        </p:nvSpPr>
        <p:spPr>
          <a:xfrm rot="16200000">
            <a:off x="2870745" y="-2855229"/>
            <a:ext cx="45719" cy="575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F7C12-4DEF-223D-E974-D5F4C67D52C8}"/>
              </a:ext>
            </a:extLst>
          </p:cNvPr>
          <p:cNvSpPr/>
          <p:nvPr/>
        </p:nvSpPr>
        <p:spPr>
          <a:xfrm rot="16200000">
            <a:off x="2855225" y="1387629"/>
            <a:ext cx="45719" cy="575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16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13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69552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83957" y="2967174"/>
            <a:ext cx="4375493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86190" y="-6979"/>
            <a:ext cx="4375493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1" y="2958624"/>
            <a:ext cx="699090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 rot="16200000">
            <a:off x="-289194" y="904038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415881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74606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32689" y="2965606"/>
            <a:ext cx="4429005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32680" y="-6979"/>
            <a:ext cx="4429004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4"/>
            <a:ext cx="746069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46002" y="1519904"/>
            <a:ext cx="133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355691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-1" y="-9238"/>
            <a:ext cx="1392541" cy="2015741"/>
          </a:xfrm>
          <a:prstGeom prst="roundRect">
            <a:avLst>
              <a:gd name="adj" fmla="val 709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2132435" y="2965606"/>
            <a:ext cx="3629259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2132436" y="-6979"/>
            <a:ext cx="3629247" cy="2015741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5"/>
            <a:ext cx="1396102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3562" y="1189178"/>
            <a:ext cx="153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16905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512" y="-2368"/>
            <a:ext cx="602678" cy="2069145"/>
          </a:xfrm>
          <a:prstGeom prst="roundRect">
            <a:avLst>
              <a:gd name="adj" fmla="val 24063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1675645-2E2D-2715-21D4-42FEE9880303}"/>
              </a:ext>
            </a:extLst>
          </p:cNvPr>
          <p:cNvSpPr/>
          <p:nvPr/>
        </p:nvSpPr>
        <p:spPr>
          <a:xfrm rot="10800000" flipV="1">
            <a:off x="348204" y="701936"/>
            <a:ext cx="318232" cy="181905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1613 h 240075"/>
              <a:gd name="connsiteX1" fmla="*/ 254700 w 471699"/>
              <a:gd name="connsiteY1" fmla="*/ 0 h 240075"/>
              <a:gd name="connsiteX2" fmla="*/ 471699 w 471699"/>
              <a:gd name="connsiteY2" fmla="*/ 240075 h 240075"/>
              <a:gd name="connsiteX3" fmla="*/ 0 w 471699"/>
              <a:gd name="connsiteY3" fmla="*/ 240075 h 240075"/>
              <a:gd name="connsiteX4" fmla="*/ 0 w 471699"/>
              <a:gd name="connsiteY4" fmla="*/ 1613 h 2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40075">
                <a:moveTo>
                  <a:pt x="0" y="1613"/>
                </a:moveTo>
                <a:lnTo>
                  <a:pt x="254700" y="0"/>
                </a:lnTo>
                <a:lnTo>
                  <a:pt x="471699" y="240075"/>
                </a:lnTo>
                <a:lnTo>
                  <a:pt x="0" y="240075"/>
                </a:lnTo>
                <a:lnTo>
                  <a:pt x="0" y="1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468835" y="2937683"/>
            <a:ext cx="4292860" cy="1350763"/>
          </a:xfrm>
          <a:prstGeom prst="roundRect">
            <a:avLst>
              <a:gd name="adj" fmla="val 11678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36E26-CDAD-2669-7408-C0BCDF631CA2}"/>
              </a:ext>
            </a:extLst>
          </p:cNvPr>
          <p:cNvSpPr/>
          <p:nvPr/>
        </p:nvSpPr>
        <p:spPr>
          <a:xfrm>
            <a:off x="1421579" y="2917128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5400000">
            <a:off x="-1197089" y="1344191"/>
            <a:ext cx="4604867" cy="157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apa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468825" y="-2368"/>
            <a:ext cx="4292860" cy="2069145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41356"/>
            <a:ext cx="602678" cy="1347094"/>
          </a:xfrm>
          <a:prstGeom prst="roundRect">
            <a:avLst>
              <a:gd name="adj" fmla="val 22401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useway</a:t>
            </a:r>
          </a:p>
        </p:txBody>
      </p:sp>
    </p:spTree>
    <p:extLst>
      <p:ext uri="{BB962C8B-B14F-4D97-AF65-F5344CB8AC3E}">
        <p14:creationId xmlns:p14="http://schemas.microsoft.com/office/powerpoint/2010/main" val="413026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4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34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5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-698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0"/>
            <a:ext cx="4584078" cy="2502756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6290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94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1395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92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24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27</Words>
  <Application>Microsoft Office PowerPoint</Application>
  <PresentationFormat>Custom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Android Insomnia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19</cp:revision>
  <cp:lastPrinted>2023-01-22T10:42:19Z</cp:lastPrinted>
  <dcterms:created xsi:type="dcterms:W3CDTF">2023-01-11T06:29:58Z</dcterms:created>
  <dcterms:modified xsi:type="dcterms:W3CDTF">2023-03-12T10:22:03Z</dcterms:modified>
</cp:coreProperties>
</file>