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84" r:id="rId2"/>
    <p:sldId id="270" r:id="rId3"/>
    <p:sldId id="285" r:id="rId4"/>
    <p:sldId id="283" r:id="rId5"/>
    <p:sldId id="282" r:id="rId6"/>
    <p:sldId id="279" r:id="rId7"/>
    <p:sldId id="281" r:id="rId8"/>
    <p:sldId id="280" r:id="rId9"/>
    <p:sldId id="277" r:id="rId10"/>
    <p:sldId id="278" r:id="rId11"/>
    <p:sldId id="275" r:id="rId12"/>
    <p:sldId id="276" r:id="rId13"/>
    <p:sldId id="274" r:id="rId14"/>
  </p:sldIdLst>
  <p:sldSz cx="5759450" cy="42799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" id="{CFFC32EE-D7EB-4357-9AC9-7EC9434B6436}">
          <p14:sldIdLst>
            <p14:sldId id="284"/>
          </p14:sldIdLst>
        </p14:section>
        <p14:section name="previous" id="{1A2DAAEF-A24D-4989-A740-AA401E0139D1}">
          <p14:sldIdLst>
            <p14:sldId id="270"/>
          </p14:sldIdLst>
        </p14:section>
        <p14:section name="asf candidates" id="{426C8A0A-A020-45D3-A84C-61E4393A51A7}">
          <p14:sldIdLst>
            <p14:sldId id="285"/>
            <p14:sldId id="283"/>
            <p14:sldId id="282"/>
            <p14:sldId id="279"/>
            <p14:sldId id="281"/>
          </p14:sldIdLst>
        </p14:section>
        <p14:section name="asf version rejects" id="{3ADF3438-BA67-46F1-A802-4CFFB429484F}">
          <p14:sldIdLst>
            <p14:sldId id="280"/>
            <p14:sldId id="277"/>
            <p14:sldId id="278"/>
            <p14:sldId id="27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1BB"/>
    <a:srgbClr val="EEB4B3"/>
    <a:srgbClr val="7A263A"/>
    <a:srgbClr val="FEC601"/>
    <a:srgbClr val="7F7F7F"/>
    <a:srgbClr val="F7DD72"/>
    <a:srgbClr val="A5C882"/>
    <a:srgbClr val="FF6B35"/>
    <a:srgbClr val="D7BCE8"/>
    <a:srgbClr val="ED6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73A8C-87F5-43B3-BDA8-BF6A2E27D999}" v="68" dt="2023-01-29T14:35:22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5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3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05" d="100"/>
          <a:sy n="105" d="100"/>
        </p:scale>
        <p:origin x="6898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9CE68B46-7DAB-46E1-BB37-1AB0860C476C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75" y="1169988"/>
            <a:ext cx="42513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B600ADB9-AB3B-4D16-896E-BB32403F2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22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1pPr>
    <a:lvl2pPr marL="250463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2pPr>
    <a:lvl3pPr marL="500928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3pPr>
    <a:lvl4pPr marL="751394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4pPr>
    <a:lvl5pPr marL="1001857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5pPr>
    <a:lvl6pPr marL="1252321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6pPr>
    <a:lvl7pPr marL="150278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7pPr>
    <a:lvl8pPr marL="1753249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8pPr>
    <a:lvl9pPr marL="2003715" algn="l" defTabSz="500928" rtl="0" eaLnBrk="1" latinLnBrk="0" hangingPunct="1">
      <a:defRPr sz="6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61" y="700439"/>
            <a:ext cx="4895533" cy="1490039"/>
          </a:xfrm>
        </p:spPr>
        <p:txBody>
          <a:bodyPr anchor="b"/>
          <a:lstStyle>
            <a:lvl1pPr algn="ctr"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2247939"/>
            <a:ext cx="4319588" cy="1033318"/>
          </a:xfrm>
        </p:spPr>
        <p:txBody>
          <a:bodyPr/>
          <a:lstStyle>
            <a:lvl1pPr marL="0" indent="0" algn="ctr">
              <a:buNone/>
              <a:defRPr sz="1498"/>
            </a:lvl1pPr>
            <a:lvl2pPr marL="285339" indent="0" algn="ctr">
              <a:buNone/>
              <a:defRPr sz="1248"/>
            </a:lvl2pPr>
            <a:lvl3pPr marL="570677" indent="0" algn="ctr">
              <a:buNone/>
              <a:defRPr sz="1123"/>
            </a:lvl3pPr>
            <a:lvl4pPr marL="856015" indent="0" algn="ctr">
              <a:buNone/>
              <a:defRPr sz="999"/>
            </a:lvl4pPr>
            <a:lvl5pPr marL="1141352" indent="0" algn="ctr">
              <a:buNone/>
              <a:defRPr sz="999"/>
            </a:lvl5pPr>
            <a:lvl6pPr marL="1426691" indent="0" algn="ctr">
              <a:buNone/>
              <a:defRPr sz="999"/>
            </a:lvl6pPr>
            <a:lvl7pPr marL="1712029" indent="0" algn="ctr">
              <a:buNone/>
              <a:defRPr sz="999"/>
            </a:lvl7pPr>
            <a:lvl8pPr marL="1997367" indent="0" algn="ctr">
              <a:buNone/>
              <a:defRPr sz="999"/>
            </a:lvl8pPr>
            <a:lvl9pPr marL="2282705" indent="0" algn="ctr">
              <a:buNone/>
              <a:defRPr sz="9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05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9" y="227866"/>
            <a:ext cx="1241881" cy="3627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5" y="227866"/>
            <a:ext cx="3653651" cy="3627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15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067004"/>
            <a:ext cx="4967526" cy="1780319"/>
          </a:xfrm>
        </p:spPr>
        <p:txBody>
          <a:bodyPr anchor="b"/>
          <a:lstStyle>
            <a:lvl1pPr>
              <a:defRPr sz="37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2864166"/>
            <a:ext cx="4967526" cy="936228"/>
          </a:xfrm>
        </p:spPr>
        <p:txBody>
          <a:bodyPr/>
          <a:lstStyle>
            <a:lvl1pPr marL="0" indent="0">
              <a:buNone/>
              <a:defRPr sz="1498">
                <a:solidFill>
                  <a:schemeClr val="tx1"/>
                </a:solidFill>
              </a:defRPr>
            </a:lvl1pPr>
            <a:lvl2pPr marL="285339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2pPr>
            <a:lvl3pPr marL="570677" indent="0">
              <a:buNone/>
              <a:defRPr sz="1123">
                <a:solidFill>
                  <a:schemeClr val="tx1">
                    <a:tint val="75000"/>
                  </a:schemeClr>
                </a:solidFill>
              </a:defRPr>
            </a:lvl3pPr>
            <a:lvl4pPr marL="85601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4pPr>
            <a:lvl5pPr marL="1141352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5pPr>
            <a:lvl6pPr marL="1426691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6pPr>
            <a:lvl7pPr marL="1712029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7pPr>
            <a:lvl8pPr marL="1997367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8pPr>
            <a:lvl9pPr marL="2282705" indent="0">
              <a:buNone/>
              <a:defRPr sz="9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41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139326"/>
            <a:ext cx="2447766" cy="2715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1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227866"/>
            <a:ext cx="4967526" cy="82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5" y="1049170"/>
            <a:ext cx="2436517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5" y="1563353"/>
            <a:ext cx="2436517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049170"/>
            <a:ext cx="2448516" cy="514182"/>
          </a:xfrm>
        </p:spPr>
        <p:txBody>
          <a:bodyPr anchor="b"/>
          <a:lstStyle>
            <a:lvl1pPr marL="0" indent="0">
              <a:buNone/>
              <a:defRPr sz="1498" b="1"/>
            </a:lvl1pPr>
            <a:lvl2pPr marL="285339" indent="0">
              <a:buNone/>
              <a:defRPr sz="1248" b="1"/>
            </a:lvl2pPr>
            <a:lvl3pPr marL="570677" indent="0">
              <a:buNone/>
              <a:defRPr sz="1123" b="1"/>
            </a:lvl3pPr>
            <a:lvl4pPr marL="856015" indent="0">
              <a:buNone/>
              <a:defRPr sz="999" b="1"/>
            </a:lvl4pPr>
            <a:lvl5pPr marL="1141352" indent="0">
              <a:buNone/>
              <a:defRPr sz="999" b="1"/>
            </a:lvl5pPr>
            <a:lvl6pPr marL="1426691" indent="0">
              <a:buNone/>
              <a:defRPr sz="999" b="1"/>
            </a:lvl6pPr>
            <a:lvl7pPr marL="1712029" indent="0">
              <a:buNone/>
              <a:defRPr sz="999" b="1"/>
            </a:lvl7pPr>
            <a:lvl8pPr marL="1997367" indent="0">
              <a:buNone/>
              <a:defRPr sz="999" b="1"/>
            </a:lvl8pPr>
            <a:lvl9pPr marL="2282705" indent="0">
              <a:buNone/>
              <a:defRPr sz="9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563353"/>
            <a:ext cx="2448516" cy="22994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76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3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2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616227"/>
            <a:ext cx="2915722" cy="3041503"/>
          </a:xfrm>
        </p:spPr>
        <p:txBody>
          <a:bodyPr/>
          <a:lstStyle>
            <a:lvl1pPr>
              <a:defRPr sz="1997"/>
            </a:lvl1pPr>
            <a:lvl2pPr>
              <a:defRPr sz="1747"/>
            </a:lvl2pPr>
            <a:lvl3pPr>
              <a:defRPr sz="1498"/>
            </a:lvl3pPr>
            <a:lvl4pPr>
              <a:defRPr sz="1248"/>
            </a:lvl4pPr>
            <a:lvl5pPr>
              <a:defRPr sz="1248"/>
            </a:lvl5pPr>
            <a:lvl6pPr>
              <a:defRPr sz="1248"/>
            </a:lvl6pPr>
            <a:lvl7pPr>
              <a:defRPr sz="1248"/>
            </a:lvl7pPr>
            <a:lvl8pPr>
              <a:defRPr sz="1248"/>
            </a:lvl8pPr>
            <a:lvl9pPr>
              <a:defRPr sz="12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80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4" y="285327"/>
            <a:ext cx="1857573" cy="998643"/>
          </a:xfrm>
        </p:spPr>
        <p:txBody>
          <a:bodyPr anchor="b"/>
          <a:lstStyle>
            <a:lvl1pPr>
              <a:defRPr sz="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616227"/>
            <a:ext cx="2915722" cy="3041503"/>
          </a:xfrm>
        </p:spPr>
        <p:txBody>
          <a:bodyPr anchor="t"/>
          <a:lstStyle>
            <a:lvl1pPr marL="0" indent="0">
              <a:buNone/>
              <a:defRPr sz="1997"/>
            </a:lvl1pPr>
            <a:lvl2pPr marL="285339" indent="0">
              <a:buNone/>
              <a:defRPr sz="1747"/>
            </a:lvl2pPr>
            <a:lvl3pPr marL="570677" indent="0">
              <a:buNone/>
              <a:defRPr sz="1498"/>
            </a:lvl3pPr>
            <a:lvl4pPr marL="856015" indent="0">
              <a:buNone/>
              <a:defRPr sz="1248"/>
            </a:lvl4pPr>
            <a:lvl5pPr marL="1141352" indent="0">
              <a:buNone/>
              <a:defRPr sz="1248"/>
            </a:lvl5pPr>
            <a:lvl6pPr marL="1426691" indent="0">
              <a:buNone/>
              <a:defRPr sz="1248"/>
            </a:lvl6pPr>
            <a:lvl7pPr marL="1712029" indent="0">
              <a:buNone/>
              <a:defRPr sz="1248"/>
            </a:lvl7pPr>
            <a:lvl8pPr marL="1997367" indent="0">
              <a:buNone/>
              <a:defRPr sz="1248"/>
            </a:lvl8pPr>
            <a:lvl9pPr marL="2282705" indent="0">
              <a:buNone/>
              <a:defRPr sz="12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4" y="1283971"/>
            <a:ext cx="1857573" cy="2378713"/>
          </a:xfrm>
        </p:spPr>
        <p:txBody>
          <a:bodyPr/>
          <a:lstStyle>
            <a:lvl1pPr marL="0" indent="0">
              <a:buNone/>
              <a:defRPr sz="999"/>
            </a:lvl1pPr>
            <a:lvl2pPr marL="285339" indent="0">
              <a:buNone/>
              <a:defRPr sz="874"/>
            </a:lvl2pPr>
            <a:lvl3pPr marL="570677" indent="0">
              <a:buNone/>
              <a:defRPr sz="749"/>
            </a:lvl3pPr>
            <a:lvl4pPr marL="856015" indent="0">
              <a:buNone/>
              <a:defRPr sz="624"/>
            </a:lvl4pPr>
            <a:lvl5pPr marL="1141352" indent="0">
              <a:buNone/>
              <a:defRPr sz="624"/>
            </a:lvl5pPr>
            <a:lvl6pPr marL="1426691" indent="0">
              <a:buNone/>
              <a:defRPr sz="624"/>
            </a:lvl6pPr>
            <a:lvl7pPr marL="1712029" indent="0">
              <a:buNone/>
              <a:defRPr sz="624"/>
            </a:lvl7pPr>
            <a:lvl8pPr marL="1997367" indent="0">
              <a:buNone/>
              <a:defRPr sz="624"/>
            </a:lvl8pPr>
            <a:lvl9pPr marL="2282705" indent="0">
              <a:buNone/>
              <a:defRPr sz="6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2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227866"/>
            <a:ext cx="4967526" cy="82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139326"/>
            <a:ext cx="4967526" cy="271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ED85C-4F06-49A0-B339-8C08B1EAAF5D}" type="datetimeFigureOut">
              <a:rPr lang="en-GB" smtClean="0"/>
              <a:t>06/03/2023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966835"/>
            <a:ext cx="1943814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966835"/>
            <a:ext cx="1295876" cy="227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676A-86BD-4E84-8641-4BA36FB2CE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70677" rtl="0" eaLnBrk="1" latinLnBrk="0" hangingPunct="1">
        <a:lnSpc>
          <a:spcPct val="90000"/>
        </a:lnSpc>
        <a:spcBef>
          <a:spcPct val="0"/>
        </a:spcBef>
        <a:buNone/>
        <a:defRPr sz="27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669" indent="-142669" algn="l" defTabSz="570677" rtl="0" eaLnBrk="1" latinLnBrk="0" hangingPunct="1">
        <a:lnSpc>
          <a:spcPct val="90000"/>
        </a:lnSpc>
        <a:spcBef>
          <a:spcPts val="624"/>
        </a:spcBef>
        <a:buFont typeface="Arial" panose="020B0604020202020204" pitchFamily="34" charset="0"/>
        <a:buChar char="•"/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2800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498" kern="1200">
          <a:solidFill>
            <a:schemeClr val="tx1"/>
          </a:solidFill>
          <a:latin typeface="+mn-lt"/>
          <a:ea typeface="+mn-ea"/>
          <a:cs typeface="+mn-cs"/>
        </a:defRPr>
      </a:lvl2pPr>
      <a:lvl3pPr marL="713345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9868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284021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569360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854698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2140036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425374" indent="-142669" algn="l" defTabSz="57067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1pPr>
      <a:lvl2pPr marL="28533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2pPr>
      <a:lvl3pPr marL="57067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3pPr>
      <a:lvl4pPr marL="85601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4pPr>
      <a:lvl5pPr marL="1141352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5pPr>
      <a:lvl6pPr marL="1426691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6pPr>
      <a:lvl7pPr marL="1712029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7pPr>
      <a:lvl8pPr marL="1997367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8pPr>
      <a:lvl9pPr marL="2282705" algn="l" defTabSz="570677" rtl="0" eaLnBrk="1" latinLnBrk="0" hangingPunct="1">
        <a:defRPr sz="11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1005184" cy="13913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0" y="0"/>
            <a:ext cx="1009007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005185" y="2888563"/>
            <a:ext cx="4754809" cy="1391335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40612" y="1808119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009007" y="0"/>
            <a:ext cx="475044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215739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91008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7497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601BE-192E-813C-EEB7-CFE305106A10}"/>
              </a:ext>
            </a:extLst>
          </p:cNvPr>
          <p:cNvSpPr/>
          <p:nvPr/>
        </p:nvSpPr>
        <p:spPr>
          <a:xfrm>
            <a:off x="1117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37E0D-654E-A639-AD5F-D7B6409DD2A4}"/>
              </a:ext>
            </a:extLst>
          </p:cNvPr>
          <p:cNvSpPr/>
          <p:nvPr/>
        </p:nvSpPr>
        <p:spPr>
          <a:xfrm>
            <a:off x="5725974" y="-2"/>
            <a:ext cx="45719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7CEE-01F4-9CEB-5FC2-DB9FB45ED64E}"/>
              </a:ext>
            </a:extLst>
          </p:cNvPr>
          <p:cNvSpPr/>
          <p:nvPr/>
        </p:nvSpPr>
        <p:spPr>
          <a:xfrm rot="16200000">
            <a:off x="2870745" y="-28552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F7C12-4DEF-223D-E974-D5F4C67D52C8}"/>
              </a:ext>
            </a:extLst>
          </p:cNvPr>
          <p:cNvSpPr/>
          <p:nvPr/>
        </p:nvSpPr>
        <p:spPr>
          <a:xfrm rot="16200000">
            <a:off x="2855225" y="1387629"/>
            <a:ext cx="45719" cy="5756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6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13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69552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83957" y="2967174"/>
            <a:ext cx="4375493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86190" y="-6979"/>
            <a:ext cx="4375493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1" y="2958624"/>
            <a:ext cx="699090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 rot="16200000">
            <a:off x="-289194" y="904038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SF</a:t>
            </a:r>
          </a:p>
        </p:txBody>
      </p:sp>
    </p:spTree>
    <p:extLst>
      <p:ext uri="{BB962C8B-B14F-4D97-AF65-F5344CB8AC3E}">
        <p14:creationId xmlns:p14="http://schemas.microsoft.com/office/powerpoint/2010/main" val="415881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746069" cy="2006503"/>
          </a:xfrm>
          <a:prstGeom prst="roundRect">
            <a:avLst>
              <a:gd name="adj" fmla="val 1035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332689" y="2965606"/>
            <a:ext cx="4429005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332680" y="-6979"/>
            <a:ext cx="4429004" cy="2015741"/>
          </a:xfrm>
          <a:prstGeom prst="roundRect">
            <a:avLst>
              <a:gd name="adj" fmla="val 3933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4"/>
            <a:ext cx="746069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46002" y="1519904"/>
            <a:ext cx="1336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3556914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-1" y="-9238"/>
            <a:ext cx="1392541" cy="2015741"/>
          </a:xfrm>
          <a:prstGeom prst="roundRect">
            <a:avLst>
              <a:gd name="adj" fmla="val 7098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2132435" y="2965606"/>
            <a:ext cx="3629259" cy="1328256"/>
          </a:xfrm>
          <a:prstGeom prst="roundRect">
            <a:avLst>
              <a:gd name="adj" fmla="val 616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2132436" y="-6979"/>
            <a:ext cx="3629247" cy="2015741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58625"/>
            <a:ext cx="1396102" cy="1336806"/>
          </a:xfrm>
          <a:prstGeom prst="roundRect">
            <a:avLst>
              <a:gd name="adj" fmla="val 10224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3562" y="1189178"/>
            <a:ext cx="153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</p:spTree>
    <p:extLst>
      <p:ext uri="{BB962C8B-B14F-4D97-AF65-F5344CB8AC3E}">
        <p14:creationId xmlns:p14="http://schemas.microsoft.com/office/powerpoint/2010/main" val="169058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512" y="-2368"/>
            <a:ext cx="602678" cy="2069145"/>
          </a:xfrm>
          <a:prstGeom prst="roundRect">
            <a:avLst>
              <a:gd name="adj" fmla="val 24063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1675645-2E2D-2715-21D4-42FEE9880303}"/>
              </a:ext>
            </a:extLst>
          </p:cNvPr>
          <p:cNvSpPr/>
          <p:nvPr/>
        </p:nvSpPr>
        <p:spPr>
          <a:xfrm rot="10800000" flipV="1">
            <a:off x="348204" y="701936"/>
            <a:ext cx="318232" cy="181905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1613 h 240075"/>
              <a:gd name="connsiteX1" fmla="*/ 254700 w 471699"/>
              <a:gd name="connsiteY1" fmla="*/ 0 h 240075"/>
              <a:gd name="connsiteX2" fmla="*/ 471699 w 471699"/>
              <a:gd name="connsiteY2" fmla="*/ 240075 h 240075"/>
              <a:gd name="connsiteX3" fmla="*/ 0 w 471699"/>
              <a:gd name="connsiteY3" fmla="*/ 240075 h 240075"/>
              <a:gd name="connsiteX4" fmla="*/ 0 w 471699"/>
              <a:gd name="connsiteY4" fmla="*/ 1613 h 24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40075">
                <a:moveTo>
                  <a:pt x="0" y="1613"/>
                </a:moveTo>
                <a:lnTo>
                  <a:pt x="254700" y="0"/>
                </a:lnTo>
                <a:lnTo>
                  <a:pt x="471699" y="240075"/>
                </a:lnTo>
                <a:lnTo>
                  <a:pt x="0" y="240075"/>
                </a:lnTo>
                <a:lnTo>
                  <a:pt x="0" y="1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468835" y="2937683"/>
            <a:ext cx="4292860" cy="1350763"/>
          </a:xfrm>
          <a:prstGeom prst="roundRect">
            <a:avLst>
              <a:gd name="adj" fmla="val 11678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36E26-CDAD-2669-7408-C0BCDF631CA2}"/>
              </a:ext>
            </a:extLst>
          </p:cNvPr>
          <p:cNvSpPr/>
          <p:nvPr/>
        </p:nvSpPr>
        <p:spPr>
          <a:xfrm>
            <a:off x="1421579" y="2917128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5400000">
            <a:off x="-1197089" y="1344191"/>
            <a:ext cx="4604867" cy="157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apa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5AB1BB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468825" y="-2368"/>
            <a:ext cx="4292860" cy="2069145"/>
          </a:xfrm>
          <a:prstGeom prst="roundRect">
            <a:avLst>
              <a:gd name="adj" fmla="val 7552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-3562" y="2941356"/>
            <a:ext cx="602678" cy="1347094"/>
          </a:xfrm>
          <a:prstGeom prst="roundRect">
            <a:avLst>
              <a:gd name="adj" fmla="val 22401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DF4A75E-FDF7-67AB-AE8C-81BE4D542A18}"/>
              </a:ext>
            </a:extLst>
          </p:cNvPr>
          <p:cNvSpPr/>
          <p:nvPr/>
        </p:nvSpPr>
        <p:spPr>
          <a:xfrm rot="5400000">
            <a:off x="5532294" y="2946357"/>
            <a:ext cx="318232" cy="180684"/>
          </a:xfrm>
          <a:custGeom>
            <a:avLst/>
            <a:gdLst>
              <a:gd name="connsiteX0" fmla="*/ 0 w 471699"/>
              <a:gd name="connsiteY0" fmla="*/ 0 h 238462"/>
              <a:gd name="connsiteX1" fmla="*/ 471699 w 471699"/>
              <a:gd name="connsiteY1" fmla="*/ 0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8881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  <a:gd name="connsiteX0" fmla="*/ 0 w 471699"/>
              <a:gd name="connsiteY0" fmla="*/ 0 h 238462"/>
              <a:gd name="connsiteX1" fmla="*/ 263208 w 471699"/>
              <a:gd name="connsiteY1" fmla="*/ 3437 h 238462"/>
              <a:gd name="connsiteX2" fmla="*/ 471699 w 471699"/>
              <a:gd name="connsiteY2" fmla="*/ 238462 h 238462"/>
              <a:gd name="connsiteX3" fmla="*/ 0 w 471699"/>
              <a:gd name="connsiteY3" fmla="*/ 238462 h 238462"/>
              <a:gd name="connsiteX4" fmla="*/ 0 w 471699"/>
              <a:gd name="connsiteY4" fmla="*/ 0 h 23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99" h="238462">
                <a:moveTo>
                  <a:pt x="0" y="0"/>
                </a:moveTo>
                <a:lnTo>
                  <a:pt x="263208" y="3437"/>
                </a:lnTo>
                <a:lnTo>
                  <a:pt x="471699" y="238462"/>
                </a:lnTo>
                <a:lnTo>
                  <a:pt x="0" y="2384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-168587" y="1650843"/>
            <a:ext cx="7397574" cy="157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</a:t>
            </a:r>
            <a:r>
              <a:rPr lang="en-GB" sz="9644" b="1">
                <a:solidFill>
                  <a:srgbClr val="7F7F7F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</a:t>
            </a:r>
            <a:r>
              <a:rPr lang="en-GB" sz="9644" b="1">
                <a:solidFill>
                  <a:srgbClr val="7A263A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useway</a:t>
            </a:r>
          </a:p>
        </p:txBody>
      </p:sp>
    </p:spTree>
    <p:extLst>
      <p:ext uri="{BB962C8B-B14F-4D97-AF65-F5344CB8AC3E}">
        <p14:creationId xmlns:p14="http://schemas.microsoft.com/office/powerpoint/2010/main" val="413026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04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34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4276C9-F9BD-8619-EB66-DEB5749921FA}"/>
              </a:ext>
            </a:extLst>
          </p:cNvPr>
          <p:cNvSpPr/>
          <p:nvPr/>
        </p:nvSpPr>
        <p:spPr>
          <a:xfrm>
            <a:off x="953751" y="0"/>
            <a:ext cx="18000" cy="427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D5289E-5595-F824-BC85-D610EDDC6522}"/>
              </a:ext>
            </a:extLst>
          </p:cNvPr>
          <p:cNvSpPr/>
          <p:nvPr/>
        </p:nvSpPr>
        <p:spPr>
          <a:xfrm rot="16200000" flipH="1">
            <a:off x="2870723" y="3336"/>
            <a:ext cx="18000" cy="5759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05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-698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0"/>
            <a:ext cx="4584078" cy="2502756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6290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1" y="2888566"/>
            <a:ext cx="965996" cy="13913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E43F3B-B6E1-7210-879B-27AFE9595588}"/>
              </a:ext>
            </a:extLst>
          </p:cNvPr>
          <p:cNvSpPr/>
          <p:nvPr/>
        </p:nvSpPr>
        <p:spPr>
          <a:xfrm>
            <a:off x="1" y="0"/>
            <a:ext cx="965996" cy="288856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965997" y="2888563"/>
            <a:ext cx="4793997" cy="1391335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75408-3E42-5D08-7FED-62C7D1F59918}"/>
              </a:ext>
            </a:extLst>
          </p:cNvPr>
          <p:cNvSpPr txBox="1"/>
          <p:nvPr/>
        </p:nvSpPr>
        <p:spPr>
          <a:xfrm rot="16200000">
            <a:off x="-567708" y="1808118"/>
            <a:ext cx="2262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965997" y="0"/>
            <a:ext cx="4793452" cy="2888563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88643" y="2444114"/>
            <a:ext cx="56756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  <a:endParaRPr lang="en-GB" sz="8800" b="1">
              <a:solidFill>
                <a:srgbClr val="7A263A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194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3503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1395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35034"/>
          </a:xfrm>
          <a:prstGeom prst="roundRect">
            <a:avLst>
              <a:gd name="adj" fmla="val 0"/>
            </a:avLst>
          </a:prstGeom>
          <a:solidFill>
            <a:srgbClr val="5AB1BB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9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F33E6-48C6-2F14-D301-2E0B7985B91A}"/>
              </a:ext>
            </a:extLst>
          </p:cNvPr>
          <p:cNvSpPr/>
          <p:nvPr/>
        </p:nvSpPr>
        <p:spPr>
          <a:xfrm>
            <a:off x="0" y="0"/>
            <a:ext cx="1138136" cy="2509736"/>
          </a:xfrm>
          <a:prstGeom prst="roundRect">
            <a:avLst>
              <a:gd name="adj" fmla="val 0"/>
            </a:avLst>
          </a:prstGeom>
          <a:solidFill>
            <a:srgbClr val="EEB4B3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C4D2F5-1B5F-8B94-75B0-128AD20C2F6A}"/>
              </a:ext>
            </a:extLst>
          </p:cNvPr>
          <p:cNvSpPr/>
          <p:nvPr/>
        </p:nvSpPr>
        <p:spPr>
          <a:xfrm>
            <a:off x="1175372" y="2544866"/>
            <a:ext cx="4584078" cy="1750564"/>
          </a:xfrm>
          <a:prstGeom prst="roundRect">
            <a:avLst>
              <a:gd name="adj" fmla="val 0"/>
            </a:avLst>
          </a:prstGeom>
          <a:solidFill>
            <a:srgbClr val="7A263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C95C35-1B48-AA1E-545D-C3E97BCC7321}"/>
              </a:ext>
            </a:extLst>
          </p:cNvPr>
          <p:cNvSpPr/>
          <p:nvPr/>
        </p:nvSpPr>
        <p:spPr>
          <a:xfrm>
            <a:off x="1175372" y="-6979"/>
            <a:ext cx="4584078" cy="2516715"/>
          </a:xfrm>
          <a:prstGeom prst="roundRect">
            <a:avLst>
              <a:gd name="adj" fmla="val 0"/>
            </a:avLst>
          </a:prstGeom>
          <a:solidFill>
            <a:srgbClr val="FEC60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35679B-9375-4A3B-9740-2D1E7E3D6445}"/>
              </a:ext>
            </a:extLst>
          </p:cNvPr>
          <p:cNvSpPr/>
          <p:nvPr/>
        </p:nvSpPr>
        <p:spPr>
          <a:xfrm>
            <a:off x="0" y="2544866"/>
            <a:ext cx="1138136" cy="1750564"/>
          </a:xfrm>
          <a:prstGeom prst="roundRect">
            <a:avLst>
              <a:gd name="adj" fmla="val 0"/>
            </a:avLst>
          </a:prstGeom>
          <a:solidFill>
            <a:srgbClr val="2364AA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8">
              <a:solidFill>
                <a:srgbClr val="95BFE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9D04-7576-0017-8F07-92AFBC13D6A6}"/>
              </a:ext>
            </a:extLst>
          </p:cNvPr>
          <p:cNvSpPr txBox="1"/>
          <p:nvPr/>
        </p:nvSpPr>
        <p:spPr>
          <a:xfrm>
            <a:off x="1155920" y="2351235"/>
            <a:ext cx="458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causeway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2FFB-CDB5-6BCD-6256-EE2A05FDCE17}"/>
              </a:ext>
            </a:extLst>
          </p:cNvPr>
          <p:cNvSpPr txBox="1"/>
          <p:nvPr/>
        </p:nvSpPr>
        <p:spPr>
          <a:xfrm>
            <a:off x="-75188" y="1760070"/>
            <a:ext cx="133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bg1"/>
                </a:solidFill>
                <a:latin typeface="Android Insomnia" pitchFamily="2" charset="-128"/>
                <a:ea typeface="Android Insomnia" pitchFamily="2" charset="-128"/>
                <a:cs typeface="Android Insomnia" pitchFamily="2" charset="-128"/>
              </a:rPr>
              <a:t>asf</a:t>
            </a:r>
            <a:endParaRPr lang="en-GB" sz="4800" b="1">
              <a:solidFill>
                <a:schemeClr val="bg1"/>
              </a:solidFill>
              <a:latin typeface="Android Insomnia" pitchFamily="2" charset="-128"/>
              <a:ea typeface="Android Insomnia" pitchFamily="2" charset="-128"/>
              <a:cs typeface="Android Insomnia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424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27</Words>
  <Application>Microsoft Office PowerPoint</Application>
  <PresentationFormat>Custom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Android Insomnia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18</cp:revision>
  <cp:lastPrinted>2023-01-22T10:42:19Z</cp:lastPrinted>
  <dcterms:created xsi:type="dcterms:W3CDTF">2023-01-11T06:29:58Z</dcterms:created>
  <dcterms:modified xsi:type="dcterms:W3CDTF">2023-03-06T11:38:46Z</dcterms:modified>
</cp:coreProperties>
</file>