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1" r:id="rId4"/>
    <p:sldId id="270" r:id="rId5"/>
    <p:sldId id="262" r:id="rId6"/>
    <p:sldId id="263" r:id="rId7"/>
    <p:sldId id="264" r:id="rId8"/>
    <p:sldId id="271" r:id="rId9"/>
    <p:sldId id="272" r:id="rId10"/>
    <p:sldId id="266" r:id="rId11"/>
    <p:sldId id="273" r:id="rId12"/>
    <p:sldId id="265" r:id="rId13"/>
    <p:sldId id="259" r:id="rId14"/>
  </p:sldIdLst>
  <p:sldSz cx="9144000" cy="6858000" type="screen4x3"/>
  <p:notesSz cx="6858000" cy="9144000"/>
  <p:custShowLst>
    <p:custShow name="Daftar Pustaka" id="0">
      <p:sldLst>
        <p:sld r:id="rId1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604020202020204" pitchFamily="34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pada </a:t>
            </a:r>
            <a:r>
              <a:rPr lang="en-US" dirty="0" err="1"/>
              <a:t>perkuliahan</a:t>
            </a:r>
            <a:r>
              <a:rPr lang="en-US" dirty="0"/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dirty="0" err="1"/>
              <a:t>Letakkan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</p:spPr>
        <p:txBody>
          <a:bodyPr/>
          <a:lstStyle>
            <a:lvl1pPr algn="r">
              <a:buNone/>
              <a:defRPr sz="10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81C204-383C-4682-A1F6-1D94139A5F9B}"/>
              </a:ext>
            </a:extLst>
          </p:cNvPr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2879B-EB04-4892-859A-3108E1065032}"/>
              </a:ext>
            </a:extLst>
          </p:cNvPr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8A5F1-9DE1-49E1-97F0-BE2C8D405207}"/>
              </a:ext>
            </a:extLst>
          </p:cNvPr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6139D0-DAA0-46E1-8B24-85465E59C8AD}"/>
              </a:ext>
            </a:extLst>
          </p:cNvPr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47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/>
      <p:bldP spid="1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me Ba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evron 2">
            <a:hlinkClick r:id="" action="ppaction://hlinkshowjump?jump=previousslide" highlightClick="1"/>
            <a:hlinkHover r:id="" action="ppaction://noaction" highlightClick="1"/>
          </p:cNvPr>
          <p:cNvSpPr/>
          <p:nvPr/>
        </p:nvSpPr>
        <p:spPr>
          <a:xfrm flipH="1">
            <a:off x="7699038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17" name="Chevron 2">
            <a:hlinkClick r:id="" action="ppaction://hlinkshowjump?jump=nextslide" highlightClick="1"/>
            <a:hlinkHover r:id="" action="ppaction://noaction" highlightClick="1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14" name="Chevron 2">
            <a:hlinkClick r:id="" action="ppaction://hlinkshowjump?jump=firstslide" highlightClick="1"/>
            <a:hlinkHover r:id="" action="ppaction://noaction" highlightClick="1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5" name="Chevron 2">
            <a:hlinkClick r:id="" action="ppaction://hlinkshowjump?jump=endshow" highlightClick="1"/>
            <a:hlinkHover r:id="" action="ppaction://noaction" highlightClick="1"/>
          </p:cNvPr>
          <p:cNvSpPr/>
          <p:nvPr/>
        </p:nvSpPr>
        <p:spPr>
          <a:xfrm>
            <a:off x="8337213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6075" y="311760"/>
            <a:ext cx="66294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endParaRPr lang="en-US" dirty="0"/>
          </a:p>
        </p:txBody>
      </p:sp>
      <p:sp>
        <p:nvSpPr>
          <p:cNvPr id="12" name="Chevron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09B6AE9-7651-4677-81FF-CBA3E44F0499}"/>
              </a:ext>
            </a:extLst>
          </p:cNvPr>
          <p:cNvSpPr/>
          <p:nvPr userDrawn="1"/>
        </p:nvSpPr>
        <p:spPr>
          <a:xfrm flipH="1">
            <a:off x="7696200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9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←</a:t>
            </a:r>
            <a:endParaRPr lang="en-US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hevron 2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CD21E9F-BF9D-4E24-A8C9-545DC693A767}"/>
              </a:ext>
            </a:extLst>
          </p:cNvPr>
          <p:cNvSpPr/>
          <p:nvPr userDrawn="1"/>
        </p:nvSpPr>
        <p:spPr>
          <a:xfrm>
            <a:off x="8689638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9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endParaRPr lang="en-US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hevron 2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FAF2C93-7DA6-43D4-9E71-54084842562E}"/>
              </a:ext>
            </a:extLst>
          </p:cNvPr>
          <p:cNvSpPr/>
          <p:nvPr userDrawn="1"/>
        </p:nvSpPr>
        <p:spPr>
          <a:xfrm flipH="1">
            <a:off x="7907722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9" name="Chevron 2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6B77F3-D726-4B01-BAD7-1BF056913283}"/>
              </a:ext>
            </a:extLst>
          </p:cNvPr>
          <p:cNvSpPr/>
          <p:nvPr userDrawn="1"/>
        </p:nvSpPr>
        <p:spPr>
          <a:xfrm>
            <a:off x="8337213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586D7-2999-4312-AD83-97E3B2F1A333}"/>
              </a:ext>
            </a:extLst>
          </p:cNvPr>
          <p:cNvCxnSpPr>
            <a:cxnSpLocks/>
          </p:cNvCxnSpPr>
          <p:nvPr userDrawn="1"/>
        </p:nvCxnSpPr>
        <p:spPr>
          <a:xfrm>
            <a:off x="990600" y="990600"/>
            <a:ext cx="678180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5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Daftar</a:t>
            </a:r>
            <a:r>
              <a:rPr 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Pustaka</a:t>
            </a:r>
            <a:endParaRPr 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7" name="Chevron 2">
            <a:hlinkClick r:id="" action="ppaction://hlinkshowjump?jump=previousslide" highlightClick="1"/>
            <a:hlinkHover r:id="" action="ppaction://noaction" highlightClick="1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9" name="Chevron 2">
            <a:hlinkClick r:id="" action="ppaction://hlinkshowjump?jump=firstslide" highlightClick="1"/>
            <a:hlinkHover r:id="" action="ppaction://noaction" highlightClick="1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0" name="Chevron 2">
            <a:hlinkClick r:id="" action="ppaction://hlinkshowjump?jump=endshow" highlightClick="1"/>
            <a:hlinkHover r:id="" action="ppaction://noaction" highlightClick="1"/>
          </p:cNvPr>
          <p:cNvSpPr/>
          <p:nvPr/>
        </p:nvSpPr>
        <p:spPr>
          <a:xfrm>
            <a:off x="8427051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  <p:sp>
        <p:nvSpPr>
          <p:cNvPr id="14" name="Chevron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FE502DE-AB60-4C29-8577-FF0BC09F6983}"/>
              </a:ext>
            </a:extLst>
          </p:cNvPr>
          <p:cNvSpPr/>
          <p:nvPr userDrawn="1"/>
        </p:nvSpPr>
        <p:spPr>
          <a:xfrm flipH="1">
            <a:off x="7772400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9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←</a:t>
            </a:r>
            <a:endParaRPr lang="en-US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hevron 2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1958565-888C-4C15-ADBA-A6EA0D9584FF}"/>
              </a:ext>
            </a:extLst>
          </p:cNvPr>
          <p:cNvSpPr/>
          <p:nvPr userDrawn="1"/>
        </p:nvSpPr>
        <p:spPr>
          <a:xfrm flipH="1">
            <a:off x="7997560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6" name="Chevron 2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6975496-CABD-42C4-8ADE-889BE445E626}"/>
              </a:ext>
            </a:extLst>
          </p:cNvPr>
          <p:cNvSpPr/>
          <p:nvPr userDrawn="1"/>
        </p:nvSpPr>
        <p:spPr>
          <a:xfrm>
            <a:off x="8427051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AB273-5C2E-4FDD-BFF3-11213B19A7B5}"/>
              </a:ext>
            </a:extLst>
          </p:cNvPr>
          <p:cNvCxnSpPr>
            <a:cxnSpLocks/>
          </p:cNvCxnSpPr>
          <p:nvPr userDrawn="1"/>
        </p:nvCxnSpPr>
        <p:spPr>
          <a:xfrm>
            <a:off x="1063360" y="990600"/>
            <a:ext cx="693420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33600" y="2998125"/>
            <a:ext cx="5209309" cy="158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B0C899-3584-4183-A1A8-DD0B2436F398}"/>
              </a:ext>
            </a:extLst>
          </p:cNvPr>
          <p:cNvSpPr txBox="1"/>
          <p:nvPr userDrawn="1"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Kasih</a:t>
            </a:r>
            <a:endParaRPr 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B66063A-FA54-4365-B6B2-057CD39579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45" y="0"/>
            <a:ext cx="9296400" cy="685800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E9F1D4A-81BE-40A5-BD12-6C898FB9DBF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0" y="228600"/>
            <a:ext cx="1083425" cy="8447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1E090D5-B793-4493-A662-FEBBBFD7FDC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53745" y="0"/>
            <a:ext cx="1473075" cy="33852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E9B32-0E3E-46D2-A2DF-30515319AB3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53745" y="5907914"/>
            <a:ext cx="9144000" cy="97771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01BB28-CBEF-42DF-A037-79C8D68847F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53745" y="0"/>
            <a:ext cx="1272945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8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F85FC2A-0D16-4BCC-A66B-0ED9BF9C02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PEMOGRAMAN WEB ENTERPRISE (LAB)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70B06D7-D10F-44A7-B015-A6E303F75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52850" y="3874477"/>
            <a:ext cx="5086350" cy="1066800"/>
          </a:xfrm>
        </p:spPr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PHP Framework </a:t>
            </a:r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2C4490C-A959-404D-9EDE-3C8AA1B97A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52850" y="5257800"/>
            <a:ext cx="5086350" cy="457200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Siti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Maesaroh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6959B77-A030-49BB-831E-5EC35407C6A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9AF25E5-27C3-4221-B874-0C1B8CC5F7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BD4ADAC-2E01-4B5C-BE88-BC6017A58A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11" name="Tombol 01">
            <a:hlinkClick r:id="" action="ppaction://hlinkshowjump?jump=nextslide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Pembuka</a:t>
            </a:r>
            <a:endParaRPr lang="en-US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Tombol 02">
            <a:hlinkClick r:id="" action="ppaction://customshow?id=0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Daftar</a:t>
            </a:r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Pustaka</a:t>
            </a:r>
            <a:endParaRPr lang="en-US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ombol 03">
            <a:hlinkClick r:id="" action="ppaction://hlinkshowjump?jump=lastslide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Akhiri</a:t>
            </a:r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Presentasi</a:t>
            </a:r>
            <a:endParaRPr lang="en-US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8" name="Tombol 04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3733800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04</a:t>
            </a:r>
          </a:p>
        </p:txBody>
      </p:sp>
      <p:sp>
        <p:nvSpPr>
          <p:cNvPr id="14" name="Tombol 05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102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05</a:t>
            </a:r>
          </a:p>
        </p:txBody>
      </p:sp>
      <p:sp>
        <p:nvSpPr>
          <p:cNvPr id="12" name="Tombol 06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197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06</a:t>
            </a:r>
          </a:p>
        </p:txBody>
      </p:sp>
      <p:sp>
        <p:nvSpPr>
          <p:cNvPr id="13" name="Tombol 07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197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07</a:t>
            </a:r>
          </a:p>
        </p:txBody>
      </p:sp>
      <p:sp>
        <p:nvSpPr>
          <p:cNvPr id="19" name="Tombol 08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197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08</a:t>
            </a:r>
          </a:p>
        </p:txBody>
      </p:sp>
      <p:sp>
        <p:nvSpPr>
          <p:cNvPr id="17" name="Tombol 09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0866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09</a:t>
            </a:r>
          </a:p>
        </p:txBody>
      </p:sp>
      <p:sp>
        <p:nvSpPr>
          <p:cNvPr id="15" name="Tombol 10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0961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10</a:t>
            </a:r>
          </a:p>
        </p:txBody>
      </p:sp>
      <p:sp>
        <p:nvSpPr>
          <p:cNvPr id="16" name="Tombol 11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0961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11</a:t>
            </a:r>
          </a:p>
        </p:txBody>
      </p:sp>
      <p:sp>
        <p:nvSpPr>
          <p:cNvPr id="20" name="Tombol 12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0961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12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E8A327A-57DE-A79D-F3EC-1213EB3E5E6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3676"/>
          <a:stretch>
            <a:fillRect/>
          </a:stretch>
        </p:blipFill>
        <p:spPr>
          <a:xfrm>
            <a:off x="2203499" y="4147625"/>
            <a:ext cx="1295400" cy="1600200"/>
          </a:xfrm>
        </p:spPr>
      </p:pic>
    </p:spTree>
    <p:extLst>
      <p:ext uri="{BB962C8B-B14F-4D97-AF65-F5344CB8AC3E}">
        <p14:creationId xmlns:p14="http://schemas.microsoft.com/office/powerpoint/2010/main" val="2714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app/ </a:t>
            </a:r>
          </a:p>
          <a:p>
            <a:pPr lvl="0"/>
            <a:r>
              <a:rPr lang="en-US" dirty="0" err="1"/>
              <a:t>boostrap</a:t>
            </a:r>
            <a:r>
              <a:rPr lang="en-US" dirty="0"/>
              <a:t>/ </a:t>
            </a:r>
          </a:p>
          <a:p>
            <a:pPr lvl="0"/>
            <a:r>
              <a:rPr lang="en-US" dirty="0"/>
              <a:t>vendor/ </a:t>
            </a:r>
          </a:p>
          <a:p>
            <a:pPr lvl="0"/>
            <a:r>
              <a:rPr lang="en-US" dirty="0"/>
              <a:t>public/ </a:t>
            </a:r>
          </a:p>
          <a:p>
            <a:pPr lvl="0"/>
            <a:r>
              <a:rPr lang="en-US" dirty="0"/>
              <a:t>.</a:t>
            </a:r>
            <a:r>
              <a:rPr lang="en-US" dirty="0" err="1"/>
              <a:t>gitattributes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Struktur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Project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Laravel</a:t>
            </a:r>
            <a:endParaRPr lang="en-US" sz="3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8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arisan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composer.json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composer.lock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phpunit.xml </a:t>
            </a:r>
          </a:p>
          <a:p>
            <a:pPr lvl="0"/>
            <a:r>
              <a:rPr lang="en-US" dirty="0" err="1"/>
              <a:t>server.php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Struktur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Project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Laravel</a:t>
            </a:r>
            <a:endParaRPr lang="en-US" sz="3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0"/>
            <a:ext cx="8458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AU" sz="3200" dirty="0" err="1">
                <a:solidFill>
                  <a:schemeClr val="bg1"/>
                </a:solidFill>
              </a:rPr>
              <a:t>Nugraha</a:t>
            </a:r>
            <a:r>
              <a:rPr lang="en-AU" sz="3200" dirty="0">
                <a:solidFill>
                  <a:schemeClr val="bg1"/>
                </a:solidFill>
              </a:rPr>
              <a:t> </a:t>
            </a:r>
            <a:r>
              <a:rPr lang="en-AU" sz="3200" dirty="0" err="1">
                <a:solidFill>
                  <a:schemeClr val="bg1"/>
                </a:solidFill>
              </a:rPr>
              <a:t>Teten</a:t>
            </a:r>
            <a:r>
              <a:rPr lang="en-AU" sz="3200" dirty="0">
                <a:solidFill>
                  <a:schemeClr val="bg1"/>
                </a:solidFill>
              </a:rPr>
              <a:t>, Tutorial </a:t>
            </a:r>
            <a:r>
              <a:rPr lang="en-AU" sz="3200" dirty="0" err="1">
                <a:solidFill>
                  <a:schemeClr val="bg1"/>
                </a:solidFill>
              </a:rPr>
              <a:t>dasar</a:t>
            </a:r>
            <a:r>
              <a:rPr lang="en-AU" sz="3200" dirty="0">
                <a:solidFill>
                  <a:schemeClr val="bg1"/>
                </a:solidFill>
              </a:rPr>
              <a:t> </a:t>
            </a:r>
            <a:r>
              <a:rPr lang="en-AU" sz="3200" dirty="0" err="1">
                <a:solidFill>
                  <a:schemeClr val="bg1"/>
                </a:solidFill>
              </a:rPr>
              <a:t>Laravel</a:t>
            </a:r>
            <a:r>
              <a:rPr lang="en-AU" sz="3200" dirty="0">
                <a:solidFill>
                  <a:schemeClr val="bg1"/>
                </a:solidFill>
              </a:rPr>
              <a:t>, e-book, e-mail </a:t>
            </a:r>
            <a:r>
              <a:rPr lang="en-AU" sz="3200" u="sng" dirty="0">
                <a:solidFill>
                  <a:schemeClr val="bg1"/>
                </a:solidFill>
              </a:rPr>
              <a:t>tennugraha777@gmail.com</a:t>
            </a:r>
            <a:endParaRPr lang="en-US" sz="3200" dirty="0">
              <a:solidFill>
                <a:schemeClr val="bg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</a:rPr>
              <a:t>Tim air </a:t>
            </a:r>
            <a:r>
              <a:rPr lang="en-AU" sz="3200" dirty="0" err="1">
                <a:solidFill>
                  <a:schemeClr val="bg1"/>
                </a:solidFill>
              </a:rPr>
              <a:t>Putih</a:t>
            </a:r>
            <a:r>
              <a:rPr lang="en-AU" sz="3200" dirty="0">
                <a:solidFill>
                  <a:schemeClr val="bg1"/>
                </a:solidFill>
              </a:rPr>
              <a:t>, </a:t>
            </a:r>
            <a:r>
              <a:rPr lang="en-AU" sz="3200" dirty="0" err="1">
                <a:solidFill>
                  <a:schemeClr val="bg1"/>
                </a:solidFill>
              </a:rPr>
              <a:t>Panduan</a:t>
            </a:r>
            <a:r>
              <a:rPr lang="en-AU" sz="3200" dirty="0">
                <a:solidFill>
                  <a:schemeClr val="bg1"/>
                </a:solidFill>
              </a:rPr>
              <a:t> Framework PHP </a:t>
            </a:r>
            <a:r>
              <a:rPr lang="en-AU" sz="3200" dirty="0" err="1">
                <a:solidFill>
                  <a:schemeClr val="bg1"/>
                </a:solidFill>
              </a:rPr>
              <a:t>Laravel</a:t>
            </a:r>
            <a:r>
              <a:rPr lang="en-AU" sz="3200" dirty="0">
                <a:solidFill>
                  <a:schemeClr val="bg1"/>
                </a:solidFill>
              </a:rPr>
              <a:t> The PHP Framework for web Artisans, Creative Commons </a:t>
            </a:r>
            <a:r>
              <a:rPr lang="en-AU" sz="3200" dirty="0" err="1">
                <a:solidFill>
                  <a:schemeClr val="bg1"/>
                </a:solidFill>
              </a:rPr>
              <a:t>Atribusi</a:t>
            </a:r>
            <a:r>
              <a:rPr lang="en-AU" sz="3200" dirty="0">
                <a:solidFill>
                  <a:schemeClr val="bg1"/>
                </a:solidFill>
              </a:rPr>
              <a:t> Non-Commercial, 2014</a:t>
            </a:r>
            <a:endParaRPr lang="en-US" sz="3200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8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framework PHP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(</a:t>
            </a:r>
            <a:r>
              <a:rPr lang="en-US" i="1" dirty="0"/>
              <a:t>open source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MVC (</a:t>
            </a:r>
            <a:r>
              <a:rPr lang="en-US" i="1" dirty="0"/>
              <a:t>Model-View-Controller</a:t>
            </a:r>
            <a:r>
              <a:rPr lang="en-US" dirty="0"/>
              <a:t>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website.</a:t>
            </a:r>
          </a:p>
          <a:p>
            <a:pPr marL="0" indent="0">
              <a:buNone/>
            </a:pP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framework PHP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(</a:t>
            </a:r>
            <a:r>
              <a:rPr lang="en-US" i="1" dirty="0"/>
              <a:t>open source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MVC (</a:t>
            </a:r>
            <a:r>
              <a:rPr lang="en-US" i="1" dirty="0"/>
              <a:t>Model-View-Controller</a:t>
            </a:r>
            <a:r>
              <a:rPr lang="en-US" dirty="0"/>
              <a:t>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website.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Pengertian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Laravel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40568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Model, Model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data. </a:t>
            </a:r>
            <a:r>
              <a:rPr lang="en-US" dirty="0" err="1"/>
              <a:t>Biasanya</a:t>
            </a:r>
            <a:r>
              <a:rPr lang="en-US" dirty="0"/>
              <a:t> model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basis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kebasis</a:t>
            </a:r>
            <a:r>
              <a:rPr lang="en-US" dirty="0"/>
              <a:t> data, </a:t>
            </a:r>
            <a:r>
              <a:rPr lang="en-US" dirty="0" err="1"/>
              <a:t>pembaruan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 lvl="0"/>
            <a:r>
              <a:rPr lang="en-US" dirty="0"/>
              <a:t>View, View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Konsep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25966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Controller, Controller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menjembatani</a:t>
            </a:r>
            <a:r>
              <a:rPr lang="en-US" dirty="0"/>
              <a:t> model </a:t>
            </a:r>
            <a:r>
              <a:rPr lang="en-US" dirty="0" err="1"/>
              <a:t>dan</a:t>
            </a:r>
            <a:r>
              <a:rPr lang="en-US" dirty="0"/>
              <a:t> view.</a:t>
            </a:r>
          </a:p>
          <a:p>
            <a:r>
              <a:rPr lang="en-US" dirty="0"/>
              <a:t>Controller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mengirimkannya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Konsep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61069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Composer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level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PHP yang </a:t>
            </a:r>
            <a:r>
              <a:rPr lang="en-US" dirty="0" err="1"/>
              <a:t>menyediakan</a:t>
            </a:r>
            <a:r>
              <a:rPr lang="en-US" dirty="0"/>
              <a:t> format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 software PHP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library </a:t>
            </a:r>
            <a:r>
              <a:rPr lang="en-US" dirty="0"/>
              <a:t>yang </a:t>
            </a:r>
            <a:r>
              <a:rPr lang="en-US" dirty="0" err="1"/>
              <a:t>diperlukan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Instalasi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dan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Konfigurasi</a:t>
            </a:r>
            <a:endParaRPr lang="en-US" sz="3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4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i="1" dirty="0"/>
              <a:t>$ curl </a:t>
            </a:r>
            <a:r>
              <a:rPr lang="en-US" b="1" i="1" dirty="0" err="1"/>
              <a:t>sS</a:t>
            </a:r>
            <a:endParaRPr lang="en-US" dirty="0"/>
          </a:p>
          <a:p>
            <a:r>
              <a:rPr lang="en-US" b="1" i="1" dirty="0"/>
              <a:t>https://getcomposer.org/installer | </a:t>
            </a:r>
            <a:r>
              <a:rPr lang="en-US" b="1" i="1" dirty="0" err="1"/>
              <a:t>php</a:t>
            </a:r>
            <a:endParaRPr lang="en-US" dirty="0"/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curl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php</a:t>
            </a:r>
            <a:r>
              <a:rPr lang="en-US" b="1" i="1" dirty="0"/>
              <a:t> r</a:t>
            </a:r>
            <a:endParaRPr lang="en-US" dirty="0"/>
          </a:p>
          <a:p>
            <a:r>
              <a:rPr lang="en-US" b="1" i="1" dirty="0"/>
              <a:t>"</a:t>
            </a:r>
            <a:r>
              <a:rPr lang="en-US" b="1" i="1" dirty="0" err="1"/>
              <a:t>readfile</a:t>
            </a:r>
            <a:r>
              <a:rPr lang="en-US" b="1" i="1" dirty="0"/>
              <a:t>('https://getcomposer.org/installer');" | </a:t>
            </a:r>
            <a:r>
              <a:rPr lang="en-US" b="1" i="1" dirty="0" err="1"/>
              <a:t>php</a:t>
            </a:r>
            <a:endParaRPr lang="en-US" dirty="0"/>
          </a:p>
          <a:p>
            <a:r>
              <a:rPr lang="en-US" dirty="0"/>
              <a:t>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global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r>
              <a:rPr lang="en-US" b="1" i="1" dirty="0"/>
              <a:t>$ mv </a:t>
            </a:r>
            <a:r>
              <a:rPr lang="en-US" b="1" i="1" dirty="0" err="1"/>
              <a:t>composer.phar</a:t>
            </a:r>
            <a:r>
              <a:rPr lang="en-US" b="1" i="1" dirty="0"/>
              <a:t> /</a:t>
            </a:r>
            <a:r>
              <a:rPr lang="en-US" b="1" i="1" dirty="0" err="1"/>
              <a:t>usr</a:t>
            </a:r>
            <a:r>
              <a:rPr lang="en-US" b="1" i="1" dirty="0"/>
              <a:t>/local/bin/composer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Install Composer</a:t>
            </a:r>
          </a:p>
        </p:txBody>
      </p:sp>
    </p:spTree>
    <p:extLst>
      <p:ext uri="{BB962C8B-B14F-4D97-AF65-F5344CB8AC3E}">
        <p14:creationId xmlns:p14="http://schemas.microsoft.com/office/powerpoint/2010/main" val="209470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/>
              <a:t>Text Editor </a:t>
            </a:r>
            <a:endParaRPr lang="en-US" sz="2400" dirty="0"/>
          </a:p>
          <a:p>
            <a:r>
              <a:rPr lang="en-US" dirty="0" err="1"/>
              <a:t>Pilih</a:t>
            </a:r>
            <a:r>
              <a:rPr lang="en-US" dirty="0"/>
              <a:t> text editor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selera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text editor Sublime Text </a:t>
            </a:r>
            <a:r>
              <a:rPr lang="en-US" dirty="0" err="1"/>
              <a:t>Versi</a:t>
            </a:r>
            <a:r>
              <a:rPr lang="en-US" dirty="0"/>
              <a:t> 3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 </a:t>
            </a:r>
            <a:r>
              <a:rPr lang="en-US" dirty="0" err="1"/>
              <a:t>Emmet</a:t>
            </a:r>
            <a:r>
              <a:rPr lang="en-US" dirty="0"/>
              <a:t> (plugin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HTML).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PHPStorm</a:t>
            </a:r>
            <a:r>
              <a:rPr lang="en-US" dirty="0"/>
              <a:t>, </a:t>
            </a:r>
            <a:r>
              <a:rPr lang="en-US" dirty="0" err="1"/>
              <a:t>Aptana</a:t>
            </a:r>
            <a:r>
              <a:rPr lang="en-US" dirty="0"/>
              <a:t>, </a:t>
            </a:r>
            <a:r>
              <a:rPr lang="en-US" dirty="0" err="1"/>
              <a:t>Netbeans</a:t>
            </a:r>
            <a:r>
              <a:rPr lang="en-US" dirty="0"/>
              <a:t>, Notepad++ 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endParaRPr lang="en-US" sz="2800" dirty="0"/>
          </a:p>
          <a:p>
            <a:pPr lvl="1"/>
            <a:r>
              <a:rPr lang="en-US" dirty="0"/>
              <a:t>Webserver </a:t>
            </a:r>
            <a:r>
              <a:rPr lang="en-US" dirty="0" err="1"/>
              <a:t>dan</a:t>
            </a:r>
            <a:r>
              <a:rPr lang="en-US" dirty="0"/>
              <a:t> Database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Windows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Instalasi</a:t>
            </a:r>
            <a:endParaRPr lang="en-US" sz="3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terpenting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persi</a:t>
            </a:r>
            <a:r>
              <a:rPr lang="en-US" dirty="0"/>
              <a:t> PHP minimal </a:t>
            </a:r>
            <a:r>
              <a:rPr lang="en-US" dirty="0" err="1"/>
              <a:t>versi</a:t>
            </a:r>
            <a:r>
              <a:rPr lang="en-US" dirty="0"/>
              <a:t> 5.3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Mcrypt</a:t>
            </a:r>
            <a:r>
              <a:rPr lang="en-US" dirty="0"/>
              <a:t>.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XAMPP </a:t>
            </a:r>
            <a:r>
              <a:rPr lang="en-US" dirty="0" err="1"/>
              <a:t>versi</a:t>
            </a:r>
            <a:r>
              <a:rPr lang="en-US" dirty="0"/>
              <a:t> 3.2.1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mengukung</a:t>
            </a:r>
            <a:r>
              <a:rPr lang="en-US" dirty="0"/>
              <a:t> php5.4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Mcrypt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unduh</a:t>
            </a:r>
            <a:r>
              <a:rPr lang="en-US" dirty="0"/>
              <a:t> di website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CD. </a:t>
            </a:r>
            <a:endParaRPr lang="en-US" sz="2800" dirty="0"/>
          </a:p>
          <a:p>
            <a:pPr lvl="1"/>
            <a:r>
              <a:rPr lang="en-US" dirty="0"/>
              <a:t>Composer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Windows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Instalasi</a:t>
            </a:r>
            <a:endParaRPr lang="en-US" sz="3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9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composer. Composer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dependency </a:t>
            </a:r>
            <a:r>
              <a:rPr lang="en-US" dirty="0"/>
              <a:t>‘manager’ </a:t>
            </a:r>
            <a:r>
              <a:rPr lang="en-US" dirty="0" err="1"/>
              <a:t>untuk</a:t>
            </a:r>
            <a:r>
              <a:rPr lang="en-US" dirty="0"/>
              <a:t> PHP.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library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website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.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apt-get install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Windows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Instalasi</a:t>
            </a:r>
            <a:endParaRPr lang="en-US" sz="3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05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baru" id="{962BCA5E-8F67-4258-A392-4476A2BB575D}" vid="{A098FDFC-121F-474B-B665-0A84F5EC64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2237</TotalTime>
  <Words>465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Arial Nova</vt:lpstr>
      <vt:lpstr>Baskerville Old Face</vt:lpstr>
      <vt:lpstr>Calibri</vt:lpstr>
      <vt:lpstr>Impact</vt:lpstr>
      <vt:lpstr>Tahoma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User</cp:lastModifiedBy>
  <cp:revision>136</cp:revision>
  <dcterms:created xsi:type="dcterms:W3CDTF">2013-02-08T01:55:00Z</dcterms:created>
  <dcterms:modified xsi:type="dcterms:W3CDTF">2023-09-06T13:40:15Z</dcterms:modified>
</cp:coreProperties>
</file>