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sldIdLst>
    <p:sldId id="256" r:id="rId2"/>
    <p:sldId id="304" r:id="rId3"/>
    <p:sldId id="329" r:id="rId4"/>
    <p:sldId id="330" r:id="rId5"/>
    <p:sldId id="331" r:id="rId6"/>
    <p:sldId id="332" r:id="rId7"/>
    <p:sldId id="333" r:id="rId8"/>
    <p:sldId id="32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911E"/>
    <a:srgbClr val="A76711"/>
    <a:srgbClr val="FF9933"/>
    <a:srgbClr val="417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9" autoAdjust="0"/>
    <p:restoredTop sz="93366" autoAdjust="0"/>
  </p:normalViewPr>
  <p:slideViewPr>
    <p:cSldViewPr snapToGrid="0">
      <p:cViewPr varScale="1">
        <p:scale>
          <a:sx n="107" d="100"/>
          <a:sy n="107" d="100"/>
        </p:scale>
        <p:origin x="96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A4483-EFC4-46B5-90DE-1FE5622D5EF6}" type="datetimeFigureOut">
              <a:rPr lang="en-GB" smtClean="0"/>
              <a:t>12/05/2020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FAB35-0C5A-4462-9233-39EDD90384B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20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FAB35-0C5A-4462-9233-39EDD90384B6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93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FAB35-0C5A-4462-9233-39EDD90384B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84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FAB35-0C5A-4462-9233-39EDD90384B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876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FAB35-0C5A-4462-9233-39EDD90384B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28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FAB35-0C5A-4462-9233-39EDD90384B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806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FAB35-0C5A-4462-9233-39EDD90384B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776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1695-8D7E-4CD1-BA34-9666F43AD33E}" type="datetime1">
              <a:rPr lang="en-GB" smtClean="0"/>
              <a:t>12/05/2020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419-4EEC-4CD4-8AD9-CDA3BDBEF3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9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1100-1F77-4125-88B8-894EBBBE189C}" type="datetime1">
              <a:rPr lang="en-GB" smtClean="0"/>
              <a:t>12/05/2020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419-4EEC-4CD4-8AD9-CDA3BDBEF3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22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0305-8463-4617-A93E-680F66B31D81}" type="datetime1">
              <a:rPr lang="en-GB" smtClean="0"/>
              <a:t>12/05/2020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419-4EEC-4CD4-8AD9-CDA3BDBEF3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81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89B1-BB52-49AE-A99A-DBF836F78F90}" type="datetime1">
              <a:rPr lang="en-GB" smtClean="0"/>
              <a:t>12/05/2020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419-4EEC-4CD4-8AD9-CDA3BDBEF317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8EC4-8299-41C5-B2C4-F6218214DE99}" type="datetime1">
              <a:rPr lang="en-GB" smtClean="0"/>
              <a:t>12/05/2020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419-4EEC-4CD4-8AD9-CDA3BDBEF3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5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A036-F557-4DCC-A8BD-A43A65FE0AA7}" type="datetime1">
              <a:rPr lang="en-GB" smtClean="0"/>
              <a:t>12/05/2020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419-4EEC-4CD4-8AD9-CDA3BDBEF3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445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0322D-33F5-4F63-9251-3BFF2AC87E29}" type="datetime1">
              <a:rPr lang="en-GB" smtClean="0"/>
              <a:t>12/05/2020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419-4EEC-4CD4-8AD9-CDA3BDBEF3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63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B7D5-CA08-4FA8-8C96-1A66BDC39E30}" type="datetime1">
              <a:rPr lang="en-GB" smtClean="0"/>
              <a:t>12/05/2020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419-4EEC-4CD4-8AD9-CDA3BDBEF3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18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0F75-37FE-43B3-AFE8-48E4A85E21DF}" type="datetime1">
              <a:rPr lang="en-GB" smtClean="0"/>
              <a:t>12/05/2020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419-4EEC-4CD4-8AD9-CDA3BDBEF3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3393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8F69-1E32-452B-BAE4-C9844A0B989D}" type="datetime1">
              <a:rPr lang="en-GB" smtClean="0"/>
              <a:t>12/05/2020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6C08-A664-4189-B316-9FF7858F27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ounded Rectangular Callout 5"/>
          <p:cNvSpPr/>
          <p:nvPr userDrawn="1"/>
        </p:nvSpPr>
        <p:spPr>
          <a:xfrm>
            <a:off x="2743203" y="471492"/>
            <a:ext cx="6705597" cy="2743190"/>
          </a:xfrm>
          <a:custGeom>
            <a:avLst/>
            <a:gdLst>
              <a:gd name="connsiteX0" fmla="*/ 0 w 4038600"/>
              <a:gd name="connsiteY0" fmla="*/ 393708 h 2362200"/>
              <a:gd name="connsiteX1" fmla="*/ 393708 w 4038600"/>
              <a:gd name="connsiteY1" fmla="*/ 0 h 2362200"/>
              <a:gd name="connsiteX2" fmla="*/ 673100 w 4038600"/>
              <a:gd name="connsiteY2" fmla="*/ 0 h 2362200"/>
              <a:gd name="connsiteX3" fmla="*/ 673100 w 4038600"/>
              <a:gd name="connsiteY3" fmla="*/ 0 h 2362200"/>
              <a:gd name="connsiteX4" fmla="*/ 1682750 w 4038600"/>
              <a:gd name="connsiteY4" fmla="*/ 0 h 2362200"/>
              <a:gd name="connsiteX5" fmla="*/ 3644892 w 4038600"/>
              <a:gd name="connsiteY5" fmla="*/ 0 h 2362200"/>
              <a:gd name="connsiteX6" fmla="*/ 4038600 w 4038600"/>
              <a:gd name="connsiteY6" fmla="*/ 393708 h 2362200"/>
              <a:gd name="connsiteX7" fmla="*/ 4038600 w 4038600"/>
              <a:gd name="connsiteY7" fmla="*/ 1377950 h 2362200"/>
              <a:gd name="connsiteX8" fmla="*/ 4038600 w 4038600"/>
              <a:gd name="connsiteY8" fmla="*/ 1377950 h 2362200"/>
              <a:gd name="connsiteX9" fmla="*/ 4038600 w 4038600"/>
              <a:gd name="connsiteY9" fmla="*/ 1968500 h 2362200"/>
              <a:gd name="connsiteX10" fmla="*/ 4038600 w 4038600"/>
              <a:gd name="connsiteY10" fmla="*/ 1968492 h 2362200"/>
              <a:gd name="connsiteX11" fmla="*/ 3644892 w 4038600"/>
              <a:gd name="connsiteY11" fmla="*/ 2362200 h 2362200"/>
              <a:gd name="connsiteX12" fmla="*/ 1682750 w 4038600"/>
              <a:gd name="connsiteY12" fmla="*/ 2362200 h 2362200"/>
              <a:gd name="connsiteX13" fmla="*/ 1437257 w 4038600"/>
              <a:gd name="connsiteY13" fmla="*/ 2862183 h 2362200"/>
              <a:gd name="connsiteX14" fmla="*/ 673100 w 4038600"/>
              <a:gd name="connsiteY14" fmla="*/ 2362200 h 2362200"/>
              <a:gd name="connsiteX15" fmla="*/ 393708 w 4038600"/>
              <a:gd name="connsiteY15" fmla="*/ 2362200 h 2362200"/>
              <a:gd name="connsiteX16" fmla="*/ 0 w 4038600"/>
              <a:gd name="connsiteY16" fmla="*/ 1968492 h 2362200"/>
              <a:gd name="connsiteX17" fmla="*/ 0 w 4038600"/>
              <a:gd name="connsiteY17" fmla="*/ 1968500 h 2362200"/>
              <a:gd name="connsiteX18" fmla="*/ 0 w 4038600"/>
              <a:gd name="connsiteY18" fmla="*/ 1377950 h 2362200"/>
              <a:gd name="connsiteX19" fmla="*/ 0 w 4038600"/>
              <a:gd name="connsiteY19" fmla="*/ 1377950 h 2362200"/>
              <a:gd name="connsiteX20" fmla="*/ 0 w 4038600"/>
              <a:gd name="connsiteY20" fmla="*/ 393708 h 2362200"/>
              <a:gd name="connsiteX0" fmla="*/ 0 w 4038600"/>
              <a:gd name="connsiteY0" fmla="*/ 393708 h 2862183"/>
              <a:gd name="connsiteX1" fmla="*/ 393708 w 4038600"/>
              <a:gd name="connsiteY1" fmla="*/ 0 h 2862183"/>
              <a:gd name="connsiteX2" fmla="*/ 673100 w 4038600"/>
              <a:gd name="connsiteY2" fmla="*/ 0 h 2862183"/>
              <a:gd name="connsiteX3" fmla="*/ 1682750 w 4038600"/>
              <a:gd name="connsiteY3" fmla="*/ 0 h 2862183"/>
              <a:gd name="connsiteX4" fmla="*/ 3644892 w 4038600"/>
              <a:gd name="connsiteY4" fmla="*/ 0 h 2862183"/>
              <a:gd name="connsiteX5" fmla="*/ 4038600 w 4038600"/>
              <a:gd name="connsiteY5" fmla="*/ 393708 h 2862183"/>
              <a:gd name="connsiteX6" fmla="*/ 4038600 w 4038600"/>
              <a:gd name="connsiteY6" fmla="*/ 1377950 h 2862183"/>
              <a:gd name="connsiteX7" fmla="*/ 4038600 w 4038600"/>
              <a:gd name="connsiteY7" fmla="*/ 1377950 h 2862183"/>
              <a:gd name="connsiteX8" fmla="*/ 4038600 w 4038600"/>
              <a:gd name="connsiteY8" fmla="*/ 1968500 h 2862183"/>
              <a:gd name="connsiteX9" fmla="*/ 4038600 w 4038600"/>
              <a:gd name="connsiteY9" fmla="*/ 1968492 h 2862183"/>
              <a:gd name="connsiteX10" fmla="*/ 3644892 w 4038600"/>
              <a:gd name="connsiteY10" fmla="*/ 2362200 h 2862183"/>
              <a:gd name="connsiteX11" fmla="*/ 1682750 w 4038600"/>
              <a:gd name="connsiteY11" fmla="*/ 2362200 h 2862183"/>
              <a:gd name="connsiteX12" fmla="*/ 1437257 w 4038600"/>
              <a:gd name="connsiteY12" fmla="*/ 2862183 h 2862183"/>
              <a:gd name="connsiteX13" fmla="*/ 673100 w 4038600"/>
              <a:gd name="connsiteY13" fmla="*/ 2362200 h 2862183"/>
              <a:gd name="connsiteX14" fmla="*/ 393708 w 4038600"/>
              <a:gd name="connsiteY14" fmla="*/ 2362200 h 2862183"/>
              <a:gd name="connsiteX15" fmla="*/ 0 w 4038600"/>
              <a:gd name="connsiteY15" fmla="*/ 1968492 h 2862183"/>
              <a:gd name="connsiteX16" fmla="*/ 0 w 4038600"/>
              <a:gd name="connsiteY16" fmla="*/ 1968500 h 2862183"/>
              <a:gd name="connsiteX17" fmla="*/ 0 w 4038600"/>
              <a:gd name="connsiteY17" fmla="*/ 1377950 h 2862183"/>
              <a:gd name="connsiteX18" fmla="*/ 0 w 4038600"/>
              <a:gd name="connsiteY18" fmla="*/ 1377950 h 2862183"/>
              <a:gd name="connsiteX19" fmla="*/ 0 w 4038600"/>
              <a:gd name="connsiteY19" fmla="*/ 393708 h 2862183"/>
              <a:gd name="connsiteX0" fmla="*/ 0 w 4038600"/>
              <a:gd name="connsiteY0" fmla="*/ 393708 h 2862183"/>
              <a:gd name="connsiteX1" fmla="*/ 393708 w 4038600"/>
              <a:gd name="connsiteY1" fmla="*/ 0 h 2862183"/>
              <a:gd name="connsiteX2" fmla="*/ 1682750 w 4038600"/>
              <a:gd name="connsiteY2" fmla="*/ 0 h 2862183"/>
              <a:gd name="connsiteX3" fmla="*/ 3644892 w 4038600"/>
              <a:gd name="connsiteY3" fmla="*/ 0 h 2862183"/>
              <a:gd name="connsiteX4" fmla="*/ 4038600 w 4038600"/>
              <a:gd name="connsiteY4" fmla="*/ 393708 h 2862183"/>
              <a:gd name="connsiteX5" fmla="*/ 4038600 w 4038600"/>
              <a:gd name="connsiteY5" fmla="*/ 1377950 h 2862183"/>
              <a:gd name="connsiteX6" fmla="*/ 4038600 w 4038600"/>
              <a:gd name="connsiteY6" fmla="*/ 1377950 h 2862183"/>
              <a:gd name="connsiteX7" fmla="*/ 4038600 w 4038600"/>
              <a:gd name="connsiteY7" fmla="*/ 1968500 h 2862183"/>
              <a:gd name="connsiteX8" fmla="*/ 4038600 w 4038600"/>
              <a:gd name="connsiteY8" fmla="*/ 1968492 h 2862183"/>
              <a:gd name="connsiteX9" fmla="*/ 3644892 w 4038600"/>
              <a:gd name="connsiteY9" fmla="*/ 2362200 h 2862183"/>
              <a:gd name="connsiteX10" fmla="*/ 1682750 w 4038600"/>
              <a:gd name="connsiteY10" fmla="*/ 2362200 h 2862183"/>
              <a:gd name="connsiteX11" fmla="*/ 1437257 w 4038600"/>
              <a:gd name="connsiteY11" fmla="*/ 2862183 h 2862183"/>
              <a:gd name="connsiteX12" fmla="*/ 673100 w 4038600"/>
              <a:gd name="connsiteY12" fmla="*/ 2362200 h 2862183"/>
              <a:gd name="connsiteX13" fmla="*/ 393708 w 4038600"/>
              <a:gd name="connsiteY13" fmla="*/ 2362200 h 2862183"/>
              <a:gd name="connsiteX14" fmla="*/ 0 w 4038600"/>
              <a:gd name="connsiteY14" fmla="*/ 1968492 h 2862183"/>
              <a:gd name="connsiteX15" fmla="*/ 0 w 4038600"/>
              <a:gd name="connsiteY15" fmla="*/ 1968500 h 2862183"/>
              <a:gd name="connsiteX16" fmla="*/ 0 w 4038600"/>
              <a:gd name="connsiteY16" fmla="*/ 1377950 h 2862183"/>
              <a:gd name="connsiteX17" fmla="*/ 0 w 4038600"/>
              <a:gd name="connsiteY17" fmla="*/ 1377950 h 2862183"/>
              <a:gd name="connsiteX18" fmla="*/ 0 w 4038600"/>
              <a:gd name="connsiteY18" fmla="*/ 393708 h 2862183"/>
              <a:gd name="connsiteX0" fmla="*/ 0 w 4038600"/>
              <a:gd name="connsiteY0" fmla="*/ 393708 h 2862183"/>
              <a:gd name="connsiteX1" fmla="*/ 393708 w 4038600"/>
              <a:gd name="connsiteY1" fmla="*/ 0 h 2862183"/>
              <a:gd name="connsiteX2" fmla="*/ 3644892 w 4038600"/>
              <a:gd name="connsiteY2" fmla="*/ 0 h 2862183"/>
              <a:gd name="connsiteX3" fmla="*/ 4038600 w 4038600"/>
              <a:gd name="connsiteY3" fmla="*/ 393708 h 2862183"/>
              <a:gd name="connsiteX4" fmla="*/ 4038600 w 4038600"/>
              <a:gd name="connsiteY4" fmla="*/ 1377950 h 2862183"/>
              <a:gd name="connsiteX5" fmla="*/ 4038600 w 4038600"/>
              <a:gd name="connsiteY5" fmla="*/ 1377950 h 2862183"/>
              <a:gd name="connsiteX6" fmla="*/ 4038600 w 4038600"/>
              <a:gd name="connsiteY6" fmla="*/ 1968500 h 2862183"/>
              <a:gd name="connsiteX7" fmla="*/ 4038600 w 4038600"/>
              <a:gd name="connsiteY7" fmla="*/ 1968492 h 2862183"/>
              <a:gd name="connsiteX8" fmla="*/ 3644892 w 4038600"/>
              <a:gd name="connsiteY8" fmla="*/ 2362200 h 2862183"/>
              <a:gd name="connsiteX9" fmla="*/ 1682750 w 4038600"/>
              <a:gd name="connsiteY9" fmla="*/ 2362200 h 2862183"/>
              <a:gd name="connsiteX10" fmla="*/ 1437257 w 4038600"/>
              <a:gd name="connsiteY10" fmla="*/ 2862183 h 2862183"/>
              <a:gd name="connsiteX11" fmla="*/ 673100 w 4038600"/>
              <a:gd name="connsiteY11" fmla="*/ 2362200 h 2862183"/>
              <a:gd name="connsiteX12" fmla="*/ 393708 w 4038600"/>
              <a:gd name="connsiteY12" fmla="*/ 2362200 h 2862183"/>
              <a:gd name="connsiteX13" fmla="*/ 0 w 4038600"/>
              <a:gd name="connsiteY13" fmla="*/ 1968492 h 2862183"/>
              <a:gd name="connsiteX14" fmla="*/ 0 w 4038600"/>
              <a:gd name="connsiteY14" fmla="*/ 1968500 h 2862183"/>
              <a:gd name="connsiteX15" fmla="*/ 0 w 4038600"/>
              <a:gd name="connsiteY15" fmla="*/ 1377950 h 2862183"/>
              <a:gd name="connsiteX16" fmla="*/ 0 w 4038600"/>
              <a:gd name="connsiteY16" fmla="*/ 1377950 h 2862183"/>
              <a:gd name="connsiteX17" fmla="*/ 0 w 4038600"/>
              <a:gd name="connsiteY17" fmla="*/ 393708 h 2862183"/>
              <a:gd name="connsiteX0" fmla="*/ 0 w 4038600"/>
              <a:gd name="connsiteY0" fmla="*/ 393708 h 2862183"/>
              <a:gd name="connsiteX1" fmla="*/ 393708 w 4038600"/>
              <a:gd name="connsiteY1" fmla="*/ 0 h 2862183"/>
              <a:gd name="connsiteX2" fmla="*/ 3644892 w 4038600"/>
              <a:gd name="connsiteY2" fmla="*/ 0 h 2862183"/>
              <a:gd name="connsiteX3" fmla="*/ 4038600 w 4038600"/>
              <a:gd name="connsiteY3" fmla="*/ 393708 h 2862183"/>
              <a:gd name="connsiteX4" fmla="*/ 4038600 w 4038600"/>
              <a:gd name="connsiteY4" fmla="*/ 1377950 h 2862183"/>
              <a:gd name="connsiteX5" fmla="*/ 4038600 w 4038600"/>
              <a:gd name="connsiteY5" fmla="*/ 1377950 h 2862183"/>
              <a:gd name="connsiteX6" fmla="*/ 4038600 w 4038600"/>
              <a:gd name="connsiteY6" fmla="*/ 1968500 h 2862183"/>
              <a:gd name="connsiteX7" fmla="*/ 4038600 w 4038600"/>
              <a:gd name="connsiteY7" fmla="*/ 1968492 h 2862183"/>
              <a:gd name="connsiteX8" fmla="*/ 3644892 w 4038600"/>
              <a:gd name="connsiteY8" fmla="*/ 2362200 h 2862183"/>
              <a:gd name="connsiteX9" fmla="*/ 1682750 w 4038600"/>
              <a:gd name="connsiteY9" fmla="*/ 2362200 h 2862183"/>
              <a:gd name="connsiteX10" fmla="*/ 1437257 w 4038600"/>
              <a:gd name="connsiteY10" fmla="*/ 2862183 h 2862183"/>
              <a:gd name="connsiteX11" fmla="*/ 673100 w 4038600"/>
              <a:gd name="connsiteY11" fmla="*/ 2362200 h 2862183"/>
              <a:gd name="connsiteX12" fmla="*/ 393708 w 4038600"/>
              <a:gd name="connsiteY12" fmla="*/ 2362200 h 2862183"/>
              <a:gd name="connsiteX13" fmla="*/ 0 w 4038600"/>
              <a:gd name="connsiteY13" fmla="*/ 1968492 h 2862183"/>
              <a:gd name="connsiteX14" fmla="*/ 0 w 4038600"/>
              <a:gd name="connsiteY14" fmla="*/ 1968500 h 2862183"/>
              <a:gd name="connsiteX15" fmla="*/ 0 w 4038600"/>
              <a:gd name="connsiteY15" fmla="*/ 1377950 h 2862183"/>
              <a:gd name="connsiteX16" fmla="*/ 0 w 4038600"/>
              <a:gd name="connsiteY16" fmla="*/ 393708 h 2862183"/>
              <a:gd name="connsiteX0" fmla="*/ 0 w 4038600"/>
              <a:gd name="connsiteY0" fmla="*/ 393708 h 2862183"/>
              <a:gd name="connsiteX1" fmla="*/ 393708 w 4038600"/>
              <a:gd name="connsiteY1" fmla="*/ 0 h 2862183"/>
              <a:gd name="connsiteX2" fmla="*/ 3644892 w 4038600"/>
              <a:gd name="connsiteY2" fmla="*/ 0 h 2862183"/>
              <a:gd name="connsiteX3" fmla="*/ 4038600 w 4038600"/>
              <a:gd name="connsiteY3" fmla="*/ 393708 h 2862183"/>
              <a:gd name="connsiteX4" fmla="*/ 4038600 w 4038600"/>
              <a:gd name="connsiteY4" fmla="*/ 1377950 h 2862183"/>
              <a:gd name="connsiteX5" fmla="*/ 4038600 w 4038600"/>
              <a:gd name="connsiteY5" fmla="*/ 1377950 h 2862183"/>
              <a:gd name="connsiteX6" fmla="*/ 4038600 w 4038600"/>
              <a:gd name="connsiteY6" fmla="*/ 1968500 h 2862183"/>
              <a:gd name="connsiteX7" fmla="*/ 4038600 w 4038600"/>
              <a:gd name="connsiteY7" fmla="*/ 1968492 h 2862183"/>
              <a:gd name="connsiteX8" fmla="*/ 3644892 w 4038600"/>
              <a:gd name="connsiteY8" fmla="*/ 2362200 h 2862183"/>
              <a:gd name="connsiteX9" fmla="*/ 1682750 w 4038600"/>
              <a:gd name="connsiteY9" fmla="*/ 2362200 h 2862183"/>
              <a:gd name="connsiteX10" fmla="*/ 1437257 w 4038600"/>
              <a:gd name="connsiteY10" fmla="*/ 2862183 h 2862183"/>
              <a:gd name="connsiteX11" fmla="*/ 673100 w 4038600"/>
              <a:gd name="connsiteY11" fmla="*/ 2362200 h 2862183"/>
              <a:gd name="connsiteX12" fmla="*/ 393708 w 4038600"/>
              <a:gd name="connsiteY12" fmla="*/ 2362200 h 2862183"/>
              <a:gd name="connsiteX13" fmla="*/ 0 w 4038600"/>
              <a:gd name="connsiteY13" fmla="*/ 1968492 h 2862183"/>
              <a:gd name="connsiteX14" fmla="*/ 0 w 4038600"/>
              <a:gd name="connsiteY14" fmla="*/ 1968500 h 2862183"/>
              <a:gd name="connsiteX15" fmla="*/ 0 w 4038600"/>
              <a:gd name="connsiteY15" fmla="*/ 393708 h 2862183"/>
              <a:gd name="connsiteX0" fmla="*/ 0 w 4038600"/>
              <a:gd name="connsiteY0" fmla="*/ 393708 h 2862183"/>
              <a:gd name="connsiteX1" fmla="*/ 393708 w 4038600"/>
              <a:gd name="connsiteY1" fmla="*/ 0 h 2862183"/>
              <a:gd name="connsiteX2" fmla="*/ 3644892 w 4038600"/>
              <a:gd name="connsiteY2" fmla="*/ 0 h 2862183"/>
              <a:gd name="connsiteX3" fmla="*/ 4038600 w 4038600"/>
              <a:gd name="connsiteY3" fmla="*/ 393708 h 2862183"/>
              <a:gd name="connsiteX4" fmla="*/ 4038600 w 4038600"/>
              <a:gd name="connsiteY4" fmla="*/ 1377950 h 2862183"/>
              <a:gd name="connsiteX5" fmla="*/ 4038600 w 4038600"/>
              <a:gd name="connsiteY5" fmla="*/ 1968500 h 2862183"/>
              <a:gd name="connsiteX6" fmla="*/ 4038600 w 4038600"/>
              <a:gd name="connsiteY6" fmla="*/ 1968492 h 2862183"/>
              <a:gd name="connsiteX7" fmla="*/ 3644892 w 4038600"/>
              <a:gd name="connsiteY7" fmla="*/ 2362200 h 2862183"/>
              <a:gd name="connsiteX8" fmla="*/ 1682750 w 4038600"/>
              <a:gd name="connsiteY8" fmla="*/ 2362200 h 2862183"/>
              <a:gd name="connsiteX9" fmla="*/ 1437257 w 4038600"/>
              <a:gd name="connsiteY9" fmla="*/ 2862183 h 2862183"/>
              <a:gd name="connsiteX10" fmla="*/ 673100 w 4038600"/>
              <a:gd name="connsiteY10" fmla="*/ 2362200 h 2862183"/>
              <a:gd name="connsiteX11" fmla="*/ 393708 w 4038600"/>
              <a:gd name="connsiteY11" fmla="*/ 2362200 h 2862183"/>
              <a:gd name="connsiteX12" fmla="*/ 0 w 4038600"/>
              <a:gd name="connsiteY12" fmla="*/ 1968492 h 2862183"/>
              <a:gd name="connsiteX13" fmla="*/ 0 w 4038600"/>
              <a:gd name="connsiteY13" fmla="*/ 1968500 h 2862183"/>
              <a:gd name="connsiteX14" fmla="*/ 0 w 4038600"/>
              <a:gd name="connsiteY14" fmla="*/ 393708 h 2862183"/>
              <a:gd name="connsiteX0" fmla="*/ 0 w 4038600"/>
              <a:gd name="connsiteY0" fmla="*/ 571129 h 3039604"/>
              <a:gd name="connsiteX1" fmla="*/ 393708 w 4038600"/>
              <a:gd name="connsiteY1" fmla="*/ 177421 h 3039604"/>
              <a:gd name="connsiteX2" fmla="*/ 1964709 w 4038600"/>
              <a:gd name="connsiteY2" fmla="*/ 0 h 3039604"/>
              <a:gd name="connsiteX3" fmla="*/ 3644892 w 4038600"/>
              <a:gd name="connsiteY3" fmla="*/ 177421 h 3039604"/>
              <a:gd name="connsiteX4" fmla="*/ 4038600 w 4038600"/>
              <a:gd name="connsiteY4" fmla="*/ 571129 h 3039604"/>
              <a:gd name="connsiteX5" fmla="*/ 4038600 w 4038600"/>
              <a:gd name="connsiteY5" fmla="*/ 1555371 h 3039604"/>
              <a:gd name="connsiteX6" fmla="*/ 4038600 w 4038600"/>
              <a:gd name="connsiteY6" fmla="*/ 2145921 h 3039604"/>
              <a:gd name="connsiteX7" fmla="*/ 4038600 w 4038600"/>
              <a:gd name="connsiteY7" fmla="*/ 2145913 h 3039604"/>
              <a:gd name="connsiteX8" fmla="*/ 3644892 w 4038600"/>
              <a:gd name="connsiteY8" fmla="*/ 2539621 h 3039604"/>
              <a:gd name="connsiteX9" fmla="*/ 1682750 w 4038600"/>
              <a:gd name="connsiteY9" fmla="*/ 2539621 h 3039604"/>
              <a:gd name="connsiteX10" fmla="*/ 1437257 w 4038600"/>
              <a:gd name="connsiteY10" fmla="*/ 3039604 h 3039604"/>
              <a:gd name="connsiteX11" fmla="*/ 673100 w 4038600"/>
              <a:gd name="connsiteY11" fmla="*/ 2539621 h 3039604"/>
              <a:gd name="connsiteX12" fmla="*/ 393708 w 4038600"/>
              <a:gd name="connsiteY12" fmla="*/ 2539621 h 3039604"/>
              <a:gd name="connsiteX13" fmla="*/ 0 w 4038600"/>
              <a:gd name="connsiteY13" fmla="*/ 2145913 h 3039604"/>
              <a:gd name="connsiteX14" fmla="*/ 0 w 4038600"/>
              <a:gd name="connsiteY14" fmla="*/ 2145921 h 3039604"/>
              <a:gd name="connsiteX15" fmla="*/ 0 w 4038600"/>
              <a:gd name="connsiteY15" fmla="*/ 571129 h 3039604"/>
              <a:gd name="connsiteX0" fmla="*/ 0 w 4038600"/>
              <a:gd name="connsiteY0" fmla="*/ 571165 h 3039640"/>
              <a:gd name="connsiteX1" fmla="*/ 393708 w 4038600"/>
              <a:gd name="connsiteY1" fmla="*/ 177457 h 3039640"/>
              <a:gd name="connsiteX2" fmla="*/ 1964709 w 4038600"/>
              <a:gd name="connsiteY2" fmla="*/ 36 h 3039640"/>
              <a:gd name="connsiteX3" fmla="*/ 3644892 w 4038600"/>
              <a:gd name="connsiteY3" fmla="*/ 177457 h 3039640"/>
              <a:gd name="connsiteX4" fmla="*/ 4038600 w 4038600"/>
              <a:gd name="connsiteY4" fmla="*/ 571165 h 3039640"/>
              <a:gd name="connsiteX5" fmla="*/ 4038600 w 4038600"/>
              <a:gd name="connsiteY5" fmla="*/ 1555407 h 3039640"/>
              <a:gd name="connsiteX6" fmla="*/ 4038600 w 4038600"/>
              <a:gd name="connsiteY6" fmla="*/ 2145957 h 3039640"/>
              <a:gd name="connsiteX7" fmla="*/ 4038600 w 4038600"/>
              <a:gd name="connsiteY7" fmla="*/ 2145949 h 3039640"/>
              <a:gd name="connsiteX8" fmla="*/ 3644892 w 4038600"/>
              <a:gd name="connsiteY8" fmla="*/ 2539657 h 3039640"/>
              <a:gd name="connsiteX9" fmla="*/ 1682750 w 4038600"/>
              <a:gd name="connsiteY9" fmla="*/ 2539657 h 3039640"/>
              <a:gd name="connsiteX10" fmla="*/ 1437257 w 4038600"/>
              <a:gd name="connsiteY10" fmla="*/ 3039640 h 3039640"/>
              <a:gd name="connsiteX11" fmla="*/ 673100 w 4038600"/>
              <a:gd name="connsiteY11" fmla="*/ 2539657 h 3039640"/>
              <a:gd name="connsiteX12" fmla="*/ 393708 w 4038600"/>
              <a:gd name="connsiteY12" fmla="*/ 2539657 h 3039640"/>
              <a:gd name="connsiteX13" fmla="*/ 0 w 4038600"/>
              <a:gd name="connsiteY13" fmla="*/ 2145949 h 3039640"/>
              <a:gd name="connsiteX14" fmla="*/ 0 w 4038600"/>
              <a:gd name="connsiteY14" fmla="*/ 2145957 h 3039640"/>
              <a:gd name="connsiteX15" fmla="*/ 0 w 4038600"/>
              <a:gd name="connsiteY15" fmla="*/ 571165 h 3039640"/>
              <a:gd name="connsiteX0" fmla="*/ 0 w 4038600"/>
              <a:gd name="connsiteY0" fmla="*/ 573587 h 3042062"/>
              <a:gd name="connsiteX1" fmla="*/ 393708 w 4038600"/>
              <a:gd name="connsiteY1" fmla="*/ 179879 h 3042062"/>
              <a:gd name="connsiteX2" fmla="*/ 1964709 w 4038600"/>
              <a:gd name="connsiteY2" fmla="*/ 2458 h 3042062"/>
              <a:gd name="connsiteX3" fmla="*/ 3644892 w 4038600"/>
              <a:gd name="connsiteY3" fmla="*/ 179879 h 3042062"/>
              <a:gd name="connsiteX4" fmla="*/ 4038600 w 4038600"/>
              <a:gd name="connsiteY4" fmla="*/ 573587 h 3042062"/>
              <a:gd name="connsiteX5" fmla="*/ 4038600 w 4038600"/>
              <a:gd name="connsiteY5" fmla="*/ 1557829 h 3042062"/>
              <a:gd name="connsiteX6" fmla="*/ 4038600 w 4038600"/>
              <a:gd name="connsiteY6" fmla="*/ 2148379 h 3042062"/>
              <a:gd name="connsiteX7" fmla="*/ 4038600 w 4038600"/>
              <a:gd name="connsiteY7" fmla="*/ 2148371 h 3042062"/>
              <a:gd name="connsiteX8" fmla="*/ 3644892 w 4038600"/>
              <a:gd name="connsiteY8" fmla="*/ 2542079 h 3042062"/>
              <a:gd name="connsiteX9" fmla="*/ 1682750 w 4038600"/>
              <a:gd name="connsiteY9" fmla="*/ 2542079 h 3042062"/>
              <a:gd name="connsiteX10" fmla="*/ 1437257 w 4038600"/>
              <a:gd name="connsiteY10" fmla="*/ 3042062 h 3042062"/>
              <a:gd name="connsiteX11" fmla="*/ 673100 w 4038600"/>
              <a:gd name="connsiteY11" fmla="*/ 2542079 h 3042062"/>
              <a:gd name="connsiteX12" fmla="*/ 393708 w 4038600"/>
              <a:gd name="connsiteY12" fmla="*/ 2542079 h 3042062"/>
              <a:gd name="connsiteX13" fmla="*/ 0 w 4038600"/>
              <a:gd name="connsiteY13" fmla="*/ 2148371 h 3042062"/>
              <a:gd name="connsiteX14" fmla="*/ 0 w 4038600"/>
              <a:gd name="connsiteY14" fmla="*/ 2148379 h 3042062"/>
              <a:gd name="connsiteX15" fmla="*/ 0 w 4038600"/>
              <a:gd name="connsiteY15" fmla="*/ 573587 h 3042062"/>
              <a:gd name="connsiteX0" fmla="*/ 0 w 4038600"/>
              <a:gd name="connsiteY0" fmla="*/ 573587 h 3042062"/>
              <a:gd name="connsiteX1" fmla="*/ 393708 w 4038600"/>
              <a:gd name="connsiteY1" fmla="*/ 179879 h 3042062"/>
              <a:gd name="connsiteX2" fmla="*/ 1964709 w 4038600"/>
              <a:gd name="connsiteY2" fmla="*/ 2458 h 3042062"/>
              <a:gd name="connsiteX3" fmla="*/ 3644892 w 4038600"/>
              <a:gd name="connsiteY3" fmla="*/ 179879 h 3042062"/>
              <a:gd name="connsiteX4" fmla="*/ 4038600 w 4038600"/>
              <a:gd name="connsiteY4" fmla="*/ 573587 h 3042062"/>
              <a:gd name="connsiteX5" fmla="*/ 4038600 w 4038600"/>
              <a:gd name="connsiteY5" fmla="*/ 1557829 h 3042062"/>
              <a:gd name="connsiteX6" fmla="*/ 4038600 w 4038600"/>
              <a:gd name="connsiteY6" fmla="*/ 2148379 h 3042062"/>
              <a:gd name="connsiteX7" fmla="*/ 4038600 w 4038600"/>
              <a:gd name="connsiteY7" fmla="*/ 2148371 h 3042062"/>
              <a:gd name="connsiteX8" fmla="*/ 3644892 w 4038600"/>
              <a:gd name="connsiteY8" fmla="*/ 2542079 h 3042062"/>
              <a:gd name="connsiteX9" fmla="*/ 1682750 w 4038600"/>
              <a:gd name="connsiteY9" fmla="*/ 2542079 h 3042062"/>
              <a:gd name="connsiteX10" fmla="*/ 1437257 w 4038600"/>
              <a:gd name="connsiteY10" fmla="*/ 3042062 h 3042062"/>
              <a:gd name="connsiteX11" fmla="*/ 673100 w 4038600"/>
              <a:gd name="connsiteY11" fmla="*/ 2542079 h 3042062"/>
              <a:gd name="connsiteX12" fmla="*/ 393708 w 4038600"/>
              <a:gd name="connsiteY12" fmla="*/ 2542079 h 3042062"/>
              <a:gd name="connsiteX13" fmla="*/ 0 w 4038600"/>
              <a:gd name="connsiteY13" fmla="*/ 2148371 h 3042062"/>
              <a:gd name="connsiteX14" fmla="*/ 0 w 4038600"/>
              <a:gd name="connsiteY14" fmla="*/ 2148379 h 3042062"/>
              <a:gd name="connsiteX15" fmla="*/ 0 w 4038600"/>
              <a:gd name="connsiteY15" fmla="*/ 573587 h 3042062"/>
              <a:gd name="connsiteX0" fmla="*/ 0 w 4038600"/>
              <a:gd name="connsiteY0" fmla="*/ 573981 h 3042456"/>
              <a:gd name="connsiteX1" fmla="*/ 393708 w 4038600"/>
              <a:gd name="connsiteY1" fmla="*/ 180273 h 3042456"/>
              <a:gd name="connsiteX2" fmla="*/ 1964709 w 4038600"/>
              <a:gd name="connsiteY2" fmla="*/ 2852 h 3042456"/>
              <a:gd name="connsiteX3" fmla="*/ 3644892 w 4038600"/>
              <a:gd name="connsiteY3" fmla="*/ 180273 h 3042456"/>
              <a:gd name="connsiteX4" fmla="*/ 4038600 w 4038600"/>
              <a:gd name="connsiteY4" fmla="*/ 573981 h 3042456"/>
              <a:gd name="connsiteX5" fmla="*/ 4038600 w 4038600"/>
              <a:gd name="connsiteY5" fmla="*/ 1558223 h 3042456"/>
              <a:gd name="connsiteX6" fmla="*/ 4038600 w 4038600"/>
              <a:gd name="connsiteY6" fmla="*/ 2148773 h 3042456"/>
              <a:gd name="connsiteX7" fmla="*/ 4038600 w 4038600"/>
              <a:gd name="connsiteY7" fmla="*/ 2148765 h 3042456"/>
              <a:gd name="connsiteX8" fmla="*/ 3644892 w 4038600"/>
              <a:gd name="connsiteY8" fmla="*/ 2542473 h 3042456"/>
              <a:gd name="connsiteX9" fmla="*/ 1682750 w 4038600"/>
              <a:gd name="connsiteY9" fmla="*/ 2542473 h 3042456"/>
              <a:gd name="connsiteX10" fmla="*/ 1437257 w 4038600"/>
              <a:gd name="connsiteY10" fmla="*/ 3042456 h 3042456"/>
              <a:gd name="connsiteX11" fmla="*/ 673100 w 4038600"/>
              <a:gd name="connsiteY11" fmla="*/ 2542473 h 3042456"/>
              <a:gd name="connsiteX12" fmla="*/ 393708 w 4038600"/>
              <a:gd name="connsiteY12" fmla="*/ 2542473 h 3042456"/>
              <a:gd name="connsiteX13" fmla="*/ 0 w 4038600"/>
              <a:gd name="connsiteY13" fmla="*/ 2148765 h 3042456"/>
              <a:gd name="connsiteX14" fmla="*/ 0 w 4038600"/>
              <a:gd name="connsiteY14" fmla="*/ 2148773 h 3042456"/>
              <a:gd name="connsiteX15" fmla="*/ 0 w 4038600"/>
              <a:gd name="connsiteY15" fmla="*/ 573981 h 3042456"/>
              <a:gd name="connsiteX0" fmla="*/ 0 w 4038600"/>
              <a:gd name="connsiteY0" fmla="*/ 573981 h 3042456"/>
              <a:gd name="connsiteX1" fmla="*/ 393708 w 4038600"/>
              <a:gd name="connsiteY1" fmla="*/ 180273 h 3042456"/>
              <a:gd name="connsiteX2" fmla="*/ 1964709 w 4038600"/>
              <a:gd name="connsiteY2" fmla="*/ 2852 h 3042456"/>
              <a:gd name="connsiteX3" fmla="*/ 3644892 w 4038600"/>
              <a:gd name="connsiteY3" fmla="*/ 180273 h 3042456"/>
              <a:gd name="connsiteX4" fmla="*/ 4038600 w 4038600"/>
              <a:gd name="connsiteY4" fmla="*/ 573981 h 3042456"/>
              <a:gd name="connsiteX5" fmla="*/ 4038600 w 4038600"/>
              <a:gd name="connsiteY5" fmla="*/ 2148773 h 3042456"/>
              <a:gd name="connsiteX6" fmla="*/ 4038600 w 4038600"/>
              <a:gd name="connsiteY6" fmla="*/ 2148765 h 3042456"/>
              <a:gd name="connsiteX7" fmla="*/ 3644892 w 4038600"/>
              <a:gd name="connsiteY7" fmla="*/ 2542473 h 3042456"/>
              <a:gd name="connsiteX8" fmla="*/ 1682750 w 4038600"/>
              <a:gd name="connsiteY8" fmla="*/ 2542473 h 3042456"/>
              <a:gd name="connsiteX9" fmla="*/ 1437257 w 4038600"/>
              <a:gd name="connsiteY9" fmla="*/ 3042456 h 3042456"/>
              <a:gd name="connsiteX10" fmla="*/ 673100 w 4038600"/>
              <a:gd name="connsiteY10" fmla="*/ 2542473 h 3042456"/>
              <a:gd name="connsiteX11" fmla="*/ 393708 w 4038600"/>
              <a:gd name="connsiteY11" fmla="*/ 2542473 h 3042456"/>
              <a:gd name="connsiteX12" fmla="*/ 0 w 4038600"/>
              <a:gd name="connsiteY12" fmla="*/ 2148765 h 3042456"/>
              <a:gd name="connsiteX13" fmla="*/ 0 w 4038600"/>
              <a:gd name="connsiteY13" fmla="*/ 2148773 h 3042456"/>
              <a:gd name="connsiteX14" fmla="*/ 0 w 4038600"/>
              <a:gd name="connsiteY14" fmla="*/ 573981 h 3042456"/>
              <a:gd name="connsiteX0" fmla="*/ 0 w 4038600"/>
              <a:gd name="connsiteY0" fmla="*/ 573981 h 3042456"/>
              <a:gd name="connsiteX1" fmla="*/ 393708 w 4038600"/>
              <a:gd name="connsiteY1" fmla="*/ 180273 h 3042456"/>
              <a:gd name="connsiteX2" fmla="*/ 1964709 w 4038600"/>
              <a:gd name="connsiteY2" fmla="*/ 2852 h 3042456"/>
              <a:gd name="connsiteX3" fmla="*/ 3644892 w 4038600"/>
              <a:gd name="connsiteY3" fmla="*/ 180273 h 3042456"/>
              <a:gd name="connsiteX4" fmla="*/ 4038600 w 4038600"/>
              <a:gd name="connsiteY4" fmla="*/ 573981 h 3042456"/>
              <a:gd name="connsiteX5" fmla="*/ 4025521 w 4038600"/>
              <a:gd name="connsiteY5" fmla="*/ 1326685 h 3042456"/>
              <a:gd name="connsiteX6" fmla="*/ 4038600 w 4038600"/>
              <a:gd name="connsiteY6" fmla="*/ 2148773 h 3042456"/>
              <a:gd name="connsiteX7" fmla="*/ 4038600 w 4038600"/>
              <a:gd name="connsiteY7" fmla="*/ 2148765 h 3042456"/>
              <a:gd name="connsiteX8" fmla="*/ 3644892 w 4038600"/>
              <a:gd name="connsiteY8" fmla="*/ 2542473 h 3042456"/>
              <a:gd name="connsiteX9" fmla="*/ 1682750 w 4038600"/>
              <a:gd name="connsiteY9" fmla="*/ 2542473 h 3042456"/>
              <a:gd name="connsiteX10" fmla="*/ 1437257 w 4038600"/>
              <a:gd name="connsiteY10" fmla="*/ 3042456 h 3042456"/>
              <a:gd name="connsiteX11" fmla="*/ 673100 w 4038600"/>
              <a:gd name="connsiteY11" fmla="*/ 2542473 h 3042456"/>
              <a:gd name="connsiteX12" fmla="*/ 393708 w 4038600"/>
              <a:gd name="connsiteY12" fmla="*/ 2542473 h 3042456"/>
              <a:gd name="connsiteX13" fmla="*/ 0 w 4038600"/>
              <a:gd name="connsiteY13" fmla="*/ 2148765 h 3042456"/>
              <a:gd name="connsiteX14" fmla="*/ 0 w 4038600"/>
              <a:gd name="connsiteY14" fmla="*/ 2148773 h 3042456"/>
              <a:gd name="connsiteX15" fmla="*/ 0 w 4038600"/>
              <a:gd name="connsiteY15" fmla="*/ 573981 h 3042456"/>
              <a:gd name="connsiteX0" fmla="*/ 0 w 4257533"/>
              <a:gd name="connsiteY0" fmla="*/ 573981 h 3042456"/>
              <a:gd name="connsiteX1" fmla="*/ 393708 w 4257533"/>
              <a:gd name="connsiteY1" fmla="*/ 180273 h 3042456"/>
              <a:gd name="connsiteX2" fmla="*/ 1964709 w 4257533"/>
              <a:gd name="connsiteY2" fmla="*/ 2852 h 3042456"/>
              <a:gd name="connsiteX3" fmla="*/ 3644892 w 4257533"/>
              <a:gd name="connsiteY3" fmla="*/ 180273 h 3042456"/>
              <a:gd name="connsiteX4" fmla="*/ 4038600 w 4257533"/>
              <a:gd name="connsiteY4" fmla="*/ 573981 h 3042456"/>
              <a:gd name="connsiteX5" fmla="*/ 4257533 w 4257533"/>
              <a:gd name="connsiteY5" fmla="*/ 1299389 h 3042456"/>
              <a:gd name="connsiteX6" fmla="*/ 4038600 w 4257533"/>
              <a:gd name="connsiteY6" fmla="*/ 2148773 h 3042456"/>
              <a:gd name="connsiteX7" fmla="*/ 4038600 w 4257533"/>
              <a:gd name="connsiteY7" fmla="*/ 2148765 h 3042456"/>
              <a:gd name="connsiteX8" fmla="*/ 3644892 w 4257533"/>
              <a:gd name="connsiteY8" fmla="*/ 2542473 h 3042456"/>
              <a:gd name="connsiteX9" fmla="*/ 1682750 w 4257533"/>
              <a:gd name="connsiteY9" fmla="*/ 2542473 h 3042456"/>
              <a:gd name="connsiteX10" fmla="*/ 1437257 w 4257533"/>
              <a:gd name="connsiteY10" fmla="*/ 3042456 h 3042456"/>
              <a:gd name="connsiteX11" fmla="*/ 673100 w 4257533"/>
              <a:gd name="connsiteY11" fmla="*/ 2542473 h 3042456"/>
              <a:gd name="connsiteX12" fmla="*/ 393708 w 4257533"/>
              <a:gd name="connsiteY12" fmla="*/ 2542473 h 3042456"/>
              <a:gd name="connsiteX13" fmla="*/ 0 w 4257533"/>
              <a:gd name="connsiteY13" fmla="*/ 2148765 h 3042456"/>
              <a:gd name="connsiteX14" fmla="*/ 0 w 4257533"/>
              <a:gd name="connsiteY14" fmla="*/ 2148773 h 3042456"/>
              <a:gd name="connsiteX15" fmla="*/ 0 w 4257533"/>
              <a:gd name="connsiteY15" fmla="*/ 573981 h 3042456"/>
              <a:gd name="connsiteX0" fmla="*/ 0 w 4257642"/>
              <a:gd name="connsiteY0" fmla="*/ 573981 h 3042456"/>
              <a:gd name="connsiteX1" fmla="*/ 393708 w 4257642"/>
              <a:gd name="connsiteY1" fmla="*/ 180273 h 3042456"/>
              <a:gd name="connsiteX2" fmla="*/ 1964709 w 4257642"/>
              <a:gd name="connsiteY2" fmla="*/ 2852 h 3042456"/>
              <a:gd name="connsiteX3" fmla="*/ 3644892 w 4257642"/>
              <a:gd name="connsiteY3" fmla="*/ 180273 h 3042456"/>
              <a:gd name="connsiteX4" fmla="*/ 4038600 w 4257642"/>
              <a:gd name="connsiteY4" fmla="*/ 573981 h 3042456"/>
              <a:gd name="connsiteX5" fmla="*/ 4257533 w 4257642"/>
              <a:gd name="connsiteY5" fmla="*/ 1299389 h 3042456"/>
              <a:gd name="connsiteX6" fmla="*/ 4038600 w 4257642"/>
              <a:gd name="connsiteY6" fmla="*/ 2148773 h 3042456"/>
              <a:gd name="connsiteX7" fmla="*/ 4038600 w 4257642"/>
              <a:gd name="connsiteY7" fmla="*/ 2148765 h 3042456"/>
              <a:gd name="connsiteX8" fmla="*/ 3644892 w 4257642"/>
              <a:gd name="connsiteY8" fmla="*/ 2542473 h 3042456"/>
              <a:gd name="connsiteX9" fmla="*/ 1682750 w 4257642"/>
              <a:gd name="connsiteY9" fmla="*/ 2542473 h 3042456"/>
              <a:gd name="connsiteX10" fmla="*/ 1437257 w 4257642"/>
              <a:gd name="connsiteY10" fmla="*/ 3042456 h 3042456"/>
              <a:gd name="connsiteX11" fmla="*/ 673100 w 4257642"/>
              <a:gd name="connsiteY11" fmla="*/ 2542473 h 3042456"/>
              <a:gd name="connsiteX12" fmla="*/ 393708 w 4257642"/>
              <a:gd name="connsiteY12" fmla="*/ 2542473 h 3042456"/>
              <a:gd name="connsiteX13" fmla="*/ 0 w 4257642"/>
              <a:gd name="connsiteY13" fmla="*/ 2148765 h 3042456"/>
              <a:gd name="connsiteX14" fmla="*/ 0 w 4257642"/>
              <a:gd name="connsiteY14" fmla="*/ 2148773 h 3042456"/>
              <a:gd name="connsiteX15" fmla="*/ 0 w 4257642"/>
              <a:gd name="connsiteY15" fmla="*/ 573981 h 3042456"/>
              <a:gd name="connsiteX0" fmla="*/ 0 w 4162282"/>
              <a:gd name="connsiteY0" fmla="*/ 573981 h 3042456"/>
              <a:gd name="connsiteX1" fmla="*/ 393708 w 4162282"/>
              <a:gd name="connsiteY1" fmla="*/ 180273 h 3042456"/>
              <a:gd name="connsiteX2" fmla="*/ 1964709 w 4162282"/>
              <a:gd name="connsiteY2" fmla="*/ 2852 h 3042456"/>
              <a:gd name="connsiteX3" fmla="*/ 3644892 w 4162282"/>
              <a:gd name="connsiteY3" fmla="*/ 180273 h 3042456"/>
              <a:gd name="connsiteX4" fmla="*/ 4038600 w 4162282"/>
              <a:gd name="connsiteY4" fmla="*/ 573981 h 3042456"/>
              <a:gd name="connsiteX5" fmla="*/ 4161999 w 4162282"/>
              <a:gd name="connsiteY5" fmla="*/ 1299389 h 3042456"/>
              <a:gd name="connsiteX6" fmla="*/ 4038600 w 4162282"/>
              <a:gd name="connsiteY6" fmla="*/ 2148773 h 3042456"/>
              <a:gd name="connsiteX7" fmla="*/ 4038600 w 4162282"/>
              <a:gd name="connsiteY7" fmla="*/ 2148765 h 3042456"/>
              <a:gd name="connsiteX8" fmla="*/ 3644892 w 4162282"/>
              <a:gd name="connsiteY8" fmla="*/ 2542473 h 3042456"/>
              <a:gd name="connsiteX9" fmla="*/ 1682750 w 4162282"/>
              <a:gd name="connsiteY9" fmla="*/ 2542473 h 3042456"/>
              <a:gd name="connsiteX10" fmla="*/ 1437257 w 4162282"/>
              <a:gd name="connsiteY10" fmla="*/ 3042456 h 3042456"/>
              <a:gd name="connsiteX11" fmla="*/ 673100 w 4162282"/>
              <a:gd name="connsiteY11" fmla="*/ 2542473 h 3042456"/>
              <a:gd name="connsiteX12" fmla="*/ 393708 w 4162282"/>
              <a:gd name="connsiteY12" fmla="*/ 2542473 h 3042456"/>
              <a:gd name="connsiteX13" fmla="*/ 0 w 4162282"/>
              <a:gd name="connsiteY13" fmla="*/ 2148765 h 3042456"/>
              <a:gd name="connsiteX14" fmla="*/ 0 w 4162282"/>
              <a:gd name="connsiteY14" fmla="*/ 2148773 h 3042456"/>
              <a:gd name="connsiteX15" fmla="*/ 0 w 4162282"/>
              <a:gd name="connsiteY15" fmla="*/ 573981 h 3042456"/>
              <a:gd name="connsiteX0" fmla="*/ 0 w 4162282"/>
              <a:gd name="connsiteY0" fmla="*/ 573981 h 3042456"/>
              <a:gd name="connsiteX1" fmla="*/ 393708 w 4162282"/>
              <a:gd name="connsiteY1" fmla="*/ 180273 h 3042456"/>
              <a:gd name="connsiteX2" fmla="*/ 1964709 w 4162282"/>
              <a:gd name="connsiteY2" fmla="*/ 2852 h 3042456"/>
              <a:gd name="connsiteX3" fmla="*/ 3644892 w 4162282"/>
              <a:gd name="connsiteY3" fmla="*/ 180273 h 3042456"/>
              <a:gd name="connsiteX4" fmla="*/ 4038600 w 4162282"/>
              <a:gd name="connsiteY4" fmla="*/ 573981 h 3042456"/>
              <a:gd name="connsiteX5" fmla="*/ 4161999 w 4162282"/>
              <a:gd name="connsiteY5" fmla="*/ 1299389 h 3042456"/>
              <a:gd name="connsiteX6" fmla="*/ 4038600 w 4162282"/>
              <a:gd name="connsiteY6" fmla="*/ 2148773 h 3042456"/>
              <a:gd name="connsiteX7" fmla="*/ 4038600 w 4162282"/>
              <a:gd name="connsiteY7" fmla="*/ 2148765 h 3042456"/>
              <a:gd name="connsiteX8" fmla="*/ 3644892 w 4162282"/>
              <a:gd name="connsiteY8" fmla="*/ 2542473 h 3042456"/>
              <a:gd name="connsiteX9" fmla="*/ 1682750 w 4162282"/>
              <a:gd name="connsiteY9" fmla="*/ 2542473 h 3042456"/>
              <a:gd name="connsiteX10" fmla="*/ 1437257 w 4162282"/>
              <a:gd name="connsiteY10" fmla="*/ 3042456 h 3042456"/>
              <a:gd name="connsiteX11" fmla="*/ 673100 w 4162282"/>
              <a:gd name="connsiteY11" fmla="*/ 2542473 h 3042456"/>
              <a:gd name="connsiteX12" fmla="*/ 393708 w 4162282"/>
              <a:gd name="connsiteY12" fmla="*/ 2542473 h 3042456"/>
              <a:gd name="connsiteX13" fmla="*/ 0 w 4162282"/>
              <a:gd name="connsiteY13" fmla="*/ 2148765 h 3042456"/>
              <a:gd name="connsiteX14" fmla="*/ 0 w 4162282"/>
              <a:gd name="connsiteY14" fmla="*/ 2148773 h 3042456"/>
              <a:gd name="connsiteX15" fmla="*/ 0 w 4162282"/>
              <a:gd name="connsiteY15" fmla="*/ 573981 h 3042456"/>
              <a:gd name="connsiteX0" fmla="*/ 0 w 4162282"/>
              <a:gd name="connsiteY0" fmla="*/ 573981 h 3042456"/>
              <a:gd name="connsiteX1" fmla="*/ 393708 w 4162282"/>
              <a:gd name="connsiteY1" fmla="*/ 180273 h 3042456"/>
              <a:gd name="connsiteX2" fmla="*/ 1964709 w 4162282"/>
              <a:gd name="connsiteY2" fmla="*/ 2852 h 3042456"/>
              <a:gd name="connsiteX3" fmla="*/ 3644892 w 4162282"/>
              <a:gd name="connsiteY3" fmla="*/ 180273 h 3042456"/>
              <a:gd name="connsiteX4" fmla="*/ 4038600 w 4162282"/>
              <a:gd name="connsiteY4" fmla="*/ 573981 h 3042456"/>
              <a:gd name="connsiteX5" fmla="*/ 4161999 w 4162282"/>
              <a:gd name="connsiteY5" fmla="*/ 1299389 h 3042456"/>
              <a:gd name="connsiteX6" fmla="*/ 4038600 w 4162282"/>
              <a:gd name="connsiteY6" fmla="*/ 2148773 h 3042456"/>
              <a:gd name="connsiteX7" fmla="*/ 4038600 w 4162282"/>
              <a:gd name="connsiteY7" fmla="*/ 2148765 h 3042456"/>
              <a:gd name="connsiteX8" fmla="*/ 3644892 w 4162282"/>
              <a:gd name="connsiteY8" fmla="*/ 2542473 h 3042456"/>
              <a:gd name="connsiteX9" fmla="*/ 1682750 w 4162282"/>
              <a:gd name="connsiteY9" fmla="*/ 2542473 h 3042456"/>
              <a:gd name="connsiteX10" fmla="*/ 1437257 w 4162282"/>
              <a:gd name="connsiteY10" fmla="*/ 3042456 h 3042456"/>
              <a:gd name="connsiteX11" fmla="*/ 673100 w 4162282"/>
              <a:gd name="connsiteY11" fmla="*/ 2542473 h 3042456"/>
              <a:gd name="connsiteX12" fmla="*/ 393708 w 4162282"/>
              <a:gd name="connsiteY12" fmla="*/ 2542473 h 3042456"/>
              <a:gd name="connsiteX13" fmla="*/ 0 w 4162282"/>
              <a:gd name="connsiteY13" fmla="*/ 2148765 h 3042456"/>
              <a:gd name="connsiteX14" fmla="*/ 0 w 4162282"/>
              <a:gd name="connsiteY14" fmla="*/ 2148773 h 3042456"/>
              <a:gd name="connsiteX15" fmla="*/ 0 w 4162282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682750 w 4122144"/>
              <a:gd name="connsiteY9" fmla="*/ 2542473 h 3042456"/>
              <a:gd name="connsiteX10" fmla="*/ 1437257 w 4122144"/>
              <a:gd name="connsiteY10" fmla="*/ 3042456 h 3042456"/>
              <a:gd name="connsiteX11" fmla="*/ 673100 w 4122144"/>
              <a:gd name="connsiteY11" fmla="*/ 2542473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682750 w 4122144"/>
              <a:gd name="connsiteY9" fmla="*/ 2542473 h 3042456"/>
              <a:gd name="connsiteX10" fmla="*/ 1437257 w 4122144"/>
              <a:gd name="connsiteY10" fmla="*/ 3042456 h 3042456"/>
              <a:gd name="connsiteX11" fmla="*/ 673100 w 4122144"/>
              <a:gd name="connsiteY11" fmla="*/ 2542473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682750 w 4122144"/>
              <a:gd name="connsiteY9" fmla="*/ 2542473 h 3042456"/>
              <a:gd name="connsiteX10" fmla="*/ 1437257 w 4122144"/>
              <a:gd name="connsiteY10" fmla="*/ 3042456 h 3042456"/>
              <a:gd name="connsiteX11" fmla="*/ 673100 w 4122144"/>
              <a:gd name="connsiteY11" fmla="*/ 2542473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682750 w 4122144"/>
              <a:gd name="connsiteY9" fmla="*/ 2542473 h 3042456"/>
              <a:gd name="connsiteX10" fmla="*/ 1437257 w 4122144"/>
              <a:gd name="connsiteY10" fmla="*/ 3042456 h 3042456"/>
              <a:gd name="connsiteX11" fmla="*/ 673100 w 4122144"/>
              <a:gd name="connsiteY11" fmla="*/ 2542473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355204 w 4122144"/>
              <a:gd name="connsiteY9" fmla="*/ 2528825 h 3042456"/>
              <a:gd name="connsiteX10" fmla="*/ 1437257 w 4122144"/>
              <a:gd name="connsiteY10" fmla="*/ 3042456 h 3042456"/>
              <a:gd name="connsiteX11" fmla="*/ 673100 w 4122144"/>
              <a:gd name="connsiteY11" fmla="*/ 2542473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355204 w 4122144"/>
              <a:gd name="connsiteY9" fmla="*/ 2528825 h 3042456"/>
              <a:gd name="connsiteX10" fmla="*/ 1437257 w 4122144"/>
              <a:gd name="connsiteY10" fmla="*/ 3042456 h 3042456"/>
              <a:gd name="connsiteX11" fmla="*/ 782282 w 4122144"/>
              <a:gd name="connsiteY11" fmla="*/ 2556120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355204 w 4122144"/>
              <a:gd name="connsiteY9" fmla="*/ 2528825 h 3042456"/>
              <a:gd name="connsiteX10" fmla="*/ 1437257 w 4122144"/>
              <a:gd name="connsiteY10" fmla="*/ 3042456 h 3042456"/>
              <a:gd name="connsiteX11" fmla="*/ 782282 w 4122144"/>
              <a:gd name="connsiteY11" fmla="*/ 2556120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355204 w 4122144"/>
              <a:gd name="connsiteY9" fmla="*/ 2528825 h 3042456"/>
              <a:gd name="connsiteX10" fmla="*/ 1437257 w 4122144"/>
              <a:gd name="connsiteY10" fmla="*/ 3042456 h 3042456"/>
              <a:gd name="connsiteX11" fmla="*/ 782282 w 4122144"/>
              <a:gd name="connsiteY11" fmla="*/ 2556120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570 w 4122714"/>
              <a:gd name="connsiteY0" fmla="*/ 573981 h 3042456"/>
              <a:gd name="connsiteX1" fmla="*/ 394278 w 4122714"/>
              <a:gd name="connsiteY1" fmla="*/ 180273 h 3042456"/>
              <a:gd name="connsiteX2" fmla="*/ 1965279 w 4122714"/>
              <a:gd name="connsiteY2" fmla="*/ 2852 h 3042456"/>
              <a:gd name="connsiteX3" fmla="*/ 3645462 w 4122714"/>
              <a:gd name="connsiteY3" fmla="*/ 180273 h 3042456"/>
              <a:gd name="connsiteX4" fmla="*/ 4039170 w 4122714"/>
              <a:gd name="connsiteY4" fmla="*/ 573981 h 3042456"/>
              <a:gd name="connsiteX5" fmla="*/ 4121625 w 4122714"/>
              <a:gd name="connsiteY5" fmla="*/ 1326685 h 3042456"/>
              <a:gd name="connsiteX6" fmla="*/ 4039170 w 4122714"/>
              <a:gd name="connsiteY6" fmla="*/ 2148773 h 3042456"/>
              <a:gd name="connsiteX7" fmla="*/ 4039170 w 4122714"/>
              <a:gd name="connsiteY7" fmla="*/ 2148765 h 3042456"/>
              <a:gd name="connsiteX8" fmla="*/ 3645462 w 4122714"/>
              <a:gd name="connsiteY8" fmla="*/ 2542473 h 3042456"/>
              <a:gd name="connsiteX9" fmla="*/ 1355774 w 4122714"/>
              <a:gd name="connsiteY9" fmla="*/ 2528825 h 3042456"/>
              <a:gd name="connsiteX10" fmla="*/ 1437827 w 4122714"/>
              <a:gd name="connsiteY10" fmla="*/ 3042456 h 3042456"/>
              <a:gd name="connsiteX11" fmla="*/ 782852 w 4122714"/>
              <a:gd name="connsiteY11" fmla="*/ 2556120 h 3042456"/>
              <a:gd name="connsiteX12" fmla="*/ 394278 w 4122714"/>
              <a:gd name="connsiteY12" fmla="*/ 2542473 h 3042456"/>
              <a:gd name="connsiteX13" fmla="*/ 570 w 4122714"/>
              <a:gd name="connsiteY13" fmla="*/ 2148765 h 3042456"/>
              <a:gd name="connsiteX14" fmla="*/ 570 w 4122714"/>
              <a:gd name="connsiteY14" fmla="*/ 2148773 h 3042456"/>
              <a:gd name="connsiteX15" fmla="*/ 0 w 4122714"/>
              <a:gd name="connsiteY15" fmla="*/ 1381276 h 3042456"/>
              <a:gd name="connsiteX16" fmla="*/ 570 w 4122714"/>
              <a:gd name="connsiteY16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503460 w 4231896"/>
              <a:gd name="connsiteY12" fmla="*/ 2542473 h 3042456"/>
              <a:gd name="connsiteX13" fmla="*/ 109752 w 4231896"/>
              <a:gd name="connsiteY13" fmla="*/ 2148765 h 3042456"/>
              <a:gd name="connsiteX14" fmla="*/ 109752 w 4231896"/>
              <a:gd name="connsiteY14" fmla="*/ 2148773 h 3042456"/>
              <a:gd name="connsiteX15" fmla="*/ 0 w 4231896"/>
              <a:gd name="connsiteY15" fmla="*/ 1381276 h 3042456"/>
              <a:gd name="connsiteX16" fmla="*/ 109752 w 4231896"/>
              <a:gd name="connsiteY16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503460 w 4231896"/>
              <a:gd name="connsiteY12" fmla="*/ 2542473 h 3042456"/>
              <a:gd name="connsiteX13" fmla="*/ 109752 w 4231896"/>
              <a:gd name="connsiteY13" fmla="*/ 2148765 h 3042456"/>
              <a:gd name="connsiteX14" fmla="*/ 109752 w 4231896"/>
              <a:gd name="connsiteY14" fmla="*/ 2148773 h 3042456"/>
              <a:gd name="connsiteX15" fmla="*/ 0 w 4231896"/>
              <a:gd name="connsiteY15" fmla="*/ 1381276 h 3042456"/>
              <a:gd name="connsiteX16" fmla="*/ 109752 w 4231896"/>
              <a:gd name="connsiteY16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503460 w 4231896"/>
              <a:gd name="connsiteY12" fmla="*/ 2542473 h 3042456"/>
              <a:gd name="connsiteX13" fmla="*/ 109752 w 4231896"/>
              <a:gd name="connsiteY13" fmla="*/ 2148765 h 3042456"/>
              <a:gd name="connsiteX14" fmla="*/ 109752 w 4231896"/>
              <a:gd name="connsiteY14" fmla="*/ 2148773 h 3042456"/>
              <a:gd name="connsiteX15" fmla="*/ 0 w 4231896"/>
              <a:gd name="connsiteY15" fmla="*/ 1381276 h 3042456"/>
              <a:gd name="connsiteX16" fmla="*/ 109752 w 4231896"/>
              <a:gd name="connsiteY16" fmla="*/ 573981 h 3042456"/>
              <a:gd name="connsiteX0" fmla="*/ 109928 w 4232072"/>
              <a:gd name="connsiteY0" fmla="*/ 573981 h 3042456"/>
              <a:gd name="connsiteX1" fmla="*/ 503636 w 4232072"/>
              <a:gd name="connsiteY1" fmla="*/ 180273 h 3042456"/>
              <a:gd name="connsiteX2" fmla="*/ 2074637 w 4232072"/>
              <a:gd name="connsiteY2" fmla="*/ 2852 h 3042456"/>
              <a:gd name="connsiteX3" fmla="*/ 3754820 w 4232072"/>
              <a:gd name="connsiteY3" fmla="*/ 180273 h 3042456"/>
              <a:gd name="connsiteX4" fmla="*/ 4148528 w 4232072"/>
              <a:gd name="connsiteY4" fmla="*/ 573981 h 3042456"/>
              <a:gd name="connsiteX5" fmla="*/ 4230983 w 4232072"/>
              <a:gd name="connsiteY5" fmla="*/ 1326685 h 3042456"/>
              <a:gd name="connsiteX6" fmla="*/ 4148528 w 4232072"/>
              <a:gd name="connsiteY6" fmla="*/ 2148773 h 3042456"/>
              <a:gd name="connsiteX7" fmla="*/ 4148528 w 4232072"/>
              <a:gd name="connsiteY7" fmla="*/ 2148765 h 3042456"/>
              <a:gd name="connsiteX8" fmla="*/ 3754820 w 4232072"/>
              <a:gd name="connsiteY8" fmla="*/ 2542473 h 3042456"/>
              <a:gd name="connsiteX9" fmla="*/ 1465132 w 4232072"/>
              <a:gd name="connsiteY9" fmla="*/ 2528825 h 3042456"/>
              <a:gd name="connsiteX10" fmla="*/ 1547185 w 4232072"/>
              <a:gd name="connsiteY10" fmla="*/ 3042456 h 3042456"/>
              <a:gd name="connsiteX11" fmla="*/ 892210 w 4232072"/>
              <a:gd name="connsiteY11" fmla="*/ 2556120 h 3042456"/>
              <a:gd name="connsiteX12" fmla="*/ 503636 w 4232072"/>
              <a:gd name="connsiteY12" fmla="*/ 2542473 h 3042456"/>
              <a:gd name="connsiteX13" fmla="*/ 109928 w 4232072"/>
              <a:gd name="connsiteY13" fmla="*/ 2148765 h 3042456"/>
              <a:gd name="connsiteX14" fmla="*/ 109928 w 4232072"/>
              <a:gd name="connsiteY14" fmla="*/ 2148773 h 3042456"/>
              <a:gd name="connsiteX15" fmla="*/ 176 w 4232072"/>
              <a:gd name="connsiteY15" fmla="*/ 1381276 h 3042456"/>
              <a:gd name="connsiteX16" fmla="*/ 109928 w 4232072"/>
              <a:gd name="connsiteY16" fmla="*/ 573981 h 3042456"/>
              <a:gd name="connsiteX0" fmla="*/ 109963 w 4232107"/>
              <a:gd name="connsiteY0" fmla="*/ 573981 h 3042456"/>
              <a:gd name="connsiteX1" fmla="*/ 503671 w 4232107"/>
              <a:gd name="connsiteY1" fmla="*/ 180273 h 3042456"/>
              <a:gd name="connsiteX2" fmla="*/ 2074672 w 4232107"/>
              <a:gd name="connsiteY2" fmla="*/ 2852 h 3042456"/>
              <a:gd name="connsiteX3" fmla="*/ 3754855 w 4232107"/>
              <a:gd name="connsiteY3" fmla="*/ 180273 h 3042456"/>
              <a:gd name="connsiteX4" fmla="*/ 4148563 w 4232107"/>
              <a:gd name="connsiteY4" fmla="*/ 573981 h 3042456"/>
              <a:gd name="connsiteX5" fmla="*/ 4231018 w 4232107"/>
              <a:gd name="connsiteY5" fmla="*/ 1326685 h 3042456"/>
              <a:gd name="connsiteX6" fmla="*/ 4148563 w 4232107"/>
              <a:gd name="connsiteY6" fmla="*/ 2148773 h 3042456"/>
              <a:gd name="connsiteX7" fmla="*/ 4148563 w 4232107"/>
              <a:gd name="connsiteY7" fmla="*/ 2148765 h 3042456"/>
              <a:gd name="connsiteX8" fmla="*/ 3754855 w 4232107"/>
              <a:gd name="connsiteY8" fmla="*/ 2542473 h 3042456"/>
              <a:gd name="connsiteX9" fmla="*/ 1465167 w 4232107"/>
              <a:gd name="connsiteY9" fmla="*/ 2528825 h 3042456"/>
              <a:gd name="connsiteX10" fmla="*/ 1547220 w 4232107"/>
              <a:gd name="connsiteY10" fmla="*/ 3042456 h 3042456"/>
              <a:gd name="connsiteX11" fmla="*/ 892245 w 4232107"/>
              <a:gd name="connsiteY11" fmla="*/ 2556120 h 3042456"/>
              <a:gd name="connsiteX12" fmla="*/ 503671 w 4232107"/>
              <a:gd name="connsiteY12" fmla="*/ 2542473 h 3042456"/>
              <a:gd name="connsiteX13" fmla="*/ 109963 w 4232107"/>
              <a:gd name="connsiteY13" fmla="*/ 2148765 h 3042456"/>
              <a:gd name="connsiteX14" fmla="*/ 109963 w 4232107"/>
              <a:gd name="connsiteY14" fmla="*/ 2148773 h 3042456"/>
              <a:gd name="connsiteX15" fmla="*/ 211 w 4232107"/>
              <a:gd name="connsiteY15" fmla="*/ 1381276 h 3042456"/>
              <a:gd name="connsiteX16" fmla="*/ 109963 w 4232107"/>
              <a:gd name="connsiteY16" fmla="*/ 573981 h 3042456"/>
              <a:gd name="connsiteX0" fmla="*/ 109963 w 4232107"/>
              <a:gd name="connsiteY0" fmla="*/ 573981 h 3042456"/>
              <a:gd name="connsiteX1" fmla="*/ 503671 w 4232107"/>
              <a:gd name="connsiteY1" fmla="*/ 180273 h 3042456"/>
              <a:gd name="connsiteX2" fmla="*/ 2074672 w 4232107"/>
              <a:gd name="connsiteY2" fmla="*/ 2852 h 3042456"/>
              <a:gd name="connsiteX3" fmla="*/ 3754855 w 4232107"/>
              <a:gd name="connsiteY3" fmla="*/ 180273 h 3042456"/>
              <a:gd name="connsiteX4" fmla="*/ 4148563 w 4232107"/>
              <a:gd name="connsiteY4" fmla="*/ 573981 h 3042456"/>
              <a:gd name="connsiteX5" fmla="*/ 4231018 w 4232107"/>
              <a:gd name="connsiteY5" fmla="*/ 1326685 h 3042456"/>
              <a:gd name="connsiteX6" fmla="*/ 4148563 w 4232107"/>
              <a:gd name="connsiteY6" fmla="*/ 2148773 h 3042456"/>
              <a:gd name="connsiteX7" fmla="*/ 4148563 w 4232107"/>
              <a:gd name="connsiteY7" fmla="*/ 2148765 h 3042456"/>
              <a:gd name="connsiteX8" fmla="*/ 3754855 w 4232107"/>
              <a:gd name="connsiteY8" fmla="*/ 2542473 h 3042456"/>
              <a:gd name="connsiteX9" fmla="*/ 1465167 w 4232107"/>
              <a:gd name="connsiteY9" fmla="*/ 2528825 h 3042456"/>
              <a:gd name="connsiteX10" fmla="*/ 1547220 w 4232107"/>
              <a:gd name="connsiteY10" fmla="*/ 3042456 h 3042456"/>
              <a:gd name="connsiteX11" fmla="*/ 892245 w 4232107"/>
              <a:gd name="connsiteY11" fmla="*/ 2556120 h 3042456"/>
              <a:gd name="connsiteX12" fmla="*/ 503671 w 4232107"/>
              <a:gd name="connsiteY12" fmla="*/ 2542473 h 3042456"/>
              <a:gd name="connsiteX13" fmla="*/ 109963 w 4232107"/>
              <a:gd name="connsiteY13" fmla="*/ 2148765 h 3042456"/>
              <a:gd name="connsiteX14" fmla="*/ 109963 w 4232107"/>
              <a:gd name="connsiteY14" fmla="*/ 2148773 h 3042456"/>
              <a:gd name="connsiteX15" fmla="*/ 211 w 4232107"/>
              <a:gd name="connsiteY15" fmla="*/ 1381276 h 3042456"/>
              <a:gd name="connsiteX16" fmla="*/ 109963 w 4232107"/>
              <a:gd name="connsiteY16" fmla="*/ 573981 h 3042456"/>
              <a:gd name="connsiteX0" fmla="*/ 109963 w 4232107"/>
              <a:gd name="connsiteY0" fmla="*/ 573981 h 3042456"/>
              <a:gd name="connsiteX1" fmla="*/ 503671 w 4232107"/>
              <a:gd name="connsiteY1" fmla="*/ 180273 h 3042456"/>
              <a:gd name="connsiteX2" fmla="*/ 2074672 w 4232107"/>
              <a:gd name="connsiteY2" fmla="*/ 2852 h 3042456"/>
              <a:gd name="connsiteX3" fmla="*/ 3754855 w 4232107"/>
              <a:gd name="connsiteY3" fmla="*/ 180273 h 3042456"/>
              <a:gd name="connsiteX4" fmla="*/ 4148563 w 4232107"/>
              <a:gd name="connsiteY4" fmla="*/ 573981 h 3042456"/>
              <a:gd name="connsiteX5" fmla="*/ 4231018 w 4232107"/>
              <a:gd name="connsiteY5" fmla="*/ 1326685 h 3042456"/>
              <a:gd name="connsiteX6" fmla="*/ 4148563 w 4232107"/>
              <a:gd name="connsiteY6" fmla="*/ 2148773 h 3042456"/>
              <a:gd name="connsiteX7" fmla="*/ 4148563 w 4232107"/>
              <a:gd name="connsiteY7" fmla="*/ 2148765 h 3042456"/>
              <a:gd name="connsiteX8" fmla="*/ 3754855 w 4232107"/>
              <a:gd name="connsiteY8" fmla="*/ 2542473 h 3042456"/>
              <a:gd name="connsiteX9" fmla="*/ 1465167 w 4232107"/>
              <a:gd name="connsiteY9" fmla="*/ 2528825 h 3042456"/>
              <a:gd name="connsiteX10" fmla="*/ 1547220 w 4232107"/>
              <a:gd name="connsiteY10" fmla="*/ 3042456 h 3042456"/>
              <a:gd name="connsiteX11" fmla="*/ 892245 w 4232107"/>
              <a:gd name="connsiteY11" fmla="*/ 2556120 h 3042456"/>
              <a:gd name="connsiteX12" fmla="*/ 503671 w 4232107"/>
              <a:gd name="connsiteY12" fmla="*/ 2542473 h 3042456"/>
              <a:gd name="connsiteX13" fmla="*/ 109963 w 4232107"/>
              <a:gd name="connsiteY13" fmla="*/ 2148765 h 3042456"/>
              <a:gd name="connsiteX14" fmla="*/ 109963 w 4232107"/>
              <a:gd name="connsiteY14" fmla="*/ 2148773 h 3042456"/>
              <a:gd name="connsiteX15" fmla="*/ 211 w 4232107"/>
              <a:gd name="connsiteY15" fmla="*/ 1381276 h 3042456"/>
              <a:gd name="connsiteX16" fmla="*/ 109963 w 4232107"/>
              <a:gd name="connsiteY16" fmla="*/ 573981 h 3042456"/>
              <a:gd name="connsiteX0" fmla="*/ 110015 w 4232159"/>
              <a:gd name="connsiteY0" fmla="*/ 573981 h 3042456"/>
              <a:gd name="connsiteX1" fmla="*/ 503723 w 4232159"/>
              <a:gd name="connsiteY1" fmla="*/ 180273 h 3042456"/>
              <a:gd name="connsiteX2" fmla="*/ 2074724 w 4232159"/>
              <a:gd name="connsiteY2" fmla="*/ 2852 h 3042456"/>
              <a:gd name="connsiteX3" fmla="*/ 3754907 w 4232159"/>
              <a:gd name="connsiteY3" fmla="*/ 180273 h 3042456"/>
              <a:gd name="connsiteX4" fmla="*/ 4148615 w 4232159"/>
              <a:gd name="connsiteY4" fmla="*/ 573981 h 3042456"/>
              <a:gd name="connsiteX5" fmla="*/ 4231070 w 4232159"/>
              <a:gd name="connsiteY5" fmla="*/ 1326685 h 3042456"/>
              <a:gd name="connsiteX6" fmla="*/ 4148615 w 4232159"/>
              <a:gd name="connsiteY6" fmla="*/ 2148773 h 3042456"/>
              <a:gd name="connsiteX7" fmla="*/ 4148615 w 4232159"/>
              <a:gd name="connsiteY7" fmla="*/ 2148765 h 3042456"/>
              <a:gd name="connsiteX8" fmla="*/ 3754907 w 4232159"/>
              <a:gd name="connsiteY8" fmla="*/ 2542473 h 3042456"/>
              <a:gd name="connsiteX9" fmla="*/ 1465219 w 4232159"/>
              <a:gd name="connsiteY9" fmla="*/ 2528825 h 3042456"/>
              <a:gd name="connsiteX10" fmla="*/ 1547272 w 4232159"/>
              <a:gd name="connsiteY10" fmla="*/ 3042456 h 3042456"/>
              <a:gd name="connsiteX11" fmla="*/ 892297 w 4232159"/>
              <a:gd name="connsiteY11" fmla="*/ 2556120 h 3042456"/>
              <a:gd name="connsiteX12" fmla="*/ 503723 w 4232159"/>
              <a:gd name="connsiteY12" fmla="*/ 2542473 h 3042456"/>
              <a:gd name="connsiteX13" fmla="*/ 110015 w 4232159"/>
              <a:gd name="connsiteY13" fmla="*/ 2148765 h 3042456"/>
              <a:gd name="connsiteX14" fmla="*/ 110015 w 4232159"/>
              <a:gd name="connsiteY14" fmla="*/ 2148773 h 3042456"/>
              <a:gd name="connsiteX15" fmla="*/ 263 w 4232159"/>
              <a:gd name="connsiteY15" fmla="*/ 1381276 h 3042456"/>
              <a:gd name="connsiteX16" fmla="*/ 110015 w 4232159"/>
              <a:gd name="connsiteY16" fmla="*/ 573981 h 3042456"/>
              <a:gd name="connsiteX0" fmla="*/ 109964 w 4232108"/>
              <a:gd name="connsiteY0" fmla="*/ 573981 h 3042456"/>
              <a:gd name="connsiteX1" fmla="*/ 503672 w 4232108"/>
              <a:gd name="connsiteY1" fmla="*/ 180273 h 3042456"/>
              <a:gd name="connsiteX2" fmla="*/ 2074673 w 4232108"/>
              <a:gd name="connsiteY2" fmla="*/ 2852 h 3042456"/>
              <a:gd name="connsiteX3" fmla="*/ 3754856 w 4232108"/>
              <a:gd name="connsiteY3" fmla="*/ 180273 h 3042456"/>
              <a:gd name="connsiteX4" fmla="*/ 4148564 w 4232108"/>
              <a:gd name="connsiteY4" fmla="*/ 573981 h 3042456"/>
              <a:gd name="connsiteX5" fmla="*/ 4231019 w 4232108"/>
              <a:gd name="connsiteY5" fmla="*/ 1326685 h 3042456"/>
              <a:gd name="connsiteX6" fmla="*/ 4148564 w 4232108"/>
              <a:gd name="connsiteY6" fmla="*/ 2148773 h 3042456"/>
              <a:gd name="connsiteX7" fmla="*/ 4148564 w 4232108"/>
              <a:gd name="connsiteY7" fmla="*/ 2148765 h 3042456"/>
              <a:gd name="connsiteX8" fmla="*/ 3754856 w 4232108"/>
              <a:gd name="connsiteY8" fmla="*/ 2542473 h 3042456"/>
              <a:gd name="connsiteX9" fmla="*/ 1465168 w 4232108"/>
              <a:gd name="connsiteY9" fmla="*/ 2528825 h 3042456"/>
              <a:gd name="connsiteX10" fmla="*/ 1547221 w 4232108"/>
              <a:gd name="connsiteY10" fmla="*/ 3042456 h 3042456"/>
              <a:gd name="connsiteX11" fmla="*/ 892246 w 4232108"/>
              <a:gd name="connsiteY11" fmla="*/ 2556120 h 3042456"/>
              <a:gd name="connsiteX12" fmla="*/ 503672 w 4232108"/>
              <a:gd name="connsiteY12" fmla="*/ 2542473 h 3042456"/>
              <a:gd name="connsiteX13" fmla="*/ 109964 w 4232108"/>
              <a:gd name="connsiteY13" fmla="*/ 2148765 h 3042456"/>
              <a:gd name="connsiteX14" fmla="*/ 109964 w 4232108"/>
              <a:gd name="connsiteY14" fmla="*/ 2148773 h 3042456"/>
              <a:gd name="connsiteX15" fmla="*/ 212 w 4232108"/>
              <a:gd name="connsiteY15" fmla="*/ 1381276 h 3042456"/>
              <a:gd name="connsiteX16" fmla="*/ 109964 w 4232108"/>
              <a:gd name="connsiteY16" fmla="*/ 573981 h 3042456"/>
              <a:gd name="connsiteX0" fmla="*/ 110067 w 4232211"/>
              <a:gd name="connsiteY0" fmla="*/ 573981 h 3042456"/>
              <a:gd name="connsiteX1" fmla="*/ 503775 w 4232211"/>
              <a:gd name="connsiteY1" fmla="*/ 180273 h 3042456"/>
              <a:gd name="connsiteX2" fmla="*/ 2074776 w 4232211"/>
              <a:gd name="connsiteY2" fmla="*/ 2852 h 3042456"/>
              <a:gd name="connsiteX3" fmla="*/ 3754959 w 4232211"/>
              <a:gd name="connsiteY3" fmla="*/ 180273 h 3042456"/>
              <a:gd name="connsiteX4" fmla="*/ 4148667 w 4232211"/>
              <a:gd name="connsiteY4" fmla="*/ 573981 h 3042456"/>
              <a:gd name="connsiteX5" fmla="*/ 4231122 w 4232211"/>
              <a:gd name="connsiteY5" fmla="*/ 1326685 h 3042456"/>
              <a:gd name="connsiteX6" fmla="*/ 4148667 w 4232211"/>
              <a:gd name="connsiteY6" fmla="*/ 2148773 h 3042456"/>
              <a:gd name="connsiteX7" fmla="*/ 4148667 w 4232211"/>
              <a:gd name="connsiteY7" fmla="*/ 2148765 h 3042456"/>
              <a:gd name="connsiteX8" fmla="*/ 3754959 w 4232211"/>
              <a:gd name="connsiteY8" fmla="*/ 2542473 h 3042456"/>
              <a:gd name="connsiteX9" fmla="*/ 1465271 w 4232211"/>
              <a:gd name="connsiteY9" fmla="*/ 2528825 h 3042456"/>
              <a:gd name="connsiteX10" fmla="*/ 1547324 w 4232211"/>
              <a:gd name="connsiteY10" fmla="*/ 3042456 h 3042456"/>
              <a:gd name="connsiteX11" fmla="*/ 892349 w 4232211"/>
              <a:gd name="connsiteY11" fmla="*/ 2556120 h 3042456"/>
              <a:gd name="connsiteX12" fmla="*/ 503775 w 4232211"/>
              <a:gd name="connsiteY12" fmla="*/ 2542473 h 3042456"/>
              <a:gd name="connsiteX13" fmla="*/ 110067 w 4232211"/>
              <a:gd name="connsiteY13" fmla="*/ 2148765 h 3042456"/>
              <a:gd name="connsiteX14" fmla="*/ 110067 w 4232211"/>
              <a:gd name="connsiteY14" fmla="*/ 2148773 h 3042456"/>
              <a:gd name="connsiteX15" fmla="*/ 315 w 4232211"/>
              <a:gd name="connsiteY15" fmla="*/ 1381276 h 3042456"/>
              <a:gd name="connsiteX16" fmla="*/ 110067 w 4232211"/>
              <a:gd name="connsiteY16" fmla="*/ 573981 h 3042456"/>
              <a:gd name="connsiteX0" fmla="*/ 109813 w 4231957"/>
              <a:gd name="connsiteY0" fmla="*/ 573981 h 3042456"/>
              <a:gd name="connsiteX1" fmla="*/ 503521 w 4231957"/>
              <a:gd name="connsiteY1" fmla="*/ 180273 h 3042456"/>
              <a:gd name="connsiteX2" fmla="*/ 2074522 w 4231957"/>
              <a:gd name="connsiteY2" fmla="*/ 2852 h 3042456"/>
              <a:gd name="connsiteX3" fmla="*/ 3754705 w 4231957"/>
              <a:gd name="connsiteY3" fmla="*/ 180273 h 3042456"/>
              <a:gd name="connsiteX4" fmla="*/ 4148413 w 4231957"/>
              <a:gd name="connsiteY4" fmla="*/ 573981 h 3042456"/>
              <a:gd name="connsiteX5" fmla="*/ 4230868 w 4231957"/>
              <a:gd name="connsiteY5" fmla="*/ 1326685 h 3042456"/>
              <a:gd name="connsiteX6" fmla="*/ 4148413 w 4231957"/>
              <a:gd name="connsiteY6" fmla="*/ 2148773 h 3042456"/>
              <a:gd name="connsiteX7" fmla="*/ 4148413 w 4231957"/>
              <a:gd name="connsiteY7" fmla="*/ 2148765 h 3042456"/>
              <a:gd name="connsiteX8" fmla="*/ 3754705 w 4231957"/>
              <a:gd name="connsiteY8" fmla="*/ 2542473 h 3042456"/>
              <a:gd name="connsiteX9" fmla="*/ 1465017 w 4231957"/>
              <a:gd name="connsiteY9" fmla="*/ 2528825 h 3042456"/>
              <a:gd name="connsiteX10" fmla="*/ 1547070 w 4231957"/>
              <a:gd name="connsiteY10" fmla="*/ 3042456 h 3042456"/>
              <a:gd name="connsiteX11" fmla="*/ 892095 w 4231957"/>
              <a:gd name="connsiteY11" fmla="*/ 2556120 h 3042456"/>
              <a:gd name="connsiteX12" fmla="*/ 503521 w 4231957"/>
              <a:gd name="connsiteY12" fmla="*/ 2542473 h 3042456"/>
              <a:gd name="connsiteX13" fmla="*/ 109813 w 4231957"/>
              <a:gd name="connsiteY13" fmla="*/ 2148765 h 3042456"/>
              <a:gd name="connsiteX14" fmla="*/ 109813 w 4231957"/>
              <a:gd name="connsiteY14" fmla="*/ 2148773 h 3042456"/>
              <a:gd name="connsiteX15" fmla="*/ 61 w 4231957"/>
              <a:gd name="connsiteY15" fmla="*/ 1381276 h 3042456"/>
              <a:gd name="connsiteX16" fmla="*/ 109813 w 4231957"/>
              <a:gd name="connsiteY16" fmla="*/ 573981 h 3042456"/>
              <a:gd name="connsiteX0" fmla="*/ 110177 w 4232321"/>
              <a:gd name="connsiteY0" fmla="*/ 573981 h 3042456"/>
              <a:gd name="connsiteX1" fmla="*/ 503885 w 4232321"/>
              <a:gd name="connsiteY1" fmla="*/ 180273 h 3042456"/>
              <a:gd name="connsiteX2" fmla="*/ 2074886 w 4232321"/>
              <a:gd name="connsiteY2" fmla="*/ 2852 h 3042456"/>
              <a:gd name="connsiteX3" fmla="*/ 3755069 w 4232321"/>
              <a:gd name="connsiteY3" fmla="*/ 180273 h 3042456"/>
              <a:gd name="connsiteX4" fmla="*/ 4148777 w 4232321"/>
              <a:gd name="connsiteY4" fmla="*/ 573981 h 3042456"/>
              <a:gd name="connsiteX5" fmla="*/ 4231232 w 4232321"/>
              <a:gd name="connsiteY5" fmla="*/ 1326685 h 3042456"/>
              <a:gd name="connsiteX6" fmla="*/ 4148777 w 4232321"/>
              <a:gd name="connsiteY6" fmla="*/ 2148773 h 3042456"/>
              <a:gd name="connsiteX7" fmla="*/ 4148777 w 4232321"/>
              <a:gd name="connsiteY7" fmla="*/ 2148765 h 3042456"/>
              <a:gd name="connsiteX8" fmla="*/ 3755069 w 4232321"/>
              <a:gd name="connsiteY8" fmla="*/ 2542473 h 3042456"/>
              <a:gd name="connsiteX9" fmla="*/ 1465381 w 4232321"/>
              <a:gd name="connsiteY9" fmla="*/ 2528825 h 3042456"/>
              <a:gd name="connsiteX10" fmla="*/ 1547434 w 4232321"/>
              <a:gd name="connsiteY10" fmla="*/ 3042456 h 3042456"/>
              <a:gd name="connsiteX11" fmla="*/ 892459 w 4232321"/>
              <a:gd name="connsiteY11" fmla="*/ 2556120 h 3042456"/>
              <a:gd name="connsiteX12" fmla="*/ 503885 w 4232321"/>
              <a:gd name="connsiteY12" fmla="*/ 2542473 h 3042456"/>
              <a:gd name="connsiteX13" fmla="*/ 110177 w 4232321"/>
              <a:gd name="connsiteY13" fmla="*/ 2148765 h 3042456"/>
              <a:gd name="connsiteX14" fmla="*/ 49217 w 4232321"/>
              <a:gd name="connsiteY14" fmla="*/ 2019233 h 3042456"/>
              <a:gd name="connsiteX15" fmla="*/ 425 w 4232321"/>
              <a:gd name="connsiteY15" fmla="*/ 1381276 h 3042456"/>
              <a:gd name="connsiteX16" fmla="*/ 110177 w 4232321"/>
              <a:gd name="connsiteY16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503460 w 4231896"/>
              <a:gd name="connsiteY12" fmla="*/ 254247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503460 w 4231896"/>
              <a:gd name="connsiteY12" fmla="*/ 254247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503460 w 4231896"/>
              <a:gd name="connsiteY12" fmla="*/ 254247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434880 w 4231896"/>
              <a:gd name="connsiteY12" fmla="*/ 253485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434880 w 4231896"/>
              <a:gd name="connsiteY12" fmla="*/ 253485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922514 w 4231896"/>
              <a:gd name="connsiteY11" fmla="*/ 2556120 h 3042456"/>
              <a:gd name="connsiteX12" fmla="*/ 434880 w 4231896"/>
              <a:gd name="connsiteY12" fmla="*/ 253485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922514 w 4231896"/>
              <a:gd name="connsiteY11" fmla="*/ 2556120 h 3042456"/>
              <a:gd name="connsiteX12" fmla="*/ 434880 w 4231896"/>
              <a:gd name="connsiteY12" fmla="*/ 253485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4148352 w 4231896"/>
              <a:gd name="connsiteY7" fmla="*/ 2148765 h 2919626"/>
              <a:gd name="connsiteX8" fmla="*/ 3754644 w 4231896"/>
              <a:gd name="connsiteY8" fmla="*/ 2542473 h 2919626"/>
              <a:gd name="connsiteX9" fmla="*/ 1464956 w 4231896"/>
              <a:gd name="connsiteY9" fmla="*/ 2528825 h 2919626"/>
              <a:gd name="connsiteX10" fmla="*/ 1533362 w 4231896"/>
              <a:gd name="connsiteY10" fmla="*/ 2919626 h 2919626"/>
              <a:gd name="connsiteX11" fmla="*/ 922514 w 4231896"/>
              <a:gd name="connsiteY11" fmla="*/ 2556120 h 2919626"/>
              <a:gd name="connsiteX12" fmla="*/ 434880 w 4231896"/>
              <a:gd name="connsiteY12" fmla="*/ 2534853 h 2919626"/>
              <a:gd name="connsiteX13" fmla="*/ 109752 w 4231896"/>
              <a:gd name="connsiteY13" fmla="*/ 2148765 h 2919626"/>
              <a:gd name="connsiteX14" fmla="*/ 0 w 4231896"/>
              <a:gd name="connsiteY14" fmla="*/ 1381276 h 2919626"/>
              <a:gd name="connsiteX15" fmla="*/ 109752 w 4231896"/>
              <a:gd name="connsiteY15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4148352 w 4231896"/>
              <a:gd name="connsiteY7" fmla="*/ 2148765 h 2919626"/>
              <a:gd name="connsiteX8" fmla="*/ 3754644 w 4231896"/>
              <a:gd name="connsiteY8" fmla="*/ 2542473 h 2919626"/>
              <a:gd name="connsiteX9" fmla="*/ 1464956 w 4231896"/>
              <a:gd name="connsiteY9" fmla="*/ 2528825 h 2919626"/>
              <a:gd name="connsiteX10" fmla="*/ 1533362 w 4231896"/>
              <a:gd name="connsiteY10" fmla="*/ 2919626 h 2919626"/>
              <a:gd name="connsiteX11" fmla="*/ 922514 w 4231896"/>
              <a:gd name="connsiteY11" fmla="*/ 2556120 h 2919626"/>
              <a:gd name="connsiteX12" fmla="*/ 434880 w 4231896"/>
              <a:gd name="connsiteY12" fmla="*/ 2534853 h 2919626"/>
              <a:gd name="connsiteX13" fmla="*/ 109752 w 4231896"/>
              <a:gd name="connsiteY13" fmla="*/ 2148765 h 2919626"/>
              <a:gd name="connsiteX14" fmla="*/ 0 w 4231896"/>
              <a:gd name="connsiteY14" fmla="*/ 1381276 h 2919626"/>
              <a:gd name="connsiteX15" fmla="*/ 109752 w 4231896"/>
              <a:gd name="connsiteY15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4148352 w 4231896"/>
              <a:gd name="connsiteY7" fmla="*/ 2148765 h 2919626"/>
              <a:gd name="connsiteX8" fmla="*/ 3754644 w 4231896"/>
              <a:gd name="connsiteY8" fmla="*/ 2542473 h 2919626"/>
              <a:gd name="connsiteX9" fmla="*/ 1464956 w 4231896"/>
              <a:gd name="connsiteY9" fmla="*/ 2528825 h 2919626"/>
              <a:gd name="connsiteX10" fmla="*/ 1533362 w 4231896"/>
              <a:gd name="connsiteY10" fmla="*/ 2919626 h 2919626"/>
              <a:gd name="connsiteX11" fmla="*/ 922514 w 4231896"/>
              <a:gd name="connsiteY11" fmla="*/ 2556120 h 2919626"/>
              <a:gd name="connsiteX12" fmla="*/ 434880 w 4231896"/>
              <a:gd name="connsiteY12" fmla="*/ 2534853 h 2919626"/>
              <a:gd name="connsiteX13" fmla="*/ 109752 w 4231896"/>
              <a:gd name="connsiteY13" fmla="*/ 2148765 h 2919626"/>
              <a:gd name="connsiteX14" fmla="*/ 0 w 4231896"/>
              <a:gd name="connsiteY14" fmla="*/ 1381276 h 2919626"/>
              <a:gd name="connsiteX15" fmla="*/ 109752 w 4231896"/>
              <a:gd name="connsiteY15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534853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534853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534853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534853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534853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601762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1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1 h 2919626"/>
              <a:gd name="connsiteX11" fmla="*/ 419666 w 4231896"/>
              <a:gd name="connsiteY11" fmla="*/ 2463483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913 w 4232057"/>
              <a:gd name="connsiteY0" fmla="*/ 573981 h 2919626"/>
              <a:gd name="connsiteX1" fmla="*/ 503621 w 4232057"/>
              <a:gd name="connsiteY1" fmla="*/ 180273 h 2919626"/>
              <a:gd name="connsiteX2" fmla="*/ 2074622 w 4232057"/>
              <a:gd name="connsiteY2" fmla="*/ 2852 h 2919626"/>
              <a:gd name="connsiteX3" fmla="*/ 3754805 w 4232057"/>
              <a:gd name="connsiteY3" fmla="*/ 180273 h 2919626"/>
              <a:gd name="connsiteX4" fmla="*/ 4148513 w 4232057"/>
              <a:gd name="connsiteY4" fmla="*/ 573981 h 2919626"/>
              <a:gd name="connsiteX5" fmla="*/ 4230968 w 4232057"/>
              <a:gd name="connsiteY5" fmla="*/ 1326685 h 2919626"/>
              <a:gd name="connsiteX6" fmla="*/ 4148513 w 4232057"/>
              <a:gd name="connsiteY6" fmla="*/ 2148773 h 2919626"/>
              <a:gd name="connsiteX7" fmla="*/ 3754805 w 4232057"/>
              <a:gd name="connsiteY7" fmla="*/ 2542473 h 2919626"/>
              <a:gd name="connsiteX8" fmla="*/ 1465117 w 4232057"/>
              <a:gd name="connsiteY8" fmla="*/ 2528825 h 2919626"/>
              <a:gd name="connsiteX9" fmla="*/ 1533523 w 4232057"/>
              <a:gd name="connsiteY9" fmla="*/ 2919626 h 2919626"/>
              <a:gd name="connsiteX10" fmla="*/ 922675 w 4232057"/>
              <a:gd name="connsiteY10" fmla="*/ 2556121 h 2919626"/>
              <a:gd name="connsiteX11" fmla="*/ 419827 w 4232057"/>
              <a:gd name="connsiteY11" fmla="*/ 2463483 h 2919626"/>
              <a:gd name="connsiteX12" fmla="*/ 94698 w 4232057"/>
              <a:gd name="connsiteY12" fmla="*/ 2087910 h 2919626"/>
              <a:gd name="connsiteX13" fmla="*/ 161 w 4232057"/>
              <a:gd name="connsiteY13" fmla="*/ 1381276 h 2919626"/>
              <a:gd name="connsiteX14" fmla="*/ 109913 w 4232057"/>
              <a:gd name="connsiteY14" fmla="*/ 573981 h 2919626"/>
              <a:gd name="connsiteX0" fmla="*/ 109927 w 4232071"/>
              <a:gd name="connsiteY0" fmla="*/ 573981 h 2919626"/>
              <a:gd name="connsiteX1" fmla="*/ 503635 w 4232071"/>
              <a:gd name="connsiteY1" fmla="*/ 180273 h 2919626"/>
              <a:gd name="connsiteX2" fmla="*/ 2074636 w 4232071"/>
              <a:gd name="connsiteY2" fmla="*/ 2852 h 2919626"/>
              <a:gd name="connsiteX3" fmla="*/ 3754819 w 4232071"/>
              <a:gd name="connsiteY3" fmla="*/ 180273 h 2919626"/>
              <a:gd name="connsiteX4" fmla="*/ 4148527 w 4232071"/>
              <a:gd name="connsiteY4" fmla="*/ 573981 h 2919626"/>
              <a:gd name="connsiteX5" fmla="*/ 4230982 w 4232071"/>
              <a:gd name="connsiteY5" fmla="*/ 1326685 h 2919626"/>
              <a:gd name="connsiteX6" fmla="*/ 4148527 w 4232071"/>
              <a:gd name="connsiteY6" fmla="*/ 2148773 h 2919626"/>
              <a:gd name="connsiteX7" fmla="*/ 3754819 w 4232071"/>
              <a:gd name="connsiteY7" fmla="*/ 2542473 h 2919626"/>
              <a:gd name="connsiteX8" fmla="*/ 1465131 w 4232071"/>
              <a:gd name="connsiteY8" fmla="*/ 2528825 h 2919626"/>
              <a:gd name="connsiteX9" fmla="*/ 1533537 w 4232071"/>
              <a:gd name="connsiteY9" fmla="*/ 2919626 h 2919626"/>
              <a:gd name="connsiteX10" fmla="*/ 922689 w 4232071"/>
              <a:gd name="connsiteY10" fmla="*/ 2556121 h 2919626"/>
              <a:gd name="connsiteX11" fmla="*/ 435055 w 4232071"/>
              <a:gd name="connsiteY11" fmla="*/ 2433055 h 2919626"/>
              <a:gd name="connsiteX12" fmla="*/ 94712 w 4232071"/>
              <a:gd name="connsiteY12" fmla="*/ 2087910 h 2919626"/>
              <a:gd name="connsiteX13" fmla="*/ 175 w 4232071"/>
              <a:gd name="connsiteY13" fmla="*/ 1381276 h 2919626"/>
              <a:gd name="connsiteX14" fmla="*/ 109927 w 4232071"/>
              <a:gd name="connsiteY14" fmla="*/ 573981 h 2919626"/>
              <a:gd name="connsiteX0" fmla="*/ 109927 w 4232071"/>
              <a:gd name="connsiteY0" fmla="*/ 573981 h 2919626"/>
              <a:gd name="connsiteX1" fmla="*/ 503635 w 4232071"/>
              <a:gd name="connsiteY1" fmla="*/ 180273 h 2919626"/>
              <a:gd name="connsiteX2" fmla="*/ 2074636 w 4232071"/>
              <a:gd name="connsiteY2" fmla="*/ 2852 h 2919626"/>
              <a:gd name="connsiteX3" fmla="*/ 3754819 w 4232071"/>
              <a:gd name="connsiteY3" fmla="*/ 180273 h 2919626"/>
              <a:gd name="connsiteX4" fmla="*/ 4148527 w 4232071"/>
              <a:gd name="connsiteY4" fmla="*/ 573981 h 2919626"/>
              <a:gd name="connsiteX5" fmla="*/ 4230982 w 4232071"/>
              <a:gd name="connsiteY5" fmla="*/ 1326685 h 2919626"/>
              <a:gd name="connsiteX6" fmla="*/ 4148527 w 4232071"/>
              <a:gd name="connsiteY6" fmla="*/ 2148773 h 2919626"/>
              <a:gd name="connsiteX7" fmla="*/ 3754819 w 4232071"/>
              <a:gd name="connsiteY7" fmla="*/ 2542473 h 2919626"/>
              <a:gd name="connsiteX8" fmla="*/ 1465131 w 4232071"/>
              <a:gd name="connsiteY8" fmla="*/ 2528825 h 2919626"/>
              <a:gd name="connsiteX9" fmla="*/ 1533537 w 4232071"/>
              <a:gd name="connsiteY9" fmla="*/ 2919626 h 2919626"/>
              <a:gd name="connsiteX10" fmla="*/ 922689 w 4232071"/>
              <a:gd name="connsiteY10" fmla="*/ 2556121 h 2919626"/>
              <a:gd name="connsiteX11" fmla="*/ 435055 w 4232071"/>
              <a:gd name="connsiteY11" fmla="*/ 2433055 h 2919626"/>
              <a:gd name="connsiteX12" fmla="*/ 94712 w 4232071"/>
              <a:gd name="connsiteY12" fmla="*/ 2087910 h 2919626"/>
              <a:gd name="connsiteX13" fmla="*/ 175 w 4232071"/>
              <a:gd name="connsiteY13" fmla="*/ 1381276 h 2919626"/>
              <a:gd name="connsiteX14" fmla="*/ 109927 w 4232071"/>
              <a:gd name="connsiteY14" fmla="*/ 573981 h 2919626"/>
              <a:gd name="connsiteX0" fmla="*/ 109927 w 4232071"/>
              <a:gd name="connsiteY0" fmla="*/ 573981 h 2849442"/>
              <a:gd name="connsiteX1" fmla="*/ 503635 w 4232071"/>
              <a:gd name="connsiteY1" fmla="*/ 180273 h 2849442"/>
              <a:gd name="connsiteX2" fmla="*/ 2074636 w 4232071"/>
              <a:gd name="connsiteY2" fmla="*/ 2852 h 2849442"/>
              <a:gd name="connsiteX3" fmla="*/ 3754819 w 4232071"/>
              <a:gd name="connsiteY3" fmla="*/ 180273 h 2849442"/>
              <a:gd name="connsiteX4" fmla="*/ 4148527 w 4232071"/>
              <a:gd name="connsiteY4" fmla="*/ 573981 h 2849442"/>
              <a:gd name="connsiteX5" fmla="*/ 4230982 w 4232071"/>
              <a:gd name="connsiteY5" fmla="*/ 1326685 h 2849442"/>
              <a:gd name="connsiteX6" fmla="*/ 4148527 w 4232071"/>
              <a:gd name="connsiteY6" fmla="*/ 2148773 h 2849442"/>
              <a:gd name="connsiteX7" fmla="*/ 3754819 w 4232071"/>
              <a:gd name="connsiteY7" fmla="*/ 2542473 h 2849442"/>
              <a:gd name="connsiteX8" fmla="*/ 1465131 w 4232071"/>
              <a:gd name="connsiteY8" fmla="*/ 2528825 h 2849442"/>
              <a:gd name="connsiteX9" fmla="*/ 1476114 w 4232071"/>
              <a:gd name="connsiteY9" fmla="*/ 2849442 h 2849442"/>
              <a:gd name="connsiteX10" fmla="*/ 922689 w 4232071"/>
              <a:gd name="connsiteY10" fmla="*/ 2556121 h 2849442"/>
              <a:gd name="connsiteX11" fmla="*/ 435055 w 4232071"/>
              <a:gd name="connsiteY11" fmla="*/ 2433055 h 2849442"/>
              <a:gd name="connsiteX12" fmla="*/ 94712 w 4232071"/>
              <a:gd name="connsiteY12" fmla="*/ 2087910 h 2849442"/>
              <a:gd name="connsiteX13" fmla="*/ 175 w 4232071"/>
              <a:gd name="connsiteY13" fmla="*/ 1381276 h 2849442"/>
              <a:gd name="connsiteX14" fmla="*/ 109927 w 4232071"/>
              <a:gd name="connsiteY14" fmla="*/ 573981 h 2849442"/>
              <a:gd name="connsiteX0" fmla="*/ 109927 w 4232071"/>
              <a:gd name="connsiteY0" fmla="*/ 573981 h 2877516"/>
              <a:gd name="connsiteX1" fmla="*/ 503635 w 4232071"/>
              <a:gd name="connsiteY1" fmla="*/ 180273 h 2877516"/>
              <a:gd name="connsiteX2" fmla="*/ 2074636 w 4232071"/>
              <a:gd name="connsiteY2" fmla="*/ 2852 h 2877516"/>
              <a:gd name="connsiteX3" fmla="*/ 3754819 w 4232071"/>
              <a:gd name="connsiteY3" fmla="*/ 180273 h 2877516"/>
              <a:gd name="connsiteX4" fmla="*/ 4148527 w 4232071"/>
              <a:gd name="connsiteY4" fmla="*/ 573981 h 2877516"/>
              <a:gd name="connsiteX5" fmla="*/ 4230982 w 4232071"/>
              <a:gd name="connsiteY5" fmla="*/ 1326685 h 2877516"/>
              <a:gd name="connsiteX6" fmla="*/ 4148527 w 4232071"/>
              <a:gd name="connsiteY6" fmla="*/ 2148773 h 2877516"/>
              <a:gd name="connsiteX7" fmla="*/ 3754819 w 4232071"/>
              <a:gd name="connsiteY7" fmla="*/ 2542473 h 2877516"/>
              <a:gd name="connsiteX8" fmla="*/ 1465131 w 4232071"/>
              <a:gd name="connsiteY8" fmla="*/ 2528825 h 2877516"/>
              <a:gd name="connsiteX9" fmla="*/ 1464629 w 4232071"/>
              <a:gd name="connsiteY9" fmla="*/ 2877516 h 2877516"/>
              <a:gd name="connsiteX10" fmla="*/ 922689 w 4232071"/>
              <a:gd name="connsiteY10" fmla="*/ 2556121 h 2877516"/>
              <a:gd name="connsiteX11" fmla="*/ 435055 w 4232071"/>
              <a:gd name="connsiteY11" fmla="*/ 2433055 h 2877516"/>
              <a:gd name="connsiteX12" fmla="*/ 94712 w 4232071"/>
              <a:gd name="connsiteY12" fmla="*/ 2087910 h 2877516"/>
              <a:gd name="connsiteX13" fmla="*/ 175 w 4232071"/>
              <a:gd name="connsiteY13" fmla="*/ 1381276 h 2877516"/>
              <a:gd name="connsiteX14" fmla="*/ 109927 w 4232071"/>
              <a:gd name="connsiteY14" fmla="*/ 573981 h 2877516"/>
              <a:gd name="connsiteX0" fmla="*/ 109927 w 4232071"/>
              <a:gd name="connsiteY0" fmla="*/ 573981 h 2877516"/>
              <a:gd name="connsiteX1" fmla="*/ 503635 w 4232071"/>
              <a:gd name="connsiteY1" fmla="*/ 180273 h 2877516"/>
              <a:gd name="connsiteX2" fmla="*/ 2074636 w 4232071"/>
              <a:gd name="connsiteY2" fmla="*/ 2852 h 2877516"/>
              <a:gd name="connsiteX3" fmla="*/ 3754819 w 4232071"/>
              <a:gd name="connsiteY3" fmla="*/ 180273 h 2877516"/>
              <a:gd name="connsiteX4" fmla="*/ 4148527 w 4232071"/>
              <a:gd name="connsiteY4" fmla="*/ 573981 h 2877516"/>
              <a:gd name="connsiteX5" fmla="*/ 4230982 w 4232071"/>
              <a:gd name="connsiteY5" fmla="*/ 1326685 h 2877516"/>
              <a:gd name="connsiteX6" fmla="*/ 4148527 w 4232071"/>
              <a:gd name="connsiteY6" fmla="*/ 2148773 h 2877516"/>
              <a:gd name="connsiteX7" fmla="*/ 3754819 w 4232071"/>
              <a:gd name="connsiteY7" fmla="*/ 2542473 h 2877516"/>
              <a:gd name="connsiteX8" fmla="*/ 1465131 w 4232071"/>
              <a:gd name="connsiteY8" fmla="*/ 2528825 h 2877516"/>
              <a:gd name="connsiteX9" fmla="*/ 1464629 w 4232071"/>
              <a:gd name="connsiteY9" fmla="*/ 2877516 h 2877516"/>
              <a:gd name="connsiteX10" fmla="*/ 922689 w 4232071"/>
              <a:gd name="connsiteY10" fmla="*/ 2556121 h 2877516"/>
              <a:gd name="connsiteX11" fmla="*/ 435055 w 4232071"/>
              <a:gd name="connsiteY11" fmla="*/ 2433055 h 2877516"/>
              <a:gd name="connsiteX12" fmla="*/ 94712 w 4232071"/>
              <a:gd name="connsiteY12" fmla="*/ 2087910 h 2877516"/>
              <a:gd name="connsiteX13" fmla="*/ 175 w 4232071"/>
              <a:gd name="connsiteY13" fmla="*/ 1381276 h 2877516"/>
              <a:gd name="connsiteX14" fmla="*/ 109927 w 4232071"/>
              <a:gd name="connsiteY14" fmla="*/ 573981 h 2877516"/>
              <a:gd name="connsiteX0" fmla="*/ 109927 w 4232071"/>
              <a:gd name="connsiteY0" fmla="*/ 573981 h 2877516"/>
              <a:gd name="connsiteX1" fmla="*/ 503635 w 4232071"/>
              <a:gd name="connsiteY1" fmla="*/ 180273 h 2877516"/>
              <a:gd name="connsiteX2" fmla="*/ 2074636 w 4232071"/>
              <a:gd name="connsiteY2" fmla="*/ 2852 h 2877516"/>
              <a:gd name="connsiteX3" fmla="*/ 3754819 w 4232071"/>
              <a:gd name="connsiteY3" fmla="*/ 180273 h 2877516"/>
              <a:gd name="connsiteX4" fmla="*/ 4148527 w 4232071"/>
              <a:gd name="connsiteY4" fmla="*/ 573981 h 2877516"/>
              <a:gd name="connsiteX5" fmla="*/ 4230982 w 4232071"/>
              <a:gd name="connsiteY5" fmla="*/ 1326685 h 2877516"/>
              <a:gd name="connsiteX6" fmla="*/ 4148527 w 4232071"/>
              <a:gd name="connsiteY6" fmla="*/ 2148773 h 2877516"/>
              <a:gd name="connsiteX7" fmla="*/ 3754819 w 4232071"/>
              <a:gd name="connsiteY7" fmla="*/ 2542473 h 2877516"/>
              <a:gd name="connsiteX8" fmla="*/ 1465131 w 4232071"/>
              <a:gd name="connsiteY8" fmla="*/ 2528825 h 2877516"/>
              <a:gd name="connsiteX9" fmla="*/ 1464629 w 4232071"/>
              <a:gd name="connsiteY9" fmla="*/ 2877516 h 2877516"/>
              <a:gd name="connsiteX10" fmla="*/ 922689 w 4232071"/>
              <a:gd name="connsiteY10" fmla="*/ 2556121 h 2877516"/>
              <a:gd name="connsiteX11" fmla="*/ 435055 w 4232071"/>
              <a:gd name="connsiteY11" fmla="*/ 2433055 h 2877516"/>
              <a:gd name="connsiteX12" fmla="*/ 94712 w 4232071"/>
              <a:gd name="connsiteY12" fmla="*/ 2087910 h 2877516"/>
              <a:gd name="connsiteX13" fmla="*/ 175 w 4232071"/>
              <a:gd name="connsiteY13" fmla="*/ 1381276 h 2877516"/>
              <a:gd name="connsiteX14" fmla="*/ 109927 w 4232071"/>
              <a:gd name="connsiteY14" fmla="*/ 573981 h 2877516"/>
              <a:gd name="connsiteX0" fmla="*/ 109927 w 4232071"/>
              <a:gd name="connsiteY0" fmla="*/ 573981 h 2877516"/>
              <a:gd name="connsiteX1" fmla="*/ 503635 w 4232071"/>
              <a:gd name="connsiteY1" fmla="*/ 180273 h 2877516"/>
              <a:gd name="connsiteX2" fmla="*/ 2074636 w 4232071"/>
              <a:gd name="connsiteY2" fmla="*/ 2852 h 2877516"/>
              <a:gd name="connsiteX3" fmla="*/ 3754819 w 4232071"/>
              <a:gd name="connsiteY3" fmla="*/ 180273 h 2877516"/>
              <a:gd name="connsiteX4" fmla="*/ 4148527 w 4232071"/>
              <a:gd name="connsiteY4" fmla="*/ 573981 h 2877516"/>
              <a:gd name="connsiteX5" fmla="*/ 4230982 w 4232071"/>
              <a:gd name="connsiteY5" fmla="*/ 1326685 h 2877516"/>
              <a:gd name="connsiteX6" fmla="*/ 4148527 w 4232071"/>
              <a:gd name="connsiteY6" fmla="*/ 2148773 h 2877516"/>
              <a:gd name="connsiteX7" fmla="*/ 3754819 w 4232071"/>
              <a:gd name="connsiteY7" fmla="*/ 2542473 h 2877516"/>
              <a:gd name="connsiteX8" fmla="*/ 1465131 w 4232071"/>
              <a:gd name="connsiteY8" fmla="*/ 2528825 h 2877516"/>
              <a:gd name="connsiteX9" fmla="*/ 1464629 w 4232071"/>
              <a:gd name="connsiteY9" fmla="*/ 2877516 h 2877516"/>
              <a:gd name="connsiteX10" fmla="*/ 922689 w 4232071"/>
              <a:gd name="connsiteY10" fmla="*/ 2556121 h 2877516"/>
              <a:gd name="connsiteX11" fmla="*/ 435055 w 4232071"/>
              <a:gd name="connsiteY11" fmla="*/ 2433055 h 2877516"/>
              <a:gd name="connsiteX12" fmla="*/ 94712 w 4232071"/>
              <a:gd name="connsiteY12" fmla="*/ 2087910 h 2877516"/>
              <a:gd name="connsiteX13" fmla="*/ 175 w 4232071"/>
              <a:gd name="connsiteY13" fmla="*/ 1381276 h 2877516"/>
              <a:gd name="connsiteX14" fmla="*/ 109927 w 4232071"/>
              <a:gd name="connsiteY14" fmla="*/ 573981 h 2877516"/>
              <a:gd name="connsiteX0" fmla="*/ 109927 w 4232071"/>
              <a:gd name="connsiteY0" fmla="*/ 573981 h 2877516"/>
              <a:gd name="connsiteX1" fmla="*/ 503635 w 4232071"/>
              <a:gd name="connsiteY1" fmla="*/ 180273 h 2877516"/>
              <a:gd name="connsiteX2" fmla="*/ 2074636 w 4232071"/>
              <a:gd name="connsiteY2" fmla="*/ 2852 h 2877516"/>
              <a:gd name="connsiteX3" fmla="*/ 3754819 w 4232071"/>
              <a:gd name="connsiteY3" fmla="*/ 180273 h 2877516"/>
              <a:gd name="connsiteX4" fmla="*/ 4148527 w 4232071"/>
              <a:gd name="connsiteY4" fmla="*/ 573981 h 2877516"/>
              <a:gd name="connsiteX5" fmla="*/ 4230982 w 4232071"/>
              <a:gd name="connsiteY5" fmla="*/ 1326685 h 2877516"/>
              <a:gd name="connsiteX6" fmla="*/ 4148527 w 4232071"/>
              <a:gd name="connsiteY6" fmla="*/ 2148773 h 2877516"/>
              <a:gd name="connsiteX7" fmla="*/ 3754819 w 4232071"/>
              <a:gd name="connsiteY7" fmla="*/ 2542473 h 2877516"/>
              <a:gd name="connsiteX8" fmla="*/ 1465131 w 4232071"/>
              <a:gd name="connsiteY8" fmla="*/ 2528825 h 2877516"/>
              <a:gd name="connsiteX9" fmla="*/ 1464629 w 4232071"/>
              <a:gd name="connsiteY9" fmla="*/ 2877516 h 2877516"/>
              <a:gd name="connsiteX10" fmla="*/ 922689 w 4232071"/>
              <a:gd name="connsiteY10" fmla="*/ 2556121 h 2877516"/>
              <a:gd name="connsiteX11" fmla="*/ 435055 w 4232071"/>
              <a:gd name="connsiteY11" fmla="*/ 2433055 h 2877516"/>
              <a:gd name="connsiteX12" fmla="*/ 94712 w 4232071"/>
              <a:gd name="connsiteY12" fmla="*/ 2087910 h 2877516"/>
              <a:gd name="connsiteX13" fmla="*/ 175 w 4232071"/>
              <a:gd name="connsiteY13" fmla="*/ 1381276 h 2877516"/>
              <a:gd name="connsiteX14" fmla="*/ 109927 w 4232071"/>
              <a:gd name="connsiteY14" fmla="*/ 573981 h 2877516"/>
              <a:gd name="connsiteX0" fmla="*/ 109927 w 4232071"/>
              <a:gd name="connsiteY0" fmla="*/ 573981 h 2821369"/>
              <a:gd name="connsiteX1" fmla="*/ 503635 w 4232071"/>
              <a:gd name="connsiteY1" fmla="*/ 180273 h 2821369"/>
              <a:gd name="connsiteX2" fmla="*/ 2074636 w 4232071"/>
              <a:gd name="connsiteY2" fmla="*/ 2852 h 2821369"/>
              <a:gd name="connsiteX3" fmla="*/ 3754819 w 4232071"/>
              <a:gd name="connsiteY3" fmla="*/ 180273 h 2821369"/>
              <a:gd name="connsiteX4" fmla="*/ 4148527 w 4232071"/>
              <a:gd name="connsiteY4" fmla="*/ 573981 h 2821369"/>
              <a:gd name="connsiteX5" fmla="*/ 4230982 w 4232071"/>
              <a:gd name="connsiteY5" fmla="*/ 1326685 h 2821369"/>
              <a:gd name="connsiteX6" fmla="*/ 4148527 w 4232071"/>
              <a:gd name="connsiteY6" fmla="*/ 2148773 h 2821369"/>
              <a:gd name="connsiteX7" fmla="*/ 3754819 w 4232071"/>
              <a:gd name="connsiteY7" fmla="*/ 2542473 h 2821369"/>
              <a:gd name="connsiteX8" fmla="*/ 1465131 w 4232071"/>
              <a:gd name="connsiteY8" fmla="*/ 2528825 h 2821369"/>
              <a:gd name="connsiteX9" fmla="*/ 1407206 w 4232071"/>
              <a:gd name="connsiteY9" fmla="*/ 2821369 h 2821369"/>
              <a:gd name="connsiteX10" fmla="*/ 922689 w 4232071"/>
              <a:gd name="connsiteY10" fmla="*/ 2556121 h 2821369"/>
              <a:gd name="connsiteX11" fmla="*/ 435055 w 4232071"/>
              <a:gd name="connsiteY11" fmla="*/ 2433055 h 2821369"/>
              <a:gd name="connsiteX12" fmla="*/ 94712 w 4232071"/>
              <a:gd name="connsiteY12" fmla="*/ 2087910 h 2821369"/>
              <a:gd name="connsiteX13" fmla="*/ 175 w 4232071"/>
              <a:gd name="connsiteY13" fmla="*/ 1381276 h 2821369"/>
              <a:gd name="connsiteX14" fmla="*/ 109927 w 4232071"/>
              <a:gd name="connsiteY14" fmla="*/ 573981 h 2821369"/>
              <a:gd name="connsiteX0" fmla="*/ 109927 w 4232071"/>
              <a:gd name="connsiteY0" fmla="*/ 573981 h 2821369"/>
              <a:gd name="connsiteX1" fmla="*/ 503635 w 4232071"/>
              <a:gd name="connsiteY1" fmla="*/ 180273 h 2821369"/>
              <a:gd name="connsiteX2" fmla="*/ 2074636 w 4232071"/>
              <a:gd name="connsiteY2" fmla="*/ 2852 h 2821369"/>
              <a:gd name="connsiteX3" fmla="*/ 3754819 w 4232071"/>
              <a:gd name="connsiteY3" fmla="*/ 180273 h 2821369"/>
              <a:gd name="connsiteX4" fmla="*/ 4148527 w 4232071"/>
              <a:gd name="connsiteY4" fmla="*/ 573981 h 2821369"/>
              <a:gd name="connsiteX5" fmla="*/ 4230982 w 4232071"/>
              <a:gd name="connsiteY5" fmla="*/ 1326685 h 2821369"/>
              <a:gd name="connsiteX6" fmla="*/ 4148527 w 4232071"/>
              <a:gd name="connsiteY6" fmla="*/ 2148773 h 2821369"/>
              <a:gd name="connsiteX7" fmla="*/ 3754819 w 4232071"/>
              <a:gd name="connsiteY7" fmla="*/ 2542473 h 2821369"/>
              <a:gd name="connsiteX8" fmla="*/ 1465131 w 4232071"/>
              <a:gd name="connsiteY8" fmla="*/ 2528825 h 2821369"/>
              <a:gd name="connsiteX9" fmla="*/ 1407206 w 4232071"/>
              <a:gd name="connsiteY9" fmla="*/ 2821369 h 2821369"/>
              <a:gd name="connsiteX10" fmla="*/ 922689 w 4232071"/>
              <a:gd name="connsiteY10" fmla="*/ 2556121 h 2821369"/>
              <a:gd name="connsiteX11" fmla="*/ 435055 w 4232071"/>
              <a:gd name="connsiteY11" fmla="*/ 2433055 h 2821369"/>
              <a:gd name="connsiteX12" fmla="*/ 94712 w 4232071"/>
              <a:gd name="connsiteY12" fmla="*/ 2087910 h 2821369"/>
              <a:gd name="connsiteX13" fmla="*/ 175 w 4232071"/>
              <a:gd name="connsiteY13" fmla="*/ 1381276 h 2821369"/>
              <a:gd name="connsiteX14" fmla="*/ 109927 w 4232071"/>
              <a:gd name="connsiteY14" fmla="*/ 573981 h 2821369"/>
              <a:gd name="connsiteX0" fmla="*/ 109927 w 4232071"/>
              <a:gd name="connsiteY0" fmla="*/ 573981 h 2821369"/>
              <a:gd name="connsiteX1" fmla="*/ 503635 w 4232071"/>
              <a:gd name="connsiteY1" fmla="*/ 180273 h 2821369"/>
              <a:gd name="connsiteX2" fmla="*/ 2074636 w 4232071"/>
              <a:gd name="connsiteY2" fmla="*/ 2852 h 2821369"/>
              <a:gd name="connsiteX3" fmla="*/ 3754819 w 4232071"/>
              <a:gd name="connsiteY3" fmla="*/ 180273 h 2821369"/>
              <a:gd name="connsiteX4" fmla="*/ 4148527 w 4232071"/>
              <a:gd name="connsiteY4" fmla="*/ 573981 h 2821369"/>
              <a:gd name="connsiteX5" fmla="*/ 4230982 w 4232071"/>
              <a:gd name="connsiteY5" fmla="*/ 1326685 h 2821369"/>
              <a:gd name="connsiteX6" fmla="*/ 4148527 w 4232071"/>
              <a:gd name="connsiteY6" fmla="*/ 2148773 h 2821369"/>
              <a:gd name="connsiteX7" fmla="*/ 3754819 w 4232071"/>
              <a:gd name="connsiteY7" fmla="*/ 2542473 h 2821369"/>
              <a:gd name="connsiteX8" fmla="*/ 1465131 w 4232071"/>
              <a:gd name="connsiteY8" fmla="*/ 2528825 h 2821369"/>
              <a:gd name="connsiteX9" fmla="*/ 1407206 w 4232071"/>
              <a:gd name="connsiteY9" fmla="*/ 2821369 h 2821369"/>
              <a:gd name="connsiteX10" fmla="*/ 922689 w 4232071"/>
              <a:gd name="connsiteY10" fmla="*/ 2556121 h 2821369"/>
              <a:gd name="connsiteX11" fmla="*/ 435055 w 4232071"/>
              <a:gd name="connsiteY11" fmla="*/ 2433055 h 2821369"/>
              <a:gd name="connsiteX12" fmla="*/ 94712 w 4232071"/>
              <a:gd name="connsiteY12" fmla="*/ 2087910 h 2821369"/>
              <a:gd name="connsiteX13" fmla="*/ 175 w 4232071"/>
              <a:gd name="connsiteY13" fmla="*/ 1381276 h 2821369"/>
              <a:gd name="connsiteX14" fmla="*/ 109927 w 4232071"/>
              <a:gd name="connsiteY14" fmla="*/ 573981 h 2821369"/>
              <a:gd name="connsiteX0" fmla="*/ 109927 w 4232071"/>
              <a:gd name="connsiteY0" fmla="*/ 573981 h 2821369"/>
              <a:gd name="connsiteX1" fmla="*/ 503635 w 4232071"/>
              <a:gd name="connsiteY1" fmla="*/ 180273 h 2821369"/>
              <a:gd name="connsiteX2" fmla="*/ 2074636 w 4232071"/>
              <a:gd name="connsiteY2" fmla="*/ 2852 h 2821369"/>
              <a:gd name="connsiteX3" fmla="*/ 3754819 w 4232071"/>
              <a:gd name="connsiteY3" fmla="*/ 180273 h 2821369"/>
              <a:gd name="connsiteX4" fmla="*/ 4148527 w 4232071"/>
              <a:gd name="connsiteY4" fmla="*/ 573981 h 2821369"/>
              <a:gd name="connsiteX5" fmla="*/ 4230982 w 4232071"/>
              <a:gd name="connsiteY5" fmla="*/ 1326685 h 2821369"/>
              <a:gd name="connsiteX6" fmla="*/ 4148527 w 4232071"/>
              <a:gd name="connsiteY6" fmla="*/ 2148773 h 2821369"/>
              <a:gd name="connsiteX7" fmla="*/ 3754819 w 4232071"/>
              <a:gd name="connsiteY7" fmla="*/ 2542473 h 2821369"/>
              <a:gd name="connsiteX8" fmla="*/ 1465131 w 4232071"/>
              <a:gd name="connsiteY8" fmla="*/ 2528825 h 2821369"/>
              <a:gd name="connsiteX9" fmla="*/ 1407206 w 4232071"/>
              <a:gd name="connsiteY9" fmla="*/ 2821369 h 2821369"/>
              <a:gd name="connsiteX10" fmla="*/ 922689 w 4232071"/>
              <a:gd name="connsiteY10" fmla="*/ 2556121 h 2821369"/>
              <a:gd name="connsiteX11" fmla="*/ 435055 w 4232071"/>
              <a:gd name="connsiteY11" fmla="*/ 2433055 h 2821369"/>
              <a:gd name="connsiteX12" fmla="*/ 94712 w 4232071"/>
              <a:gd name="connsiteY12" fmla="*/ 2087910 h 2821369"/>
              <a:gd name="connsiteX13" fmla="*/ 175 w 4232071"/>
              <a:gd name="connsiteY13" fmla="*/ 1381276 h 2821369"/>
              <a:gd name="connsiteX14" fmla="*/ 109927 w 4232071"/>
              <a:gd name="connsiteY14" fmla="*/ 573981 h 2821369"/>
              <a:gd name="connsiteX0" fmla="*/ 109927 w 4232071"/>
              <a:gd name="connsiteY0" fmla="*/ 573981 h 2821369"/>
              <a:gd name="connsiteX1" fmla="*/ 503635 w 4232071"/>
              <a:gd name="connsiteY1" fmla="*/ 180273 h 2821369"/>
              <a:gd name="connsiteX2" fmla="*/ 2074636 w 4232071"/>
              <a:gd name="connsiteY2" fmla="*/ 2852 h 2821369"/>
              <a:gd name="connsiteX3" fmla="*/ 3754819 w 4232071"/>
              <a:gd name="connsiteY3" fmla="*/ 180273 h 2821369"/>
              <a:gd name="connsiteX4" fmla="*/ 4148527 w 4232071"/>
              <a:gd name="connsiteY4" fmla="*/ 573981 h 2821369"/>
              <a:gd name="connsiteX5" fmla="*/ 4230982 w 4232071"/>
              <a:gd name="connsiteY5" fmla="*/ 1326685 h 2821369"/>
              <a:gd name="connsiteX6" fmla="*/ 4148527 w 4232071"/>
              <a:gd name="connsiteY6" fmla="*/ 2148773 h 2821369"/>
              <a:gd name="connsiteX7" fmla="*/ 3754819 w 4232071"/>
              <a:gd name="connsiteY7" fmla="*/ 2542473 h 2821369"/>
              <a:gd name="connsiteX8" fmla="*/ 1465131 w 4232071"/>
              <a:gd name="connsiteY8" fmla="*/ 2528825 h 2821369"/>
              <a:gd name="connsiteX9" fmla="*/ 1407206 w 4232071"/>
              <a:gd name="connsiteY9" fmla="*/ 2821369 h 2821369"/>
              <a:gd name="connsiteX10" fmla="*/ 922689 w 4232071"/>
              <a:gd name="connsiteY10" fmla="*/ 2556121 h 2821369"/>
              <a:gd name="connsiteX11" fmla="*/ 435055 w 4232071"/>
              <a:gd name="connsiteY11" fmla="*/ 2433055 h 2821369"/>
              <a:gd name="connsiteX12" fmla="*/ 94712 w 4232071"/>
              <a:gd name="connsiteY12" fmla="*/ 2087910 h 2821369"/>
              <a:gd name="connsiteX13" fmla="*/ 175 w 4232071"/>
              <a:gd name="connsiteY13" fmla="*/ 1381276 h 2821369"/>
              <a:gd name="connsiteX14" fmla="*/ 109927 w 4232071"/>
              <a:gd name="connsiteY14" fmla="*/ 573981 h 282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32071" h="2821369">
                <a:moveTo>
                  <a:pt x="109927" y="573981"/>
                </a:moveTo>
                <a:cubicBezTo>
                  <a:pt x="173807" y="400418"/>
                  <a:pt x="316613" y="248512"/>
                  <a:pt x="503635" y="180273"/>
                </a:cubicBezTo>
                <a:cubicBezTo>
                  <a:pt x="690657" y="112034"/>
                  <a:pt x="1446337" y="25598"/>
                  <a:pt x="2074636" y="2852"/>
                </a:cubicBezTo>
                <a:cubicBezTo>
                  <a:pt x="2702935" y="-19894"/>
                  <a:pt x="3496437" y="98386"/>
                  <a:pt x="3754819" y="180273"/>
                </a:cubicBezTo>
                <a:cubicBezTo>
                  <a:pt x="4013201" y="262160"/>
                  <a:pt x="4069167" y="382912"/>
                  <a:pt x="4148527" y="573981"/>
                </a:cubicBezTo>
                <a:cubicBezTo>
                  <a:pt x="4227887" y="765050"/>
                  <a:pt x="4235721" y="1043557"/>
                  <a:pt x="4230982" y="1326685"/>
                </a:cubicBezTo>
                <a:cubicBezTo>
                  <a:pt x="4226243" y="1609813"/>
                  <a:pt x="4200592" y="1973437"/>
                  <a:pt x="4148527" y="2148773"/>
                </a:cubicBezTo>
                <a:cubicBezTo>
                  <a:pt x="4096462" y="2324109"/>
                  <a:pt x="4038279" y="2479131"/>
                  <a:pt x="3754819" y="2542473"/>
                </a:cubicBezTo>
                <a:cubicBezTo>
                  <a:pt x="3471359" y="2605815"/>
                  <a:pt x="1714847" y="2473469"/>
                  <a:pt x="1465131" y="2528825"/>
                </a:cubicBezTo>
                <a:cubicBezTo>
                  <a:pt x="1215415" y="2584181"/>
                  <a:pt x="1307290" y="2710855"/>
                  <a:pt x="1407206" y="2821369"/>
                </a:cubicBezTo>
                <a:cubicBezTo>
                  <a:pt x="1150888" y="2791349"/>
                  <a:pt x="1084714" y="2620840"/>
                  <a:pt x="922689" y="2556121"/>
                </a:cubicBezTo>
                <a:cubicBezTo>
                  <a:pt x="760664" y="2491402"/>
                  <a:pt x="573051" y="2511090"/>
                  <a:pt x="435055" y="2433055"/>
                </a:cubicBezTo>
                <a:cubicBezTo>
                  <a:pt x="297059" y="2355020"/>
                  <a:pt x="167192" y="2263206"/>
                  <a:pt x="94712" y="2087910"/>
                </a:cubicBezTo>
                <a:cubicBezTo>
                  <a:pt x="22232" y="1912614"/>
                  <a:pt x="-2361" y="1633597"/>
                  <a:pt x="175" y="1381276"/>
                </a:cubicBezTo>
                <a:cubicBezTo>
                  <a:pt x="2711" y="1128955"/>
                  <a:pt x="46047" y="747544"/>
                  <a:pt x="109927" y="57398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759200" y="5196840"/>
            <a:ext cx="4673600" cy="548640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>
                <a:solidFill>
                  <a:srgbClr val="0B192B"/>
                </a:solidFill>
                <a:latin typeface="Gill Sans MT Condensed" pitchFamily="34" charset="0"/>
                <a:ea typeface="Kozuka Gothic Pro H" pitchFamily="34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2844800" y="639168"/>
            <a:ext cx="6502400" cy="22154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50000"/>
                    </a:prstClr>
                  </a:outerShdw>
                </a:effectLst>
                <a:latin typeface="Kozuka Gothic Pro L" pitchFamily="34" charset="-128"/>
                <a:ea typeface="Kozuka Gothic Pro L" pitchFamily="34" charset="-128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759200" y="5654040"/>
            <a:ext cx="4673600" cy="365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rgbClr val="0B192B"/>
                </a:solidFill>
                <a:latin typeface="Kozuka Gothic Pr6N R" pitchFamily="34" charset="-128"/>
                <a:ea typeface="Kozuka Gothic Pr6N R" pitchFamily="34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998720" y="3493144"/>
            <a:ext cx="2194560" cy="1645920"/>
          </a:xfrm>
          <a:ln w="57150">
            <a:solidFill>
              <a:schemeClr val="bg1"/>
            </a:solidFill>
            <a:miter lim="800000"/>
          </a:ln>
          <a:effectLst>
            <a:outerShdw blurRad="101600" dist="38100" dir="5400000" algn="t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21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ular Callout 5"/>
          <p:cNvSpPr/>
          <p:nvPr userDrawn="1"/>
        </p:nvSpPr>
        <p:spPr>
          <a:xfrm>
            <a:off x="2743203" y="471492"/>
            <a:ext cx="6705597" cy="2743190"/>
          </a:xfrm>
          <a:custGeom>
            <a:avLst/>
            <a:gdLst>
              <a:gd name="connsiteX0" fmla="*/ 0 w 4038600"/>
              <a:gd name="connsiteY0" fmla="*/ 393708 h 2362200"/>
              <a:gd name="connsiteX1" fmla="*/ 393708 w 4038600"/>
              <a:gd name="connsiteY1" fmla="*/ 0 h 2362200"/>
              <a:gd name="connsiteX2" fmla="*/ 673100 w 4038600"/>
              <a:gd name="connsiteY2" fmla="*/ 0 h 2362200"/>
              <a:gd name="connsiteX3" fmla="*/ 673100 w 4038600"/>
              <a:gd name="connsiteY3" fmla="*/ 0 h 2362200"/>
              <a:gd name="connsiteX4" fmla="*/ 1682750 w 4038600"/>
              <a:gd name="connsiteY4" fmla="*/ 0 h 2362200"/>
              <a:gd name="connsiteX5" fmla="*/ 3644892 w 4038600"/>
              <a:gd name="connsiteY5" fmla="*/ 0 h 2362200"/>
              <a:gd name="connsiteX6" fmla="*/ 4038600 w 4038600"/>
              <a:gd name="connsiteY6" fmla="*/ 393708 h 2362200"/>
              <a:gd name="connsiteX7" fmla="*/ 4038600 w 4038600"/>
              <a:gd name="connsiteY7" fmla="*/ 1377950 h 2362200"/>
              <a:gd name="connsiteX8" fmla="*/ 4038600 w 4038600"/>
              <a:gd name="connsiteY8" fmla="*/ 1377950 h 2362200"/>
              <a:gd name="connsiteX9" fmla="*/ 4038600 w 4038600"/>
              <a:gd name="connsiteY9" fmla="*/ 1968500 h 2362200"/>
              <a:gd name="connsiteX10" fmla="*/ 4038600 w 4038600"/>
              <a:gd name="connsiteY10" fmla="*/ 1968492 h 2362200"/>
              <a:gd name="connsiteX11" fmla="*/ 3644892 w 4038600"/>
              <a:gd name="connsiteY11" fmla="*/ 2362200 h 2362200"/>
              <a:gd name="connsiteX12" fmla="*/ 1682750 w 4038600"/>
              <a:gd name="connsiteY12" fmla="*/ 2362200 h 2362200"/>
              <a:gd name="connsiteX13" fmla="*/ 1437257 w 4038600"/>
              <a:gd name="connsiteY13" fmla="*/ 2862183 h 2362200"/>
              <a:gd name="connsiteX14" fmla="*/ 673100 w 4038600"/>
              <a:gd name="connsiteY14" fmla="*/ 2362200 h 2362200"/>
              <a:gd name="connsiteX15" fmla="*/ 393708 w 4038600"/>
              <a:gd name="connsiteY15" fmla="*/ 2362200 h 2362200"/>
              <a:gd name="connsiteX16" fmla="*/ 0 w 4038600"/>
              <a:gd name="connsiteY16" fmla="*/ 1968492 h 2362200"/>
              <a:gd name="connsiteX17" fmla="*/ 0 w 4038600"/>
              <a:gd name="connsiteY17" fmla="*/ 1968500 h 2362200"/>
              <a:gd name="connsiteX18" fmla="*/ 0 w 4038600"/>
              <a:gd name="connsiteY18" fmla="*/ 1377950 h 2362200"/>
              <a:gd name="connsiteX19" fmla="*/ 0 w 4038600"/>
              <a:gd name="connsiteY19" fmla="*/ 1377950 h 2362200"/>
              <a:gd name="connsiteX20" fmla="*/ 0 w 4038600"/>
              <a:gd name="connsiteY20" fmla="*/ 393708 h 2362200"/>
              <a:gd name="connsiteX0" fmla="*/ 0 w 4038600"/>
              <a:gd name="connsiteY0" fmla="*/ 393708 h 2862183"/>
              <a:gd name="connsiteX1" fmla="*/ 393708 w 4038600"/>
              <a:gd name="connsiteY1" fmla="*/ 0 h 2862183"/>
              <a:gd name="connsiteX2" fmla="*/ 673100 w 4038600"/>
              <a:gd name="connsiteY2" fmla="*/ 0 h 2862183"/>
              <a:gd name="connsiteX3" fmla="*/ 1682750 w 4038600"/>
              <a:gd name="connsiteY3" fmla="*/ 0 h 2862183"/>
              <a:gd name="connsiteX4" fmla="*/ 3644892 w 4038600"/>
              <a:gd name="connsiteY4" fmla="*/ 0 h 2862183"/>
              <a:gd name="connsiteX5" fmla="*/ 4038600 w 4038600"/>
              <a:gd name="connsiteY5" fmla="*/ 393708 h 2862183"/>
              <a:gd name="connsiteX6" fmla="*/ 4038600 w 4038600"/>
              <a:gd name="connsiteY6" fmla="*/ 1377950 h 2862183"/>
              <a:gd name="connsiteX7" fmla="*/ 4038600 w 4038600"/>
              <a:gd name="connsiteY7" fmla="*/ 1377950 h 2862183"/>
              <a:gd name="connsiteX8" fmla="*/ 4038600 w 4038600"/>
              <a:gd name="connsiteY8" fmla="*/ 1968500 h 2862183"/>
              <a:gd name="connsiteX9" fmla="*/ 4038600 w 4038600"/>
              <a:gd name="connsiteY9" fmla="*/ 1968492 h 2862183"/>
              <a:gd name="connsiteX10" fmla="*/ 3644892 w 4038600"/>
              <a:gd name="connsiteY10" fmla="*/ 2362200 h 2862183"/>
              <a:gd name="connsiteX11" fmla="*/ 1682750 w 4038600"/>
              <a:gd name="connsiteY11" fmla="*/ 2362200 h 2862183"/>
              <a:gd name="connsiteX12" fmla="*/ 1437257 w 4038600"/>
              <a:gd name="connsiteY12" fmla="*/ 2862183 h 2862183"/>
              <a:gd name="connsiteX13" fmla="*/ 673100 w 4038600"/>
              <a:gd name="connsiteY13" fmla="*/ 2362200 h 2862183"/>
              <a:gd name="connsiteX14" fmla="*/ 393708 w 4038600"/>
              <a:gd name="connsiteY14" fmla="*/ 2362200 h 2862183"/>
              <a:gd name="connsiteX15" fmla="*/ 0 w 4038600"/>
              <a:gd name="connsiteY15" fmla="*/ 1968492 h 2862183"/>
              <a:gd name="connsiteX16" fmla="*/ 0 w 4038600"/>
              <a:gd name="connsiteY16" fmla="*/ 1968500 h 2862183"/>
              <a:gd name="connsiteX17" fmla="*/ 0 w 4038600"/>
              <a:gd name="connsiteY17" fmla="*/ 1377950 h 2862183"/>
              <a:gd name="connsiteX18" fmla="*/ 0 w 4038600"/>
              <a:gd name="connsiteY18" fmla="*/ 1377950 h 2862183"/>
              <a:gd name="connsiteX19" fmla="*/ 0 w 4038600"/>
              <a:gd name="connsiteY19" fmla="*/ 393708 h 2862183"/>
              <a:gd name="connsiteX0" fmla="*/ 0 w 4038600"/>
              <a:gd name="connsiteY0" fmla="*/ 393708 h 2862183"/>
              <a:gd name="connsiteX1" fmla="*/ 393708 w 4038600"/>
              <a:gd name="connsiteY1" fmla="*/ 0 h 2862183"/>
              <a:gd name="connsiteX2" fmla="*/ 1682750 w 4038600"/>
              <a:gd name="connsiteY2" fmla="*/ 0 h 2862183"/>
              <a:gd name="connsiteX3" fmla="*/ 3644892 w 4038600"/>
              <a:gd name="connsiteY3" fmla="*/ 0 h 2862183"/>
              <a:gd name="connsiteX4" fmla="*/ 4038600 w 4038600"/>
              <a:gd name="connsiteY4" fmla="*/ 393708 h 2862183"/>
              <a:gd name="connsiteX5" fmla="*/ 4038600 w 4038600"/>
              <a:gd name="connsiteY5" fmla="*/ 1377950 h 2862183"/>
              <a:gd name="connsiteX6" fmla="*/ 4038600 w 4038600"/>
              <a:gd name="connsiteY6" fmla="*/ 1377950 h 2862183"/>
              <a:gd name="connsiteX7" fmla="*/ 4038600 w 4038600"/>
              <a:gd name="connsiteY7" fmla="*/ 1968500 h 2862183"/>
              <a:gd name="connsiteX8" fmla="*/ 4038600 w 4038600"/>
              <a:gd name="connsiteY8" fmla="*/ 1968492 h 2862183"/>
              <a:gd name="connsiteX9" fmla="*/ 3644892 w 4038600"/>
              <a:gd name="connsiteY9" fmla="*/ 2362200 h 2862183"/>
              <a:gd name="connsiteX10" fmla="*/ 1682750 w 4038600"/>
              <a:gd name="connsiteY10" fmla="*/ 2362200 h 2862183"/>
              <a:gd name="connsiteX11" fmla="*/ 1437257 w 4038600"/>
              <a:gd name="connsiteY11" fmla="*/ 2862183 h 2862183"/>
              <a:gd name="connsiteX12" fmla="*/ 673100 w 4038600"/>
              <a:gd name="connsiteY12" fmla="*/ 2362200 h 2862183"/>
              <a:gd name="connsiteX13" fmla="*/ 393708 w 4038600"/>
              <a:gd name="connsiteY13" fmla="*/ 2362200 h 2862183"/>
              <a:gd name="connsiteX14" fmla="*/ 0 w 4038600"/>
              <a:gd name="connsiteY14" fmla="*/ 1968492 h 2862183"/>
              <a:gd name="connsiteX15" fmla="*/ 0 w 4038600"/>
              <a:gd name="connsiteY15" fmla="*/ 1968500 h 2862183"/>
              <a:gd name="connsiteX16" fmla="*/ 0 w 4038600"/>
              <a:gd name="connsiteY16" fmla="*/ 1377950 h 2862183"/>
              <a:gd name="connsiteX17" fmla="*/ 0 w 4038600"/>
              <a:gd name="connsiteY17" fmla="*/ 1377950 h 2862183"/>
              <a:gd name="connsiteX18" fmla="*/ 0 w 4038600"/>
              <a:gd name="connsiteY18" fmla="*/ 393708 h 2862183"/>
              <a:gd name="connsiteX0" fmla="*/ 0 w 4038600"/>
              <a:gd name="connsiteY0" fmla="*/ 393708 h 2862183"/>
              <a:gd name="connsiteX1" fmla="*/ 393708 w 4038600"/>
              <a:gd name="connsiteY1" fmla="*/ 0 h 2862183"/>
              <a:gd name="connsiteX2" fmla="*/ 3644892 w 4038600"/>
              <a:gd name="connsiteY2" fmla="*/ 0 h 2862183"/>
              <a:gd name="connsiteX3" fmla="*/ 4038600 w 4038600"/>
              <a:gd name="connsiteY3" fmla="*/ 393708 h 2862183"/>
              <a:gd name="connsiteX4" fmla="*/ 4038600 w 4038600"/>
              <a:gd name="connsiteY4" fmla="*/ 1377950 h 2862183"/>
              <a:gd name="connsiteX5" fmla="*/ 4038600 w 4038600"/>
              <a:gd name="connsiteY5" fmla="*/ 1377950 h 2862183"/>
              <a:gd name="connsiteX6" fmla="*/ 4038600 w 4038600"/>
              <a:gd name="connsiteY6" fmla="*/ 1968500 h 2862183"/>
              <a:gd name="connsiteX7" fmla="*/ 4038600 w 4038600"/>
              <a:gd name="connsiteY7" fmla="*/ 1968492 h 2862183"/>
              <a:gd name="connsiteX8" fmla="*/ 3644892 w 4038600"/>
              <a:gd name="connsiteY8" fmla="*/ 2362200 h 2862183"/>
              <a:gd name="connsiteX9" fmla="*/ 1682750 w 4038600"/>
              <a:gd name="connsiteY9" fmla="*/ 2362200 h 2862183"/>
              <a:gd name="connsiteX10" fmla="*/ 1437257 w 4038600"/>
              <a:gd name="connsiteY10" fmla="*/ 2862183 h 2862183"/>
              <a:gd name="connsiteX11" fmla="*/ 673100 w 4038600"/>
              <a:gd name="connsiteY11" fmla="*/ 2362200 h 2862183"/>
              <a:gd name="connsiteX12" fmla="*/ 393708 w 4038600"/>
              <a:gd name="connsiteY12" fmla="*/ 2362200 h 2862183"/>
              <a:gd name="connsiteX13" fmla="*/ 0 w 4038600"/>
              <a:gd name="connsiteY13" fmla="*/ 1968492 h 2862183"/>
              <a:gd name="connsiteX14" fmla="*/ 0 w 4038600"/>
              <a:gd name="connsiteY14" fmla="*/ 1968500 h 2862183"/>
              <a:gd name="connsiteX15" fmla="*/ 0 w 4038600"/>
              <a:gd name="connsiteY15" fmla="*/ 1377950 h 2862183"/>
              <a:gd name="connsiteX16" fmla="*/ 0 w 4038600"/>
              <a:gd name="connsiteY16" fmla="*/ 1377950 h 2862183"/>
              <a:gd name="connsiteX17" fmla="*/ 0 w 4038600"/>
              <a:gd name="connsiteY17" fmla="*/ 393708 h 2862183"/>
              <a:gd name="connsiteX0" fmla="*/ 0 w 4038600"/>
              <a:gd name="connsiteY0" fmla="*/ 393708 h 2862183"/>
              <a:gd name="connsiteX1" fmla="*/ 393708 w 4038600"/>
              <a:gd name="connsiteY1" fmla="*/ 0 h 2862183"/>
              <a:gd name="connsiteX2" fmla="*/ 3644892 w 4038600"/>
              <a:gd name="connsiteY2" fmla="*/ 0 h 2862183"/>
              <a:gd name="connsiteX3" fmla="*/ 4038600 w 4038600"/>
              <a:gd name="connsiteY3" fmla="*/ 393708 h 2862183"/>
              <a:gd name="connsiteX4" fmla="*/ 4038600 w 4038600"/>
              <a:gd name="connsiteY4" fmla="*/ 1377950 h 2862183"/>
              <a:gd name="connsiteX5" fmla="*/ 4038600 w 4038600"/>
              <a:gd name="connsiteY5" fmla="*/ 1377950 h 2862183"/>
              <a:gd name="connsiteX6" fmla="*/ 4038600 w 4038600"/>
              <a:gd name="connsiteY6" fmla="*/ 1968500 h 2862183"/>
              <a:gd name="connsiteX7" fmla="*/ 4038600 w 4038600"/>
              <a:gd name="connsiteY7" fmla="*/ 1968492 h 2862183"/>
              <a:gd name="connsiteX8" fmla="*/ 3644892 w 4038600"/>
              <a:gd name="connsiteY8" fmla="*/ 2362200 h 2862183"/>
              <a:gd name="connsiteX9" fmla="*/ 1682750 w 4038600"/>
              <a:gd name="connsiteY9" fmla="*/ 2362200 h 2862183"/>
              <a:gd name="connsiteX10" fmla="*/ 1437257 w 4038600"/>
              <a:gd name="connsiteY10" fmla="*/ 2862183 h 2862183"/>
              <a:gd name="connsiteX11" fmla="*/ 673100 w 4038600"/>
              <a:gd name="connsiteY11" fmla="*/ 2362200 h 2862183"/>
              <a:gd name="connsiteX12" fmla="*/ 393708 w 4038600"/>
              <a:gd name="connsiteY12" fmla="*/ 2362200 h 2862183"/>
              <a:gd name="connsiteX13" fmla="*/ 0 w 4038600"/>
              <a:gd name="connsiteY13" fmla="*/ 1968492 h 2862183"/>
              <a:gd name="connsiteX14" fmla="*/ 0 w 4038600"/>
              <a:gd name="connsiteY14" fmla="*/ 1968500 h 2862183"/>
              <a:gd name="connsiteX15" fmla="*/ 0 w 4038600"/>
              <a:gd name="connsiteY15" fmla="*/ 1377950 h 2862183"/>
              <a:gd name="connsiteX16" fmla="*/ 0 w 4038600"/>
              <a:gd name="connsiteY16" fmla="*/ 393708 h 2862183"/>
              <a:gd name="connsiteX0" fmla="*/ 0 w 4038600"/>
              <a:gd name="connsiteY0" fmla="*/ 393708 h 2862183"/>
              <a:gd name="connsiteX1" fmla="*/ 393708 w 4038600"/>
              <a:gd name="connsiteY1" fmla="*/ 0 h 2862183"/>
              <a:gd name="connsiteX2" fmla="*/ 3644892 w 4038600"/>
              <a:gd name="connsiteY2" fmla="*/ 0 h 2862183"/>
              <a:gd name="connsiteX3" fmla="*/ 4038600 w 4038600"/>
              <a:gd name="connsiteY3" fmla="*/ 393708 h 2862183"/>
              <a:gd name="connsiteX4" fmla="*/ 4038600 w 4038600"/>
              <a:gd name="connsiteY4" fmla="*/ 1377950 h 2862183"/>
              <a:gd name="connsiteX5" fmla="*/ 4038600 w 4038600"/>
              <a:gd name="connsiteY5" fmla="*/ 1377950 h 2862183"/>
              <a:gd name="connsiteX6" fmla="*/ 4038600 w 4038600"/>
              <a:gd name="connsiteY6" fmla="*/ 1968500 h 2862183"/>
              <a:gd name="connsiteX7" fmla="*/ 4038600 w 4038600"/>
              <a:gd name="connsiteY7" fmla="*/ 1968492 h 2862183"/>
              <a:gd name="connsiteX8" fmla="*/ 3644892 w 4038600"/>
              <a:gd name="connsiteY8" fmla="*/ 2362200 h 2862183"/>
              <a:gd name="connsiteX9" fmla="*/ 1682750 w 4038600"/>
              <a:gd name="connsiteY9" fmla="*/ 2362200 h 2862183"/>
              <a:gd name="connsiteX10" fmla="*/ 1437257 w 4038600"/>
              <a:gd name="connsiteY10" fmla="*/ 2862183 h 2862183"/>
              <a:gd name="connsiteX11" fmla="*/ 673100 w 4038600"/>
              <a:gd name="connsiteY11" fmla="*/ 2362200 h 2862183"/>
              <a:gd name="connsiteX12" fmla="*/ 393708 w 4038600"/>
              <a:gd name="connsiteY12" fmla="*/ 2362200 h 2862183"/>
              <a:gd name="connsiteX13" fmla="*/ 0 w 4038600"/>
              <a:gd name="connsiteY13" fmla="*/ 1968492 h 2862183"/>
              <a:gd name="connsiteX14" fmla="*/ 0 w 4038600"/>
              <a:gd name="connsiteY14" fmla="*/ 1968500 h 2862183"/>
              <a:gd name="connsiteX15" fmla="*/ 0 w 4038600"/>
              <a:gd name="connsiteY15" fmla="*/ 393708 h 2862183"/>
              <a:gd name="connsiteX0" fmla="*/ 0 w 4038600"/>
              <a:gd name="connsiteY0" fmla="*/ 393708 h 2862183"/>
              <a:gd name="connsiteX1" fmla="*/ 393708 w 4038600"/>
              <a:gd name="connsiteY1" fmla="*/ 0 h 2862183"/>
              <a:gd name="connsiteX2" fmla="*/ 3644892 w 4038600"/>
              <a:gd name="connsiteY2" fmla="*/ 0 h 2862183"/>
              <a:gd name="connsiteX3" fmla="*/ 4038600 w 4038600"/>
              <a:gd name="connsiteY3" fmla="*/ 393708 h 2862183"/>
              <a:gd name="connsiteX4" fmla="*/ 4038600 w 4038600"/>
              <a:gd name="connsiteY4" fmla="*/ 1377950 h 2862183"/>
              <a:gd name="connsiteX5" fmla="*/ 4038600 w 4038600"/>
              <a:gd name="connsiteY5" fmla="*/ 1968500 h 2862183"/>
              <a:gd name="connsiteX6" fmla="*/ 4038600 w 4038600"/>
              <a:gd name="connsiteY6" fmla="*/ 1968492 h 2862183"/>
              <a:gd name="connsiteX7" fmla="*/ 3644892 w 4038600"/>
              <a:gd name="connsiteY7" fmla="*/ 2362200 h 2862183"/>
              <a:gd name="connsiteX8" fmla="*/ 1682750 w 4038600"/>
              <a:gd name="connsiteY8" fmla="*/ 2362200 h 2862183"/>
              <a:gd name="connsiteX9" fmla="*/ 1437257 w 4038600"/>
              <a:gd name="connsiteY9" fmla="*/ 2862183 h 2862183"/>
              <a:gd name="connsiteX10" fmla="*/ 673100 w 4038600"/>
              <a:gd name="connsiteY10" fmla="*/ 2362200 h 2862183"/>
              <a:gd name="connsiteX11" fmla="*/ 393708 w 4038600"/>
              <a:gd name="connsiteY11" fmla="*/ 2362200 h 2862183"/>
              <a:gd name="connsiteX12" fmla="*/ 0 w 4038600"/>
              <a:gd name="connsiteY12" fmla="*/ 1968492 h 2862183"/>
              <a:gd name="connsiteX13" fmla="*/ 0 w 4038600"/>
              <a:gd name="connsiteY13" fmla="*/ 1968500 h 2862183"/>
              <a:gd name="connsiteX14" fmla="*/ 0 w 4038600"/>
              <a:gd name="connsiteY14" fmla="*/ 393708 h 2862183"/>
              <a:gd name="connsiteX0" fmla="*/ 0 w 4038600"/>
              <a:gd name="connsiteY0" fmla="*/ 571129 h 3039604"/>
              <a:gd name="connsiteX1" fmla="*/ 393708 w 4038600"/>
              <a:gd name="connsiteY1" fmla="*/ 177421 h 3039604"/>
              <a:gd name="connsiteX2" fmla="*/ 1964709 w 4038600"/>
              <a:gd name="connsiteY2" fmla="*/ 0 h 3039604"/>
              <a:gd name="connsiteX3" fmla="*/ 3644892 w 4038600"/>
              <a:gd name="connsiteY3" fmla="*/ 177421 h 3039604"/>
              <a:gd name="connsiteX4" fmla="*/ 4038600 w 4038600"/>
              <a:gd name="connsiteY4" fmla="*/ 571129 h 3039604"/>
              <a:gd name="connsiteX5" fmla="*/ 4038600 w 4038600"/>
              <a:gd name="connsiteY5" fmla="*/ 1555371 h 3039604"/>
              <a:gd name="connsiteX6" fmla="*/ 4038600 w 4038600"/>
              <a:gd name="connsiteY6" fmla="*/ 2145921 h 3039604"/>
              <a:gd name="connsiteX7" fmla="*/ 4038600 w 4038600"/>
              <a:gd name="connsiteY7" fmla="*/ 2145913 h 3039604"/>
              <a:gd name="connsiteX8" fmla="*/ 3644892 w 4038600"/>
              <a:gd name="connsiteY8" fmla="*/ 2539621 h 3039604"/>
              <a:gd name="connsiteX9" fmla="*/ 1682750 w 4038600"/>
              <a:gd name="connsiteY9" fmla="*/ 2539621 h 3039604"/>
              <a:gd name="connsiteX10" fmla="*/ 1437257 w 4038600"/>
              <a:gd name="connsiteY10" fmla="*/ 3039604 h 3039604"/>
              <a:gd name="connsiteX11" fmla="*/ 673100 w 4038600"/>
              <a:gd name="connsiteY11" fmla="*/ 2539621 h 3039604"/>
              <a:gd name="connsiteX12" fmla="*/ 393708 w 4038600"/>
              <a:gd name="connsiteY12" fmla="*/ 2539621 h 3039604"/>
              <a:gd name="connsiteX13" fmla="*/ 0 w 4038600"/>
              <a:gd name="connsiteY13" fmla="*/ 2145913 h 3039604"/>
              <a:gd name="connsiteX14" fmla="*/ 0 w 4038600"/>
              <a:gd name="connsiteY14" fmla="*/ 2145921 h 3039604"/>
              <a:gd name="connsiteX15" fmla="*/ 0 w 4038600"/>
              <a:gd name="connsiteY15" fmla="*/ 571129 h 3039604"/>
              <a:gd name="connsiteX0" fmla="*/ 0 w 4038600"/>
              <a:gd name="connsiteY0" fmla="*/ 571165 h 3039640"/>
              <a:gd name="connsiteX1" fmla="*/ 393708 w 4038600"/>
              <a:gd name="connsiteY1" fmla="*/ 177457 h 3039640"/>
              <a:gd name="connsiteX2" fmla="*/ 1964709 w 4038600"/>
              <a:gd name="connsiteY2" fmla="*/ 36 h 3039640"/>
              <a:gd name="connsiteX3" fmla="*/ 3644892 w 4038600"/>
              <a:gd name="connsiteY3" fmla="*/ 177457 h 3039640"/>
              <a:gd name="connsiteX4" fmla="*/ 4038600 w 4038600"/>
              <a:gd name="connsiteY4" fmla="*/ 571165 h 3039640"/>
              <a:gd name="connsiteX5" fmla="*/ 4038600 w 4038600"/>
              <a:gd name="connsiteY5" fmla="*/ 1555407 h 3039640"/>
              <a:gd name="connsiteX6" fmla="*/ 4038600 w 4038600"/>
              <a:gd name="connsiteY6" fmla="*/ 2145957 h 3039640"/>
              <a:gd name="connsiteX7" fmla="*/ 4038600 w 4038600"/>
              <a:gd name="connsiteY7" fmla="*/ 2145949 h 3039640"/>
              <a:gd name="connsiteX8" fmla="*/ 3644892 w 4038600"/>
              <a:gd name="connsiteY8" fmla="*/ 2539657 h 3039640"/>
              <a:gd name="connsiteX9" fmla="*/ 1682750 w 4038600"/>
              <a:gd name="connsiteY9" fmla="*/ 2539657 h 3039640"/>
              <a:gd name="connsiteX10" fmla="*/ 1437257 w 4038600"/>
              <a:gd name="connsiteY10" fmla="*/ 3039640 h 3039640"/>
              <a:gd name="connsiteX11" fmla="*/ 673100 w 4038600"/>
              <a:gd name="connsiteY11" fmla="*/ 2539657 h 3039640"/>
              <a:gd name="connsiteX12" fmla="*/ 393708 w 4038600"/>
              <a:gd name="connsiteY12" fmla="*/ 2539657 h 3039640"/>
              <a:gd name="connsiteX13" fmla="*/ 0 w 4038600"/>
              <a:gd name="connsiteY13" fmla="*/ 2145949 h 3039640"/>
              <a:gd name="connsiteX14" fmla="*/ 0 w 4038600"/>
              <a:gd name="connsiteY14" fmla="*/ 2145957 h 3039640"/>
              <a:gd name="connsiteX15" fmla="*/ 0 w 4038600"/>
              <a:gd name="connsiteY15" fmla="*/ 571165 h 3039640"/>
              <a:gd name="connsiteX0" fmla="*/ 0 w 4038600"/>
              <a:gd name="connsiteY0" fmla="*/ 573587 h 3042062"/>
              <a:gd name="connsiteX1" fmla="*/ 393708 w 4038600"/>
              <a:gd name="connsiteY1" fmla="*/ 179879 h 3042062"/>
              <a:gd name="connsiteX2" fmla="*/ 1964709 w 4038600"/>
              <a:gd name="connsiteY2" fmla="*/ 2458 h 3042062"/>
              <a:gd name="connsiteX3" fmla="*/ 3644892 w 4038600"/>
              <a:gd name="connsiteY3" fmla="*/ 179879 h 3042062"/>
              <a:gd name="connsiteX4" fmla="*/ 4038600 w 4038600"/>
              <a:gd name="connsiteY4" fmla="*/ 573587 h 3042062"/>
              <a:gd name="connsiteX5" fmla="*/ 4038600 w 4038600"/>
              <a:gd name="connsiteY5" fmla="*/ 1557829 h 3042062"/>
              <a:gd name="connsiteX6" fmla="*/ 4038600 w 4038600"/>
              <a:gd name="connsiteY6" fmla="*/ 2148379 h 3042062"/>
              <a:gd name="connsiteX7" fmla="*/ 4038600 w 4038600"/>
              <a:gd name="connsiteY7" fmla="*/ 2148371 h 3042062"/>
              <a:gd name="connsiteX8" fmla="*/ 3644892 w 4038600"/>
              <a:gd name="connsiteY8" fmla="*/ 2542079 h 3042062"/>
              <a:gd name="connsiteX9" fmla="*/ 1682750 w 4038600"/>
              <a:gd name="connsiteY9" fmla="*/ 2542079 h 3042062"/>
              <a:gd name="connsiteX10" fmla="*/ 1437257 w 4038600"/>
              <a:gd name="connsiteY10" fmla="*/ 3042062 h 3042062"/>
              <a:gd name="connsiteX11" fmla="*/ 673100 w 4038600"/>
              <a:gd name="connsiteY11" fmla="*/ 2542079 h 3042062"/>
              <a:gd name="connsiteX12" fmla="*/ 393708 w 4038600"/>
              <a:gd name="connsiteY12" fmla="*/ 2542079 h 3042062"/>
              <a:gd name="connsiteX13" fmla="*/ 0 w 4038600"/>
              <a:gd name="connsiteY13" fmla="*/ 2148371 h 3042062"/>
              <a:gd name="connsiteX14" fmla="*/ 0 w 4038600"/>
              <a:gd name="connsiteY14" fmla="*/ 2148379 h 3042062"/>
              <a:gd name="connsiteX15" fmla="*/ 0 w 4038600"/>
              <a:gd name="connsiteY15" fmla="*/ 573587 h 3042062"/>
              <a:gd name="connsiteX0" fmla="*/ 0 w 4038600"/>
              <a:gd name="connsiteY0" fmla="*/ 573587 h 3042062"/>
              <a:gd name="connsiteX1" fmla="*/ 393708 w 4038600"/>
              <a:gd name="connsiteY1" fmla="*/ 179879 h 3042062"/>
              <a:gd name="connsiteX2" fmla="*/ 1964709 w 4038600"/>
              <a:gd name="connsiteY2" fmla="*/ 2458 h 3042062"/>
              <a:gd name="connsiteX3" fmla="*/ 3644892 w 4038600"/>
              <a:gd name="connsiteY3" fmla="*/ 179879 h 3042062"/>
              <a:gd name="connsiteX4" fmla="*/ 4038600 w 4038600"/>
              <a:gd name="connsiteY4" fmla="*/ 573587 h 3042062"/>
              <a:gd name="connsiteX5" fmla="*/ 4038600 w 4038600"/>
              <a:gd name="connsiteY5" fmla="*/ 1557829 h 3042062"/>
              <a:gd name="connsiteX6" fmla="*/ 4038600 w 4038600"/>
              <a:gd name="connsiteY6" fmla="*/ 2148379 h 3042062"/>
              <a:gd name="connsiteX7" fmla="*/ 4038600 w 4038600"/>
              <a:gd name="connsiteY7" fmla="*/ 2148371 h 3042062"/>
              <a:gd name="connsiteX8" fmla="*/ 3644892 w 4038600"/>
              <a:gd name="connsiteY8" fmla="*/ 2542079 h 3042062"/>
              <a:gd name="connsiteX9" fmla="*/ 1682750 w 4038600"/>
              <a:gd name="connsiteY9" fmla="*/ 2542079 h 3042062"/>
              <a:gd name="connsiteX10" fmla="*/ 1437257 w 4038600"/>
              <a:gd name="connsiteY10" fmla="*/ 3042062 h 3042062"/>
              <a:gd name="connsiteX11" fmla="*/ 673100 w 4038600"/>
              <a:gd name="connsiteY11" fmla="*/ 2542079 h 3042062"/>
              <a:gd name="connsiteX12" fmla="*/ 393708 w 4038600"/>
              <a:gd name="connsiteY12" fmla="*/ 2542079 h 3042062"/>
              <a:gd name="connsiteX13" fmla="*/ 0 w 4038600"/>
              <a:gd name="connsiteY13" fmla="*/ 2148371 h 3042062"/>
              <a:gd name="connsiteX14" fmla="*/ 0 w 4038600"/>
              <a:gd name="connsiteY14" fmla="*/ 2148379 h 3042062"/>
              <a:gd name="connsiteX15" fmla="*/ 0 w 4038600"/>
              <a:gd name="connsiteY15" fmla="*/ 573587 h 3042062"/>
              <a:gd name="connsiteX0" fmla="*/ 0 w 4038600"/>
              <a:gd name="connsiteY0" fmla="*/ 573981 h 3042456"/>
              <a:gd name="connsiteX1" fmla="*/ 393708 w 4038600"/>
              <a:gd name="connsiteY1" fmla="*/ 180273 h 3042456"/>
              <a:gd name="connsiteX2" fmla="*/ 1964709 w 4038600"/>
              <a:gd name="connsiteY2" fmla="*/ 2852 h 3042456"/>
              <a:gd name="connsiteX3" fmla="*/ 3644892 w 4038600"/>
              <a:gd name="connsiteY3" fmla="*/ 180273 h 3042456"/>
              <a:gd name="connsiteX4" fmla="*/ 4038600 w 4038600"/>
              <a:gd name="connsiteY4" fmla="*/ 573981 h 3042456"/>
              <a:gd name="connsiteX5" fmla="*/ 4038600 w 4038600"/>
              <a:gd name="connsiteY5" fmla="*/ 1558223 h 3042456"/>
              <a:gd name="connsiteX6" fmla="*/ 4038600 w 4038600"/>
              <a:gd name="connsiteY6" fmla="*/ 2148773 h 3042456"/>
              <a:gd name="connsiteX7" fmla="*/ 4038600 w 4038600"/>
              <a:gd name="connsiteY7" fmla="*/ 2148765 h 3042456"/>
              <a:gd name="connsiteX8" fmla="*/ 3644892 w 4038600"/>
              <a:gd name="connsiteY8" fmla="*/ 2542473 h 3042456"/>
              <a:gd name="connsiteX9" fmla="*/ 1682750 w 4038600"/>
              <a:gd name="connsiteY9" fmla="*/ 2542473 h 3042456"/>
              <a:gd name="connsiteX10" fmla="*/ 1437257 w 4038600"/>
              <a:gd name="connsiteY10" fmla="*/ 3042456 h 3042456"/>
              <a:gd name="connsiteX11" fmla="*/ 673100 w 4038600"/>
              <a:gd name="connsiteY11" fmla="*/ 2542473 h 3042456"/>
              <a:gd name="connsiteX12" fmla="*/ 393708 w 4038600"/>
              <a:gd name="connsiteY12" fmla="*/ 2542473 h 3042456"/>
              <a:gd name="connsiteX13" fmla="*/ 0 w 4038600"/>
              <a:gd name="connsiteY13" fmla="*/ 2148765 h 3042456"/>
              <a:gd name="connsiteX14" fmla="*/ 0 w 4038600"/>
              <a:gd name="connsiteY14" fmla="*/ 2148773 h 3042456"/>
              <a:gd name="connsiteX15" fmla="*/ 0 w 4038600"/>
              <a:gd name="connsiteY15" fmla="*/ 573981 h 3042456"/>
              <a:gd name="connsiteX0" fmla="*/ 0 w 4038600"/>
              <a:gd name="connsiteY0" fmla="*/ 573981 h 3042456"/>
              <a:gd name="connsiteX1" fmla="*/ 393708 w 4038600"/>
              <a:gd name="connsiteY1" fmla="*/ 180273 h 3042456"/>
              <a:gd name="connsiteX2" fmla="*/ 1964709 w 4038600"/>
              <a:gd name="connsiteY2" fmla="*/ 2852 h 3042456"/>
              <a:gd name="connsiteX3" fmla="*/ 3644892 w 4038600"/>
              <a:gd name="connsiteY3" fmla="*/ 180273 h 3042456"/>
              <a:gd name="connsiteX4" fmla="*/ 4038600 w 4038600"/>
              <a:gd name="connsiteY4" fmla="*/ 573981 h 3042456"/>
              <a:gd name="connsiteX5" fmla="*/ 4038600 w 4038600"/>
              <a:gd name="connsiteY5" fmla="*/ 2148773 h 3042456"/>
              <a:gd name="connsiteX6" fmla="*/ 4038600 w 4038600"/>
              <a:gd name="connsiteY6" fmla="*/ 2148765 h 3042456"/>
              <a:gd name="connsiteX7" fmla="*/ 3644892 w 4038600"/>
              <a:gd name="connsiteY7" fmla="*/ 2542473 h 3042456"/>
              <a:gd name="connsiteX8" fmla="*/ 1682750 w 4038600"/>
              <a:gd name="connsiteY8" fmla="*/ 2542473 h 3042456"/>
              <a:gd name="connsiteX9" fmla="*/ 1437257 w 4038600"/>
              <a:gd name="connsiteY9" fmla="*/ 3042456 h 3042456"/>
              <a:gd name="connsiteX10" fmla="*/ 673100 w 4038600"/>
              <a:gd name="connsiteY10" fmla="*/ 2542473 h 3042456"/>
              <a:gd name="connsiteX11" fmla="*/ 393708 w 4038600"/>
              <a:gd name="connsiteY11" fmla="*/ 2542473 h 3042456"/>
              <a:gd name="connsiteX12" fmla="*/ 0 w 4038600"/>
              <a:gd name="connsiteY12" fmla="*/ 2148765 h 3042456"/>
              <a:gd name="connsiteX13" fmla="*/ 0 w 4038600"/>
              <a:gd name="connsiteY13" fmla="*/ 2148773 h 3042456"/>
              <a:gd name="connsiteX14" fmla="*/ 0 w 4038600"/>
              <a:gd name="connsiteY14" fmla="*/ 573981 h 3042456"/>
              <a:gd name="connsiteX0" fmla="*/ 0 w 4038600"/>
              <a:gd name="connsiteY0" fmla="*/ 573981 h 3042456"/>
              <a:gd name="connsiteX1" fmla="*/ 393708 w 4038600"/>
              <a:gd name="connsiteY1" fmla="*/ 180273 h 3042456"/>
              <a:gd name="connsiteX2" fmla="*/ 1964709 w 4038600"/>
              <a:gd name="connsiteY2" fmla="*/ 2852 h 3042456"/>
              <a:gd name="connsiteX3" fmla="*/ 3644892 w 4038600"/>
              <a:gd name="connsiteY3" fmla="*/ 180273 h 3042456"/>
              <a:gd name="connsiteX4" fmla="*/ 4038600 w 4038600"/>
              <a:gd name="connsiteY4" fmla="*/ 573981 h 3042456"/>
              <a:gd name="connsiteX5" fmla="*/ 4025521 w 4038600"/>
              <a:gd name="connsiteY5" fmla="*/ 1326685 h 3042456"/>
              <a:gd name="connsiteX6" fmla="*/ 4038600 w 4038600"/>
              <a:gd name="connsiteY6" fmla="*/ 2148773 h 3042456"/>
              <a:gd name="connsiteX7" fmla="*/ 4038600 w 4038600"/>
              <a:gd name="connsiteY7" fmla="*/ 2148765 h 3042456"/>
              <a:gd name="connsiteX8" fmla="*/ 3644892 w 4038600"/>
              <a:gd name="connsiteY8" fmla="*/ 2542473 h 3042456"/>
              <a:gd name="connsiteX9" fmla="*/ 1682750 w 4038600"/>
              <a:gd name="connsiteY9" fmla="*/ 2542473 h 3042456"/>
              <a:gd name="connsiteX10" fmla="*/ 1437257 w 4038600"/>
              <a:gd name="connsiteY10" fmla="*/ 3042456 h 3042456"/>
              <a:gd name="connsiteX11" fmla="*/ 673100 w 4038600"/>
              <a:gd name="connsiteY11" fmla="*/ 2542473 h 3042456"/>
              <a:gd name="connsiteX12" fmla="*/ 393708 w 4038600"/>
              <a:gd name="connsiteY12" fmla="*/ 2542473 h 3042456"/>
              <a:gd name="connsiteX13" fmla="*/ 0 w 4038600"/>
              <a:gd name="connsiteY13" fmla="*/ 2148765 h 3042456"/>
              <a:gd name="connsiteX14" fmla="*/ 0 w 4038600"/>
              <a:gd name="connsiteY14" fmla="*/ 2148773 h 3042456"/>
              <a:gd name="connsiteX15" fmla="*/ 0 w 4038600"/>
              <a:gd name="connsiteY15" fmla="*/ 573981 h 3042456"/>
              <a:gd name="connsiteX0" fmla="*/ 0 w 4257533"/>
              <a:gd name="connsiteY0" fmla="*/ 573981 h 3042456"/>
              <a:gd name="connsiteX1" fmla="*/ 393708 w 4257533"/>
              <a:gd name="connsiteY1" fmla="*/ 180273 h 3042456"/>
              <a:gd name="connsiteX2" fmla="*/ 1964709 w 4257533"/>
              <a:gd name="connsiteY2" fmla="*/ 2852 h 3042456"/>
              <a:gd name="connsiteX3" fmla="*/ 3644892 w 4257533"/>
              <a:gd name="connsiteY3" fmla="*/ 180273 h 3042456"/>
              <a:gd name="connsiteX4" fmla="*/ 4038600 w 4257533"/>
              <a:gd name="connsiteY4" fmla="*/ 573981 h 3042456"/>
              <a:gd name="connsiteX5" fmla="*/ 4257533 w 4257533"/>
              <a:gd name="connsiteY5" fmla="*/ 1299389 h 3042456"/>
              <a:gd name="connsiteX6" fmla="*/ 4038600 w 4257533"/>
              <a:gd name="connsiteY6" fmla="*/ 2148773 h 3042456"/>
              <a:gd name="connsiteX7" fmla="*/ 4038600 w 4257533"/>
              <a:gd name="connsiteY7" fmla="*/ 2148765 h 3042456"/>
              <a:gd name="connsiteX8" fmla="*/ 3644892 w 4257533"/>
              <a:gd name="connsiteY8" fmla="*/ 2542473 h 3042456"/>
              <a:gd name="connsiteX9" fmla="*/ 1682750 w 4257533"/>
              <a:gd name="connsiteY9" fmla="*/ 2542473 h 3042456"/>
              <a:gd name="connsiteX10" fmla="*/ 1437257 w 4257533"/>
              <a:gd name="connsiteY10" fmla="*/ 3042456 h 3042456"/>
              <a:gd name="connsiteX11" fmla="*/ 673100 w 4257533"/>
              <a:gd name="connsiteY11" fmla="*/ 2542473 h 3042456"/>
              <a:gd name="connsiteX12" fmla="*/ 393708 w 4257533"/>
              <a:gd name="connsiteY12" fmla="*/ 2542473 h 3042456"/>
              <a:gd name="connsiteX13" fmla="*/ 0 w 4257533"/>
              <a:gd name="connsiteY13" fmla="*/ 2148765 h 3042456"/>
              <a:gd name="connsiteX14" fmla="*/ 0 w 4257533"/>
              <a:gd name="connsiteY14" fmla="*/ 2148773 h 3042456"/>
              <a:gd name="connsiteX15" fmla="*/ 0 w 4257533"/>
              <a:gd name="connsiteY15" fmla="*/ 573981 h 3042456"/>
              <a:gd name="connsiteX0" fmla="*/ 0 w 4257642"/>
              <a:gd name="connsiteY0" fmla="*/ 573981 h 3042456"/>
              <a:gd name="connsiteX1" fmla="*/ 393708 w 4257642"/>
              <a:gd name="connsiteY1" fmla="*/ 180273 h 3042456"/>
              <a:gd name="connsiteX2" fmla="*/ 1964709 w 4257642"/>
              <a:gd name="connsiteY2" fmla="*/ 2852 h 3042456"/>
              <a:gd name="connsiteX3" fmla="*/ 3644892 w 4257642"/>
              <a:gd name="connsiteY3" fmla="*/ 180273 h 3042456"/>
              <a:gd name="connsiteX4" fmla="*/ 4038600 w 4257642"/>
              <a:gd name="connsiteY4" fmla="*/ 573981 h 3042456"/>
              <a:gd name="connsiteX5" fmla="*/ 4257533 w 4257642"/>
              <a:gd name="connsiteY5" fmla="*/ 1299389 h 3042456"/>
              <a:gd name="connsiteX6" fmla="*/ 4038600 w 4257642"/>
              <a:gd name="connsiteY6" fmla="*/ 2148773 h 3042456"/>
              <a:gd name="connsiteX7" fmla="*/ 4038600 w 4257642"/>
              <a:gd name="connsiteY7" fmla="*/ 2148765 h 3042456"/>
              <a:gd name="connsiteX8" fmla="*/ 3644892 w 4257642"/>
              <a:gd name="connsiteY8" fmla="*/ 2542473 h 3042456"/>
              <a:gd name="connsiteX9" fmla="*/ 1682750 w 4257642"/>
              <a:gd name="connsiteY9" fmla="*/ 2542473 h 3042456"/>
              <a:gd name="connsiteX10" fmla="*/ 1437257 w 4257642"/>
              <a:gd name="connsiteY10" fmla="*/ 3042456 h 3042456"/>
              <a:gd name="connsiteX11" fmla="*/ 673100 w 4257642"/>
              <a:gd name="connsiteY11" fmla="*/ 2542473 h 3042456"/>
              <a:gd name="connsiteX12" fmla="*/ 393708 w 4257642"/>
              <a:gd name="connsiteY12" fmla="*/ 2542473 h 3042456"/>
              <a:gd name="connsiteX13" fmla="*/ 0 w 4257642"/>
              <a:gd name="connsiteY13" fmla="*/ 2148765 h 3042456"/>
              <a:gd name="connsiteX14" fmla="*/ 0 w 4257642"/>
              <a:gd name="connsiteY14" fmla="*/ 2148773 h 3042456"/>
              <a:gd name="connsiteX15" fmla="*/ 0 w 4257642"/>
              <a:gd name="connsiteY15" fmla="*/ 573981 h 3042456"/>
              <a:gd name="connsiteX0" fmla="*/ 0 w 4162282"/>
              <a:gd name="connsiteY0" fmla="*/ 573981 h 3042456"/>
              <a:gd name="connsiteX1" fmla="*/ 393708 w 4162282"/>
              <a:gd name="connsiteY1" fmla="*/ 180273 h 3042456"/>
              <a:gd name="connsiteX2" fmla="*/ 1964709 w 4162282"/>
              <a:gd name="connsiteY2" fmla="*/ 2852 h 3042456"/>
              <a:gd name="connsiteX3" fmla="*/ 3644892 w 4162282"/>
              <a:gd name="connsiteY3" fmla="*/ 180273 h 3042456"/>
              <a:gd name="connsiteX4" fmla="*/ 4038600 w 4162282"/>
              <a:gd name="connsiteY4" fmla="*/ 573981 h 3042456"/>
              <a:gd name="connsiteX5" fmla="*/ 4161999 w 4162282"/>
              <a:gd name="connsiteY5" fmla="*/ 1299389 h 3042456"/>
              <a:gd name="connsiteX6" fmla="*/ 4038600 w 4162282"/>
              <a:gd name="connsiteY6" fmla="*/ 2148773 h 3042456"/>
              <a:gd name="connsiteX7" fmla="*/ 4038600 w 4162282"/>
              <a:gd name="connsiteY7" fmla="*/ 2148765 h 3042456"/>
              <a:gd name="connsiteX8" fmla="*/ 3644892 w 4162282"/>
              <a:gd name="connsiteY8" fmla="*/ 2542473 h 3042456"/>
              <a:gd name="connsiteX9" fmla="*/ 1682750 w 4162282"/>
              <a:gd name="connsiteY9" fmla="*/ 2542473 h 3042456"/>
              <a:gd name="connsiteX10" fmla="*/ 1437257 w 4162282"/>
              <a:gd name="connsiteY10" fmla="*/ 3042456 h 3042456"/>
              <a:gd name="connsiteX11" fmla="*/ 673100 w 4162282"/>
              <a:gd name="connsiteY11" fmla="*/ 2542473 h 3042456"/>
              <a:gd name="connsiteX12" fmla="*/ 393708 w 4162282"/>
              <a:gd name="connsiteY12" fmla="*/ 2542473 h 3042456"/>
              <a:gd name="connsiteX13" fmla="*/ 0 w 4162282"/>
              <a:gd name="connsiteY13" fmla="*/ 2148765 h 3042456"/>
              <a:gd name="connsiteX14" fmla="*/ 0 w 4162282"/>
              <a:gd name="connsiteY14" fmla="*/ 2148773 h 3042456"/>
              <a:gd name="connsiteX15" fmla="*/ 0 w 4162282"/>
              <a:gd name="connsiteY15" fmla="*/ 573981 h 3042456"/>
              <a:gd name="connsiteX0" fmla="*/ 0 w 4162282"/>
              <a:gd name="connsiteY0" fmla="*/ 573981 h 3042456"/>
              <a:gd name="connsiteX1" fmla="*/ 393708 w 4162282"/>
              <a:gd name="connsiteY1" fmla="*/ 180273 h 3042456"/>
              <a:gd name="connsiteX2" fmla="*/ 1964709 w 4162282"/>
              <a:gd name="connsiteY2" fmla="*/ 2852 h 3042456"/>
              <a:gd name="connsiteX3" fmla="*/ 3644892 w 4162282"/>
              <a:gd name="connsiteY3" fmla="*/ 180273 h 3042456"/>
              <a:gd name="connsiteX4" fmla="*/ 4038600 w 4162282"/>
              <a:gd name="connsiteY4" fmla="*/ 573981 h 3042456"/>
              <a:gd name="connsiteX5" fmla="*/ 4161999 w 4162282"/>
              <a:gd name="connsiteY5" fmla="*/ 1299389 h 3042456"/>
              <a:gd name="connsiteX6" fmla="*/ 4038600 w 4162282"/>
              <a:gd name="connsiteY6" fmla="*/ 2148773 h 3042456"/>
              <a:gd name="connsiteX7" fmla="*/ 4038600 w 4162282"/>
              <a:gd name="connsiteY7" fmla="*/ 2148765 h 3042456"/>
              <a:gd name="connsiteX8" fmla="*/ 3644892 w 4162282"/>
              <a:gd name="connsiteY8" fmla="*/ 2542473 h 3042456"/>
              <a:gd name="connsiteX9" fmla="*/ 1682750 w 4162282"/>
              <a:gd name="connsiteY9" fmla="*/ 2542473 h 3042456"/>
              <a:gd name="connsiteX10" fmla="*/ 1437257 w 4162282"/>
              <a:gd name="connsiteY10" fmla="*/ 3042456 h 3042456"/>
              <a:gd name="connsiteX11" fmla="*/ 673100 w 4162282"/>
              <a:gd name="connsiteY11" fmla="*/ 2542473 h 3042456"/>
              <a:gd name="connsiteX12" fmla="*/ 393708 w 4162282"/>
              <a:gd name="connsiteY12" fmla="*/ 2542473 h 3042456"/>
              <a:gd name="connsiteX13" fmla="*/ 0 w 4162282"/>
              <a:gd name="connsiteY13" fmla="*/ 2148765 h 3042456"/>
              <a:gd name="connsiteX14" fmla="*/ 0 w 4162282"/>
              <a:gd name="connsiteY14" fmla="*/ 2148773 h 3042456"/>
              <a:gd name="connsiteX15" fmla="*/ 0 w 4162282"/>
              <a:gd name="connsiteY15" fmla="*/ 573981 h 3042456"/>
              <a:gd name="connsiteX0" fmla="*/ 0 w 4162282"/>
              <a:gd name="connsiteY0" fmla="*/ 573981 h 3042456"/>
              <a:gd name="connsiteX1" fmla="*/ 393708 w 4162282"/>
              <a:gd name="connsiteY1" fmla="*/ 180273 h 3042456"/>
              <a:gd name="connsiteX2" fmla="*/ 1964709 w 4162282"/>
              <a:gd name="connsiteY2" fmla="*/ 2852 h 3042456"/>
              <a:gd name="connsiteX3" fmla="*/ 3644892 w 4162282"/>
              <a:gd name="connsiteY3" fmla="*/ 180273 h 3042456"/>
              <a:gd name="connsiteX4" fmla="*/ 4038600 w 4162282"/>
              <a:gd name="connsiteY4" fmla="*/ 573981 h 3042456"/>
              <a:gd name="connsiteX5" fmla="*/ 4161999 w 4162282"/>
              <a:gd name="connsiteY5" fmla="*/ 1299389 h 3042456"/>
              <a:gd name="connsiteX6" fmla="*/ 4038600 w 4162282"/>
              <a:gd name="connsiteY6" fmla="*/ 2148773 h 3042456"/>
              <a:gd name="connsiteX7" fmla="*/ 4038600 w 4162282"/>
              <a:gd name="connsiteY7" fmla="*/ 2148765 h 3042456"/>
              <a:gd name="connsiteX8" fmla="*/ 3644892 w 4162282"/>
              <a:gd name="connsiteY8" fmla="*/ 2542473 h 3042456"/>
              <a:gd name="connsiteX9" fmla="*/ 1682750 w 4162282"/>
              <a:gd name="connsiteY9" fmla="*/ 2542473 h 3042456"/>
              <a:gd name="connsiteX10" fmla="*/ 1437257 w 4162282"/>
              <a:gd name="connsiteY10" fmla="*/ 3042456 h 3042456"/>
              <a:gd name="connsiteX11" fmla="*/ 673100 w 4162282"/>
              <a:gd name="connsiteY11" fmla="*/ 2542473 h 3042456"/>
              <a:gd name="connsiteX12" fmla="*/ 393708 w 4162282"/>
              <a:gd name="connsiteY12" fmla="*/ 2542473 h 3042456"/>
              <a:gd name="connsiteX13" fmla="*/ 0 w 4162282"/>
              <a:gd name="connsiteY13" fmla="*/ 2148765 h 3042456"/>
              <a:gd name="connsiteX14" fmla="*/ 0 w 4162282"/>
              <a:gd name="connsiteY14" fmla="*/ 2148773 h 3042456"/>
              <a:gd name="connsiteX15" fmla="*/ 0 w 4162282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682750 w 4122144"/>
              <a:gd name="connsiteY9" fmla="*/ 2542473 h 3042456"/>
              <a:gd name="connsiteX10" fmla="*/ 1437257 w 4122144"/>
              <a:gd name="connsiteY10" fmla="*/ 3042456 h 3042456"/>
              <a:gd name="connsiteX11" fmla="*/ 673100 w 4122144"/>
              <a:gd name="connsiteY11" fmla="*/ 2542473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682750 w 4122144"/>
              <a:gd name="connsiteY9" fmla="*/ 2542473 h 3042456"/>
              <a:gd name="connsiteX10" fmla="*/ 1437257 w 4122144"/>
              <a:gd name="connsiteY10" fmla="*/ 3042456 h 3042456"/>
              <a:gd name="connsiteX11" fmla="*/ 673100 w 4122144"/>
              <a:gd name="connsiteY11" fmla="*/ 2542473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682750 w 4122144"/>
              <a:gd name="connsiteY9" fmla="*/ 2542473 h 3042456"/>
              <a:gd name="connsiteX10" fmla="*/ 1437257 w 4122144"/>
              <a:gd name="connsiteY10" fmla="*/ 3042456 h 3042456"/>
              <a:gd name="connsiteX11" fmla="*/ 673100 w 4122144"/>
              <a:gd name="connsiteY11" fmla="*/ 2542473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682750 w 4122144"/>
              <a:gd name="connsiteY9" fmla="*/ 2542473 h 3042456"/>
              <a:gd name="connsiteX10" fmla="*/ 1437257 w 4122144"/>
              <a:gd name="connsiteY10" fmla="*/ 3042456 h 3042456"/>
              <a:gd name="connsiteX11" fmla="*/ 673100 w 4122144"/>
              <a:gd name="connsiteY11" fmla="*/ 2542473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355204 w 4122144"/>
              <a:gd name="connsiteY9" fmla="*/ 2528825 h 3042456"/>
              <a:gd name="connsiteX10" fmla="*/ 1437257 w 4122144"/>
              <a:gd name="connsiteY10" fmla="*/ 3042456 h 3042456"/>
              <a:gd name="connsiteX11" fmla="*/ 673100 w 4122144"/>
              <a:gd name="connsiteY11" fmla="*/ 2542473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355204 w 4122144"/>
              <a:gd name="connsiteY9" fmla="*/ 2528825 h 3042456"/>
              <a:gd name="connsiteX10" fmla="*/ 1437257 w 4122144"/>
              <a:gd name="connsiteY10" fmla="*/ 3042456 h 3042456"/>
              <a:gd name="connsiteX11" fmla="*/ 782282 w 4122144"/>
              <a:gd name="connsiteY11" fmla="*/ 2556120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355204 w 4122144"/>
              <a:gd name="connsiteY9" fmla="*/ 2528825 h 3042456"/>
              <a:gd name="connsiteX10" fmla="*/ 1437257 w 4122144"/>
              <a:gd name="connsiteY10" fmla="*/ 3042456 h 3042456"/>
              <a:gd name="connsiteX11" fmla="*/ 782282 w 4122144"/>
              <a:gd name="connsiteY11" fmla="*/ 2556120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355204 w 4122144"/>
              <a:gd name="connsiteY9" fmla="*/ 2528825 h 3042456"/>
              <a:gd name="connsiteX10" fmla="*/ 1437257 w 4122144"/>
              <a:gd name="connsiteY10" fmla="*/ 3042456 h 3042456"/>
              <a:gd name="connsiteX11" fmla="*/ 782282 w 4122144"/>
              <a:gd name="connsiteY11" fmla="*/ 2556120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570 w 4122714"/>
              <a:gd name="connsiteY0" fmla="*/ 573981 h 3042456"/>
              <a:gd name="connsiteX1" fmla="*/ 394278 w 4122714"/>
              <a:gd name="connsiteY1" fmla="*/ 180273 h 3042456"/>
              <a:gd name="connsiteX2" fmla="*/ 1965279 w 4122714"/>
              <a:gd name="connsiteY2" fmla="*/ 2852 h 3042456"/>
              <a:gd name="connsiteX3" fmla="*/ 3645462 w 4122714"/>
              <a:gd name="connsiteY3" fmla="*/ 180273 h 3042456"/>
              <a:gd name="connsiteX4" fmla="*/ 4039170 w 4122714"/>
              <a:gd name="connsiteY4" fmla="*/ 573981 h 3042456"/>
              <a:gd name="connsiteX5" fmla="*/ 4121625 w 4122714"/>
              <a:gd name="connsiteY5" fmla="*/ 1326685 h 3042456"/>
              <a:gd name="connsiteX6" fmla="*/ 4039170 w 4122714"/>
              <a:gd name="connsiteY6" fmla="*/ 2148773 h 3042456"/>
              <a:gd name="connsiteX7" fmla="*/ 4039170 w 4122714"/>
              <a:gd name="connsiteY7" fmla="*/ 2148765 h 3042456"/>
              <a:gd name="connsiteX8" fmla="*/ 3645462 w 4122714"/>
              <a:gd name="connsiteY8" fmla="*/ 2542473 h 3042456"/>
              <a:gd name="connsiteX9" fmla="*/ 1355774 w 4122714"/>
              <a:gd name="connsiteY9" fmla="*/ 2528825 h 3042456"/>
              <a:gd name="connsiteX10" fmla="*/ 1437827 w 4122714"/>
              <a:gd name="connsiteY10" fmla="*/ 3042456 h 3042456"/>
              <a:gd name="connsiteX11" fmla="*/ 782852 w 4122714"/>
              <a:gd name="connsiteY11" fmla="*/ 2556120 h 3042456"/>
              <a:gd name="connsiteX12" fmla="*/ 394278 w 4122714"/>
              <a:gd name="connsiteY12" fmla="*/ 2542473 h 3042456"/>
              <a:gd name="connsiteX13" fmla="*/ 570 w 4122714"/>
              <a:gd name="connsiteY13" fmla="*/ 2148765 h 3042456"/>
              <a:gd name="connsiteX14" fmla="*/ 570 w 4122714"/>
              <a:gd name="connsiteY14" fmla="*/ 2148773 h 3042456"/>
              <a:gd name="connsiteX15" fmla="*/ 0 w 4122714"/>
              <a:gd name="connsiteY15" fmla="*/ 1381276 h 3042456"/>
              <a:gd name="connsiteX16" fmla="*/ 570 w 4122714"/>
              <a:gd name="connsiteY16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503460 w 4231896"/>
              <a:gd name="connsiteY12" fmla="*/ 2542473 h 3042456"/>
              <a:gd name="connsiteX13" fmla="*/ 109752 w 4231896"/>
              <a:gd name="connsiteY13" fmla="*/ 2148765 h 3042456"/>
              <a:gd name="connsiteX14" fmla="*/ 109752 w 4231896"/>
              <a:gd name="connsiteY14" fmla="*/ 2148773 h 3042456"/>
              <a:gd name="connsiteX15" fmla="*/ 0 w 4231896"/>
              <a:gd name="connsiteY15" fmla="*/ 1381276 h 3042456"/>
              <a:gd name="connsiteX16" fmla="*/ 109752 w 4231896"/>
              <a:gd name="connsiteY16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503460 w 4231896"/>
              <a:gd name="connsiteY12" fmla="*/ 2542473 h 3042456"/>
              <a:gd name="connsiteX13" fmla="*/ 109752 w 4231896"/>
              <a:gd name="connsiteY13" fmla="*/ 2148765 h 3042456"/>
              <a:gd name="connsiteX14" fmla="*/ 109752 w 4231896"/>
              <a:gd name="connsiteY14" fmla="*/ 2148773 h 3042456"/>
              <a:gd name="connsiteX15" fmla="*/ 0 w 4231896"/>
              <a:gd name="connsiteY15" fmla="*/ 1381276 h 3042456"/>
              <a:gd name="connsiteX16" fmla="*/ 109752 w 4231896"/>
              <a:gd name="connsiteY16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503460 w 4231896"/>
              <a:gd name="connsiteY12" fmla="*/ 2542473 h 3042456"/>
              <a:gd name="connsiteX13" fmla="*/ 109752 w 4231896"/>
              <a:gd name="connsiteY13" fmla="*/ 2148765 h 3042456"/>
              <a:gd name="connsiteX14" fmla="*/ 109752 w 4231896"/>
              <a:gd name="connsiteY14" fmla="*/ 2148773 h 3042456"/>
              <a:gd name="connsiteX15" fmla="*/ 0 w 4231896"/>
              <a:gd name="connsiteY15" fmla="*/ 1381276 h 3042456"/>
              <a:gd name="connsiteX16" fmla="*/ 109752 w 4231896"/>
              <a:gd name="connsiteY16" fmla="*/ 573981 h 3042456"/>
              <a:gd name="connsiteX0" fmla="*/ 109928 w 4232072"/>
              <a:gd name="connsiteY0" fmla="*/ 573981 h 3042456"/>
              <a:gd name="connsiteX1" fmla="*/ 503636 w 4232072"/>
              <a:gd name="connsiteY1" fmla="*/ 180273 h 3042456"/>
              <a:gd name="connsiteX2" fmla="*/ 2074637 w 4232072"/>
              <a:gd name="connsiteY2" fmla="*/ 2852 h 3042456"/>
              <a:gd name="connsiteX3" fmla="*/ 3754820 w 4232072"/>
              <a:gd name="connsiteY3" fmla="*/ 180273 h 3042456"/>
              <a:gd name="connsiteX4" fmla="*/ 4148528 w 4232072"/>
              <a:gd name="connsiteY4" fmla="*/ 573981 h 3042456"/>
              <a:gd name="connsiteX5" fmla="*/ 4230983 w 4232072"/>
              <a:gd name="connsiteY5" fmla="*/ 1326685 h 3042456"/>
              <a:gd name="connsiteX6" fmla="*/ 4148528 w 4232072"/>
              <a:gd name="connsiteY6" fmla="*/ 2148773 h 3042456"/>
              <a:gd name="connsiteX7" fmla="*/ 4148528 w 4232072"/>
              <a:gd name="connsiteY7" fmla="*/ 2148765 h 3042456"/>
              <a:gd name="connsiteX8" fmla="*/ 3754820 w 4232072"/>
              <a:gd name="connsiteY8" fmla="*/ 2542473 h 3042456"/>
              <a:gd name="connsiteX9" fmla="*/ 1465132 w 4232072"/>
              <a:gd name="connsiteY9" fmla="*/ 2528825 h 3042456"/>
              <a:gd name="connsiteX10" fmla="*/ 1547185 w 4232072"/>
              <a:gd name="connsiteY10" fmla="*/ 3042456 h 3042456"/>
              <a:gd name="connsiteX11" fmla="*/ 892210 w 4232072"/>
              <a:gd name="connsiteY11" fmla="*/ 2556120 h 3042456"/>
              <a:gd name="connsiteX12" fmla="*/ 503636 w 4232072"/>
              <a:gd name="connsiteY12" fmla="*/ 2542473 h 3042456"/>
              <a:gd name="connsiteX13" fmla="*/ 109928 w 4232072"/>
              <a:gd name="connsiteY13" fmla="*/ 2148765 h 3042456"/>
              <a:gd name="connsiteX14" fmla="*/ 109928 w 4232072"/>
              <a:gd name="connsiteY14" fmla="*/ 2148773 h 3042456"/>
              <a:gd name="connsiteX15" fmla="*/ 176 w 4232072"/>
              <a:gd name="connsiteY15" fmla="*/ 1381276 h 3042456"/>
              <a:gd name="connsiteX16" fmla="*/ 109928 w 4232072"/>
              <a:gd name="connsiteY16" fmla="*/ 573981 h 3042456"/>
              <a:gd name="connsiteX0" fmla="*/ 109963 w 4232107"/>
              <a:gd name="connsiteY0" fmla="*/ 573981 h 3042456"/>
              <a:gd name="connsiteX1" fmla="*/ 503671 w 4232107"/>
              <a:gd name="connsiteY1" fmla="*/ 180273 h 3042456"/>
              <a:gd name="connsiteX2" fmla="*/ 2074672 w 4232107"/>
              <a:gd name="connsiteY2" fmla="*/ 2852 h 3042456"/>
              <a:gd name="connsiteX3" fmla="*/ 3754855 w 4232107"/>
              <a:gd name="connsiteY3" fmla="*/ 180273 h 3042456"/>
              <a:gd name="connsiteX4" fmla="*/ 4148563 w 4232107"/>
              <a:gd name="connsiteY4" fmla="*/ 573981 h 3042456"/>
              <a:gd name="connsiteX5" fmla="*/ 4231018 w 4232107"/>
              <a:gd name="connsiteY5" fmla="*/ 1326685 h 3042456"/>
              <a:gd name="connsiteX6" fmla="*/ 4148563 w 4232107"/>
              <a:gd name="connsiteY6" fmla="*/ 2148773 h 3042456"/>
              <a:gd name="connsiteX7" fmla="*/ 4148563 w 4232107"/>
              <a:gd name="connsiteY7" fmla="*/ 2148765 h 3042456"/>
              <a:gd name="connsiteX8" fmla="*/ 3754855 w 4232107"/>
              <a:gd name="connsiteY8" fmla="*/ 2542473 h 3042456"/>
              <a:gd name="connsiteX9" fmla="*/ 1465167 w 4232107"/>
              <a:gd name="connsiteY9" fmla="*/ 2528825 h 3042456"/>
              <a:gd name="connsiteX10" fmla="*/ 1547220 w 4232107"/>
              <a:gd name="connsiteY10" fmla="*/ 3042456 h 3042456"/>
              <a:gd name="connsiteX11" fmla="*/ 892245 w 4232107"/>
              <a:gd name="connsiteY11" fmla="*/ 2556120 h 3042456"/>
              <a:gd name="connsiteX12" fmla="*/ 503671 w 4232107"/>
              <a:gd name="connsiteY12" fmla="*/ 2542473 h 3042456"/>
              <a:gd name="connsiteX13" fmla="*/ 109963 w 4232107"/>
              <a:gd name="connsiteY13" fmla="*/ 2148765 h 3042456"/>
              <a:gd name="connsiteX14" fmla="*/ 109963 w 4232107"/>
              <a:gd name="connsiteY14" fmla="*/ 2148773 h 3042456"/>
              <a:gd name="connsiteX15" fmla="*/ 211 w 4232107"/>
              <a:gd name="connsiteY15" fmla="*/ 1381276 h 3042456"/>
              <a:gd name="connsiteX16" fmla="*/ 109963 w 4232107"/>
              <a:gd name="connsiteY16" fmla="*/ 573981 h 3042456"/>
              <a:gd name="connsiteX0" fmla="*/ 109963 w 4232107"/>
              <a:gd name="connsiteY0" fmla="*/ 573981 h 3042456"/>
              <a:gd name="connsiteX1" fmla="*/ 503671 w 4232107"/>
              <a:gd name="connsiteY1" fmla="*/ 180273 h 3042456"/>
              <a:gd name="connsiteX2" fmla="*/ 2074672 w 4232107"/>
              <a:gd name="connsiteY2" fmla="*/ 2852 h 3042456"/>
              <a:gd name="connsiteX3" fmla="*/ 3754855 w 4232107"/>
              <a:gd name="connsiteY3" fmla="*/ 180273 h 3042456"/>
              <a:gd name="connsiteX4" fmla="*/ 4148563 w 4232107"/>
              <a:gd name="connsiteY4" fmla="*/ 573981 h 3042456"/>
              <a:gd name="connsiteX5" fmla="*/ 4231018 w 4232107"/>
              <a:gd name="connsiteY5" fmla="*/ 1326685 h 3042456"/>
              <a:gd name="connsiteX6" fmla="*/ 4148563 w 4232107"/>
              <a:gd name="connsiteY6" fmla="*/ 2148773 h 3042456"/>
              <a:gd name="connsiteX7" fmla="*/ 4148563 w 4232107"/>
              <a:gd name="connsiteY7" fmla="*/ 2148765 h 3042456"/>
              <a:gd name="connsiteX8" fmla="*/ 3754855 w 4232107"/>
              <a:gd name="connsiteY8" fmla="*/ 2542473 h 3042456"/>
              <a:gd name="connsiteX9" fmla="*/ 1465167 w 4232107"/>
              <a:gd name="connsiteY9" fmla="*/ 2528825 h 3042456"/>
              <a:gd name="connsiteX10" fmla="*/ 1547220 w 4232107"/>
              <a:gd name="connsiteY10" fmla="*/ 3042456 h 3042456"/>
              <a:gd name="connsiteX11" fmla="*/ 892245 w 4232107"/>
              <a:gd name="connsiteY11" fmla="*/ 2556120 h 3042456"/>
              <a:gd name="connsiteX12" fmla="*/ 503671 w 4232107"/>
              <a:gd name="connsiteY12" fmla="*/ 2542473 h 3042456"/>
              <a:gd name="connsiteX13" fmla="*/ 109963 w 4232107"/>
              <a:gd name="connsiteY13" fmla="*/ 2148765 h 3042456"/>
              <a:gd name="connsiteX14" fmla="*/ 109963 w 4232107"/>
              <a:gd name="connsiteY14" fmla="*/ 2148773 h 3042456"/>
              <a:gd name="connsiteX15" fmla="*/ 211 w 4232107"/>
              <a:gd name="connsiteY15" fmla="*/ 1381276 h 3042456"/>
              <a:gd name="connsiteX16" fmla="*/ 109963 w 4232107"/>
              <a:gd name="connsiteY16" fmla="*/ 573981 h 3042456"/>
              <a:gd name="connsiteX0" fmla="*/ 109963 w 4232107"/>
              <a:gd name="connsiteY0" fmla="*/ 573981 h 3042456"/>
              <a:gd name="connsiteX1" fmla="*/ 503671 w 4232107"/>
              <a:gd name="connsiteY1" fmla="*/ 180273 h 3042456"/>
              <a:gd name="connsiteX2" fmla="*/ 2074672 w 4232107"/>
              <a:gd name="connsiteY2" fmla="*/ 2852 h 3042456"/>
              <a:gd name="connsiteX3" fmla="*/ 3754855 w 4232107"/>
              <a:gd name="connsiteY3" fmla="*/ 180273 h 3042456"/>
              <a:gd name="connsiteX4" fmla="*/ 4148563 w 4232107"/>
              <a:gd name="connsiteY4" fmla="*/ 573981 h 3042456"/>
              <a:gd name="connsiteX5" fmla="*/ 4231018 w 4232107"/>
              <a:gd name="connsiteY5" fmla="*/ 1326685 h 3042456"/>
              <a:gd name="connsiteX6" fmla="*/ 4148563 w 4232107"/>
              <a:gd name="connsiteY6" fmla="*/ 2148773 h 3042456"/>
              <a:gd name="connsiteX7" fmla="*/ 4148563 w 4232107"/>
              <a:gd name="connsiteY7" fmla="*/ 2148765 h 3042456"/>
              <a:gd name="connsiteX8" fmla="*/ 3754855 w 4232107"/>
              <a:gd name="connsiteY8" fmla="*/ 2542473 h 3042456"/>
              <a:gd name="connsiteX9" fmla="*/ 1465167 w 4232107"/>
              <a:gd name="connsiteY9" fmla="*/ 2528825 h 3042456"/>
              <a:gd name="connsiteX10" fmla="*/ 1547220 w 4232107"/>
              <a:gd name="connsiteY10" fmla="*/ 3042456 h 3042456"/>
              <a:gd name="connsiteX11" fmla="*/ 892245 w 4232107"/>
              <a:gd name="connsiteY11" fmla="*/ 2556120 h 3042456"/>
              <a:gd name="connsiteX12" fmla="*/ 503671 w 4232107"/>
              <a:gd name="connsiteY12" fmla="*/ 2542473 h 3042456"/>
              <a:gd name="connsiteX13" fmla="*/ 109963 w 4232107"/>
              <a:gd name="connsiteY13" fmla="*/ 2148765 h 3042456"/>
              <a:gd name="connsiteX14" fmla="*/ 109963 w 4232107"/>
              <a:gd name="connsiteY14" fmla="*/ 2148773 h 3042456"/>
              <a:gd name="connsiteX15" fmla="*/ 211 w 4232107"/>
              <a:gd name="connsiteY15" fmla="*/ 1381276 h 3042456"/>
              <a:gd name="connsiteX16" fmla="*/ 109963 w 4232107"/>
              <a:gd name="connsiteY16" fmla="*/ 573981 h 3042456"/>
              <a:gd name="connsiteX0" fmla="*/ 110015 w 4232159"/>
              <a:gd name="connsiteY0" fmla="*/ 573981 h 3042456"/>
              <a:gd name="connsiteX1" fmla="*/ 503723 w 4232159"/>
              <a:gd name="connsiteY1" fmla="*/ 180273 h 3042456"/>
              <a:gd name="connsiteX2" fmla="*/ 2074724 w 4232159"/>
              <a:gd name="connsiteY2" fmla="*/ 2852 h 3042456"/>
              <a:gd name="connsiteX3" fmla="*/ 3754907 w 4232159"/>
              <a:gd name="connsiteY3" fmla="*/ 180273 h 3042456"/>
              <a:gd name="connsiteX4" fmla="*/ 4148615 w 4232159"/>
              <a:gd name="connsiteY4" fmla="*/ 573981 h 3042456"/>
              <a:gd name="connsiteX5" fmla="*/ 4231070 w 4232159"/>
              <a:gd name="connsiteY5" fmla="*/ 1326685 h 3042456"/>
              <a:gd name="connsiteX6" fmla="*/ 4148615 w 4232159"/>
              <a:gd name="connsiteY6" fmla="*/ 2148773 h 3042456"/>
              <a:gd name="connsiteX7" fmla="*/ 4148615 w 4232159"/>
              <a:gd name="connsiteY7" fmla="*/ 2148765 h 3042456"/>
              <a:gd name="connsiteX8" fmla="*/ 3754907 w 4232159"/>
              <a:gd name="connsiteY8" fmla="*/ 2542473 h 3042456"/>
              <a:gd name="connsiteX9" fmla="*/ 1465219 w 4232159"/>
              <a:gd name="connsiteY9" fmla="*/ 2528825 h 3042456"/>
              <a:gd name="connsiteX10" fmla="*/ 1547272 w 4232159"/>
              <a:gd name="connsiteY10" fmla="*/ 3042456 h 3042456"/>
              <a:gd name="connsiteX11" fmla="*/ 892297 w 4232159"/>
              <a:gd name="connsiteY11" fmla="*/ 2556120 h 3042456"/>
              <a:gd name="connsiteX12" fmla="*/ 503723 w 4232159"/>
              <a:gd name="connsiteY12" fmla="*/ 2542473 h 3042456"/>
              <a:gd name="connsiteX13" fmla="*/ 110015 w 4232159"/>
              <a:gd name="connsiteY13" fmla="*/ 2148765 h 3042456"/>
              <a:gd name="connsiteX14" fmla="*/ 110015 w 4232159"/>
              <a:gd name="connsiteY14" fmla="*/ 2148773 h 3042456"/>
              <a:gd name="connsiteX15" fmla="*/ 263 w 4232159"/>
              <a:gd name="connsiteY15" fmla="*/ 1381276 h 3042456"/>
              <a:gd name="connsiteX16" fmla="*/ 110015 w 4232159"/>
              <a:gd name="connsiteY16" fmla="*/ 573981 h 3042456"/>
              <a:gd name="connsiteX0" fmla="*/ 109964 w 4232108"/>
              <a:gd name="connsiteY0" fmla="*/ 573981 h 3042456"/>
              <a:gd name="connsiteX1" fmla="*/ 503672 w 4232108"/>
              <a:gd name="connsiteY1" fmla="*/ 180273 h 3042456"/>
              <a:gd name="connsiteX2" fmla="*/ 2074673 w 4232108"/>
              <a:gd name="connsiteY2" fmla="*/ 2852 h 3042456"/>
              <a:gd name="connsiteX3" fmla="*/ 3754856 w 4232108"/>
              <a:gd name="connsiteY3" fmla="*/ 180273 h 3042456"/>
              <a:gd name="connsiteX4" fmla="*/ 4148564 w 4232108"/>
              <a:gd name="connsiteY4" fmla="*/ 573981 h 3042456"/>
              <a:gd name="connsiteX5" fmla="*/ 4231019 w 4232108"/>
              <a:gd name="connsiteY5" fmla="*/ 1326685 h 3042456"/>
              <a:gd name="connsiteX6" fmla="*/ 4148564 w 4232108"/>
              <a:gd name="connsiteY6" fmla="*/ 2148773 h 3042456"/>
              <a:gd name="connsiteX7" fmla="*/ 4148564 w 4232108"/>
              <a:gd name="connsiteY7" fmla="*/ 2148765 h 3042456"/>
              <a:gd name="connsiteX8" fmla="*/ 3754856 w 4232108"/>
              <a:gd name="connsiteY8" fmla="*/ 2542473 h 3042456"/>
              <a:gd name="connsiteX9" fmla="*/ 1465168 w 4232108"/>
              <a:gd name="connsiteY9" fmla="*/ 2528825 h 3042456"/>
              <a:gd name="connsiteX10" fmla="*/ 1547221 w 4232108"/>
              <a:gd name="connsiteY10" fmla="*/ 3042456 h 3042456"/>
              <a:gd name="connsiteX11" fmla="*/ 892246 w 4232108"/>
              <a:gd name="connsiteY11" fmla="*/ 2556120 h 3042456"/>
              <a:gd name="connsiteX12" fmla="*/ 503672 w 4232108"/>
              <a:gd name="connsiteY12" fmla="*/ 2542473 h 3042456"/>
              <a:gd name="connsiteX13" fmla="*/ 109964 w 4232108"/>
              <a:gd name="connsiteY13" fmla="*/ 2148765 h 3042456"/>
              <a:gd name="connsiteX14" fmla="*/ 109964 w 4232108"/>
              <a:gd name="connsiteY14" fmla="*/ 2148773 h 3042456"/>
              <a:gd name="connsiteX15" fmla="*/ 212 w 4232108"/>
              <a:gd name="connsiteY15" fmla="*/ 1381276 h 3042456"/>
              <a:gd name="connsiteX16" fmla="*/ 109964 w 4232108"/>
              <a:gd name="connsiteY16" fmla="*/ 573981 h 3042456"/>
              <a:gd name="connsiteX0" fmla="*/ 110067 w 4232211"/>
              <a:gd name="connsiteY0" fmla="*/ 573981 h 3042456"/>
              <a:gd name="connsiteX1" fmla="*/ 503775 w 4232211"/>
              <a:gd name="connsiteY1" fmla="*/ 180273 h 3042456"/>
              <a:gd name="connsiteX2" fmla="*/ 2074776 w 4232211"/>
              <a:gd name="connsiteY2" fmla="*/ 2852 h 3042456"/>
              <a:gd name="connsiteX3" fmla="*/ 3754959 w 4232211"/>
              <a:gd name="connsiteY3" fmla="*/ 180273 h 3042456"/>
              <a:gd name="connsiteX4" fmla="*/ 4148667 w 4232211"/>
              <a:gd name="connsiteY4" fmla="*/ 573981 h 3042456"/>
              <a:gd name="connsiteX5" fmla="*/ 4231122 w 4232211"/>
              <a:gd name="connsiteY5" fmla="*/ 1326685 h 3042456"/>
              <a:gd name="connsiteX6" fmla="*/ 4148667 w 4232211"/>
              <a:gd name="connsiteY6" fmla="*/ 2148773 h 3042456"/>
              <a:gd name="connsiteX7" fmla="*/ 4148667 w 4232211"/>
              <a:gd name="connsiteY7" fmla="*/ 2148765 h 3042456"/>
              <a:gd name="connsiteX8" fmla="*/ 3754959 w 4232211"/>
              <a:gd name="connsiteY8" fmla="*/ 2542473 h 3042456"/>
              <a:gd name="connsiteX9" fmla="*/ 1465271 w 4232211"/>
              <a:gd name="connsiteY9" fmla="*/ 2528825 h 3042456"/>
              <a:gd name="connsiteX10" fmla="*/ 1547324 w 4232211"/>
              <a:gd name="connsiteY10" fmla="*/ 3042456 h 3042456"/>
              <a:gd name="connsiteX11" fmla="*/ 892349 w 4232211"/>
              <a:gd name="connsiteY11" fmla="*/ 2556120 h 3042456"/>
              <a:gd name="connsiteX12" fmla="*/ 503775 w 4232211"/>
              <a:gd name="connsiteY12" fmla="*/ 2542473 h 3042456"/>
              <a:gd name="connsiteX13" fmla="*/ 110067 w 4232211"/>
              <a:gd name="connsiteY13" fmla="*/ 2148765 h 3042456"/>
              <a:gd name="connsiteX14" fmla="*/ 110067 w 4232211"/>
              <a:gd name="connsiteY14" fmla="*/ 2148773 h 3042456"/>
              <a:gd name="connsiteX15" fmla="*/ 315 w 4232211"/>
              <a:gd name="connsiteY15" fmla="*/ 1381276 h 3042456"/>
              <a:gd name="connsiteX16" fmla="*/ 110067 w 4232211"/>
              <a:gd name="connsiteY16" fmla="*/ 573981 h 3042456"/>
              <a:gd name="connsiteX0" fmla="*/ 109813 w 4231957"/>
              <a:gd name="connsiteY0" fmla="*/ 573981 h 3042456"/>
              <a:gd name="connsiteX1" fmla="*/ 503521 w 4231957"/>
              <a:gd name="connsiteY1" fmla="*/ 180273 h 3042456"/>
              <a:gd name="connsiteX2" fmla="*/ 2074522 w 4231957"/>
              <a:gd name="connsiteY2" fmla="*/ 2852 h 3042456"/>
              <a:gd name="connsiteX3" fmla="*/ 3754705 w 4231957"/>
              <a:gd name="connsiteY3" fmla="*/ 180273 h 3042456"/>
              <a:gd name="connsiteX4" fmla="*/ 4148413 w 4231957"/>
              <a:gd name="connsiteY4" fmla="*/ 573981 h 3042456"/>
              <a:gd name="connsiteX5" fmla="*/ 4230868 w 4231957"/>
              <a:gd name="connsiteY5" fmla="*/ 1326685 h 3042456"/>
              <a:gd name="connsiteX6" fmla="*/ 4148413 w 4231957"/>
              <a:gd name="connsiteY6" fmla="*/ 2148773 h 3042456"/>
              <a:gd name="connsiteX7" fmla="*/ 4148413 w 4231957"/>
              <a:gd name="connsiteY7" fmla="*/ 2148765 h 3042456"/>
              <a:gd name="connsiteX8" fmla="*/ 3754705 w 4231957"/>
              <a:gd name="connsiteY8" fmla="*/ 2542473 h 3042456"/>
              <a:gd name="connsiteX9" fmla="*/ 1465017 w 4231957"/>
              <a:gd name="connsiteY9" fmla="*/ 2528825 h 3042456"/>
              <a:gd name="connsiteX10" fmla="*/ 1547070 w 4231957"/>
              <a:gd name="connsiteY10" fmla="*/ 3042456 h 3042456"/>
              <a:gd name="connsiteX11" fmla="*/ 892095 w 4231957"/>
              <a:gd name="connsiteY11" fmla="*/ 2556120 h 3042456"/>
              <a:gd name="connsiteX12" fmla="*/ 503521 w 4231957"/>
              <a:gd name="connsiteY12" fmla="*/ 2542473 h 3042456"/>
              <a:gd name="connsiteX13" fmla="*/ 109813 w 4231957"/>
              <a:gd name="connsiteY13" fmla="*/ 2148765 h 3042456"/>
              <a:gd name="connsiteX14" fmla="*/ 109813 w 4231957"/>
              <a:gd name="connsiteY14" fmla="*/ 2148773 h 3042456"/>
              <a:gd name="connsiteX15" fmla="*/ 61 w 4231957"/>
              <a:gd name="connsiteY15" fmla="*/ 1381276 h 3042456"/>
              <a:gd name="connsiteX16" fmla="*/ 109813 w 4231957"/>
              <a:gd name="connsiteY16" fmla="*/ 573981 h 3042456"/>
              <a:gd name="connsiteX0" fmla="*/ 110177 w 4232321"/>
              <a:gd name="connsiteY0" fmla="*/ 573981 h 3042456"/>
              <a:gd name="connsiteX1" fmla="*/ 503885 w 4232321"/>
              <a:gd name="connsiteY1" fmla="*/ 180273 h 3042456"/>
              <a:gd name="connsiteX2" fmla="*/ 2074886 w 4232321"/>
              <a:gd name="connsiteY2" fmla="*/ 2852 h 3042456"/>
              <a:gd name="connsiteX3" fmla="*/ 3755069 w 4232321"/>
              <a:gd name="connsiteY3" fmla="*/ 180273 h 3042456"/>
              <a:gd name="connsiteX4" fmla="*/ 4148777 w 4232321"/>
              <a:gd name="connsiteY4" fmla="*/ 573981 h 3042456"/>
              <a:gd name="connsiteX5" fmla="*/ 4231232 w 4232321"/>
              <a:gd name="connsiteY5" fmla="*/ 1326685 h 3042456"/>
              <a:gd name="connsiteX6" fmla="*/ 4148777 w 4232321"/>
              <a:gd name="connsiteY6" fmla="*/ 2148773 h 3042456"/>
              <a:gd name="connsiteX7" fmla="*/ 4148777 w 4232321"/>
              <a:gd name="connsiteY7" fmla="*/ 2148765 h 3042456"/>
              <a:gd name="connsiteX8" fmla="*/ 3755069 w 4232321"/>
              <a:gd name="connsiteY8" fmla="*/ 2542473 h 3042456"/>
              <a:gd name="connsiteX9" fmla="*/ 1465381 w 4232321"/>
              <a:gd name="connsiteY9" fmla="*/ 2528825 h 3042456"/>
              <a:gd name="connsiteX10" fmla="*/ 1547434 w 4232321"/>
              <a:gd name="connsiteY10" fmla="*/ 3042456 h 3042456"/>
              <a:gd name="connsiteX11" fmla="*/ 892459 w 4232321"/>
              <a:gd name="connsiteY11" fmla="*/ 2556120 h 3042456"/>
              <a:gd name="connsiteX12" fmla="*/ 503885 w 4232321"/>
              <a:gd name="connsiteY12" fmla="*/ 2542473 h 3042456"/>
              <a:gd name="connsiteX13" fmla="*/ 110177 w 4232321"/>
              <a:gd name="connsiteY13" fmla="*/ 2148765 h 3042456"/>
              <a:gd name="connsiteX14" fmla="*/ 49217 w 4232321"/>
              <a:gd name="connsiteY14" fmla="*/ 2019233 h 3042456"/>
              <a:gd name="connsiteX15" fmla="*/ 425 w 4232321"/>
              <a:gd name="connsiteY15" fmla="*/ 1381276 h 3042456"/>
              <a:gd name="connsiteX16" fmla="*/ 110177 w 4232321"/>
              <a:gd name="connsiteY16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503460 w 4231896"/>
              <a:gd name="connsiteY12" fmla="*/ 254247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503460 w 4231896"/>
              <a:gd name="connsiteY12" fmla="*/ 254247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503460 w 4231896"/>
              <a:gd name="connsiteY12" fmla="*/ 254247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434880 w 4231896"/>
              <a:gd name="connsiteY12" fmla="*/ 253485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434880 w 4231896"/>
              <a:gd name="connsiteY12" fmla="*/ 253485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922514 w 4231896"/>
              <a:gd name="connsiteY11" fmla="*/ 2556120 h 3042456"/>
              <a:gd name="connsiteX12" fmla="*/ 434880 w 4231896"/>
              <a:gd name="connsiteY12" fmla="*/ 253485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922514 w 4231896"/>
              <a:gd name="connsiteY11" fmla="*/ 2556120 h 3042456"/>
              <a:gd name="connsiteX12" fmla="*/ 434880 w 4231896"/>
              <a:gd name="connsiteY12" fmla="*/ 253485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4148352 w 4231896"/>
              <a:gd name="connsiteY7" fmla="*/ 2148765 h 2919626"/>
              <a:gd name="connsiteX8" fmla="*/ 3754644 w 4231896"/>
              <a:gd name="connsiteY8" fmla="*/ 2542473 h 2919626"/>
              <a:gd name="connsiteX9" fmla="*/ 1464956 w 4231896"/>
              <a:gd name="connsiteY9" fmla="*/ 2528825 h 2919626"/>
              <a:gd name="connsiteX10" fmla="*/ 1533362 w 4231896"/>
              <a:gd name="connsiteY10" fmla="*/ 2919626 h 2919626"/>
              <a:gd name="connsiteX11" fmla="*/ 922514 w 4231896"/>
              <a:gd name="connsiteY11" fmla="*/ 2556120 h 2919626"/>
              <a:gd name="connsiteX12" fmla="*/ 434880 w 4231896"/>
              <a:gd name="connsiteY12" fmla="*/ 2534853 h 2919626"/>
              <a:gd name="connsiteX13" fmla="*/ 109752 w 4231896"/>
              <a:gd name="connsiteY13" fmla="*/ 2148765 h 2919626"/>
              <a:gd name="connsiteX14" fmla="*/ 0 w 4231896"/>
              <a:gd name="connsiteY14" fmla="*/ 1381276 h 2919626"/>
              <a:gd name="connsiteX15" fmla="*/ 109752 w 4231896"/>
              <a:gd name="connsiteY15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4148352 w 4231896"/>
              <a:gd name="connsiteY7" fmla="*/ 2148765 h 2919626"/>
              <a:gd name="connsiteX8" fmla="*/ 3754644 w 4231896"/>
              <a:gd name="connsiteY8" fmla="*/ 2542473 h 2919626"/>
              <a:gd name="connsiteX9" fmla="*/ 1464956 w 4231896"/>
              <a:gd name="connsiteY9" fmla="*/ 2528825 h 2919626"/>
              <a:gd name="connsiteX10" fmla="*/ 1533362 w 4231896"/>
              <a:gd name="connsiteY10" fmla="*/ 2919626 h 2919626"/>
              <a:gd name="connsiteX11" fmla="*/ 922514 w 4231896"/>
              <a:gd name="connsiteY11" fmla="*/ 2556120 h 2919626"/>
              <a:gd name="connsiteX12" fmla="*/ 434880 w 4231896"/>
              <a:gd name="connsiteY12" fmla="*/ 2534853 h 2919626"/>
              <a:gd name="connsiteX13" fmla="*/ 109752 w 4231896"/>
              <a:gd name="connsiteY13" fmla="*/ 2148765 h 2919626"/>
              <a:gd name="connsiteX14" fmla="*/ 0 w 4231896"/>
              <a:gd name="connsiteY14" fmla="*/ 1381276 h 2919626"/>
              <a:gd name="connsiteX15" fmla="*/ 109752 w 4231896"/>
              <a:gd name="connsiteY15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4148352 w 4231896"/>
              <a:gd name="connsiteY7" fmla="*/ 2148765 h 2919626"/>
              <a:gd name="connsiteX8" fmla="*/ 3754644 w 4231896"/>
              <a:gd name="connsiteY8" fmla="*/ 2542473 h 2919626"/>
              <a:gd name="connsiteX9" fmla="*/ 1464956 w 4231896"/>
              <a:gd name="connsiteY9" fmla="*/ 2528825 h 2919626"/>
              <a:gd name="connsiteX10" fmla="*/ 1533362 w 4231896"/>
              <a:gd name="connsiteY10" fmla="*/ 2919626 h 2919626"/>
              <a:gd name="connsiteX11" fmla="*/ 922514 w 4231896"/>
              <a:gd name="connsiteY11" fmla="*/ 2556120 h 2919626"/>
              <a:gd name="connsiteX12" fmla="*/ 434880 w 4231896"/>
              <a:gd name="connsiteY12" fmla="*/ 2534853 h 2919626"/>
              <a:gd name="connsiteX13" fmla="*/ 109752 w 4231896"/>
              <a:gd name="connsiteY13" fmla="*/ 2148765 h 2919626"/>
              <a:gd name="connsiteX14" fmla="*/ 0 w 4231896"/>
              <a:gd name="connsiteY14" fmla="*/ 1381276 h 2919626"/>
              <a:gd name="connsiteX15" fmla="*/ 109752 w 4231896"/>
              <a:gd name="connsiteY15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534853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534853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534853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534853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534853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601762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1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1 h 2919626"/>
              <a:gd name="connsiteX11" fmla="*/ 419666 w 4231896"/>
              <a:gd name="connsiteY11" fmla="*/ 2463483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913 w 4232057"/>
              <a:gd name="connsiteY0" fmla="*/ 573981 h 2919626"/>
              <a:gd name="connsiteX1" fmla="*/ 503621 w 4232057"/>
              <a:gd name="connsiteY1" fmla="*/ 180273 h 2919626"/>
              <a:gd name="connsiteX2" fmla="*/ 2074622 w 4232057"/>
              <a:gd name="connsiteY2" fmla="*/ 2852 h 2919626"/>
              <a:gd name="connsiteX3" fmla="*/ 3754805 w 4232057"/>
              <a:gd name="connsiteY3" fmla="*/ 180273 h 2919626"/>
              <a:gd name="connsiteX4" fmla="*/ 4148513 w 4232057"/>
              <a:gd name="connsiteY4" fmla="*/ 573981 h 2919626"/>
              <a:gd name="connsiteX5" fmla="*/ 4230968 w 4232057"/>
              <a:gd name="connsiteY5" fmla="*/ 1326685 h 2919626"/>
              <a:gd name="connsiteX6" fmla="*/ 4148513 w 4232057"/>
              <a:gd name="connsiteY6" fmla="*/ 2148773 h 2919626"/>
              <a:gd name="connsiteX7" fmla="*/ 3754805 w 4232057"/>
              <a:gd name="connsiteY7" fmla="*/ 2542473 h 2919626"/>
              <a:gd name="connsiteX8" fmla="*/ 1465117 w 4232057"/>
              <a:gd name="connsiteY8" fmla="*/ 2528825 h 2919626"/>
              <a:gd name="connsiteX9" fmla="*/ 1533523 w 4232057"/>
              <a:gd name="connsiteY9" fmla="*/ 2919626 h 2919626"/>
              <a:gd name="connsiteX10" fmla="*/ 922675 w 4232057"/>
              <a:gd name="connsiteY10" fmla="*/ 2556121 h 2919626"/>
              <a:gd name="connsiteX11" fmla="*/ 419827 w 4232057"/>
              <a:gd name="connsiteY11" fmla="*/ 2463483 h 2919626"/>
              <a:gd name="connsiteX12" fmla="*/ 94698 w 4232057"/>
              <a:gd name="connsiteY12" fmla="*/ 2087910 h 2919626"/>
              <a:gd name="connsiteX13" fmla="*/ 161 w 4232057"/>
              <a:gd name="connsiteY13" fmla="*/ 1381276 h 2919626"/>
              <a:gd name="connsiteX14" fmla="*/ 109913 w 4232057"/>
              <a:gd name="connsiteY14" fmla="*/ 573981 h 2919626"/>
              <a:gd name="connsiteX0" fmla="*/ 109927 w 4232071"/>
              <a:gd name="connsiteY0" fmla="*/ 573981 h 2919626"/>
              <a:gd name="connsiteX1" fmla="*/ 503635 w 4232071"/>
              <a:gd name="connsiteY1" fmla="*/ 180273 h 2919626"/>
              <a:gd name="connsiteX2" fmla="*/ 2074636 w 4232071"/>
              <a:gd name="connsiteY2" fmla="*/ 2852 h 2919626"/>
              <a:gd name="connsiteX3" fmla="*/ 3754819 w 4232071"/>
              <a:gd name="connsiteY3" fmla="*/ 180273 h 2919626"/>
              <a:gd name="connsiteX4" fmla="*/ 4148527 w 4232071"/>
              <a:gd name="connsiteY4" fmla="*/ 573981 h 2919626"/>
              <a:gd name="connsiteX5" fmla="*/ 4230982 w 4232071"/>
              <a:gd name="connsiteY5" fmla="*/ 1326685 h 2919626"/>
              <a:gd name="connsiteX6" fmla="*/ 4148527 w 4232071"/>
              <a:gd name="connsiteY6" fmla="*/ 2148773 h 2919626"/>
              <a:gd name="connsiteX7" fmla="*/ 3754819 w 4232071"/>
              <a:gd name="connsiteY7" fmla="*/ 2542473 h 2919626"/>
              <a:gd name="connsiteX8" fmla="*/ 1465131 w 4232071"/>
              <a:gd name="connsiteY8" fmla="*/ 2528825 h 2919626"/>
              <a:gd name="connsiteX9" fmla="*/ 1533537 w 4232071"/>
              <a:gd name="connsiteY9" fmla="*/ 2919626 h 2919626"/>
              <a:gd name="connsiteX10" fmla="*/ 922689 w 4232071"/>
              <a:gd name="connsiteY10" fmla="*/ 2556121 h 2919626"/>
              <a:gd name="connsiteX11" fmla="*/ 435055 w 4232071"/>
              <a:gd name="connsiteY11" fmla="*/ 2433055 h 2919626"/>
              <a:gd name="connsiteX12" fmla="*/ 94712 w 4232071"/>
              <a:gd name="connsiteY12" fmla="*/ 2087910 h 2919626"/>
              <a:gd name="connsiteX13" fmla="*/ 175 w 4232071"/>
              <a:gd name="connsiteY13" fmla="*/ 1381276 h 2919626"/>
              <a:gd name="connsiteX14" fmla="*/ 109927 w 4232071"/>
              <a:gd name="connsiteY14" fmla="*/ 573981 h 2919626"/>
              <a:gd name="connsiteX0" fmla="*/ 109927 w 4232071"/>
              <a:gd name="connsiteY0" fmla="*/ 573981 h 2919626"/>
              <a:gd name="connsiteX1" fmla="*/ 503635 w 4232071"/>
              <a:gd name="connsiteY1" fmla="*/ 180273 h 2919626"/>
              <a:gd name="connsiteX2" fmla="*/ 2074636 w 4232071"/>
              <a:gd name="connsiteY2" fmla="*/ 2852 h 2919626"/>
              <a:gd name="connsiteX3" fmla="*/ 3754819 w 4232071"/>
              <a:gd name="connsiteY3" fmla="*/ 180273 h 2919626"/>
              <a:gd name="connsiteX4" fmla="*/ 4148527 w 4232071"/>
              <a:gd name="connsiteY4" fmla="*/ 573981 h 2919626"/>
              <a:gd name="connsiteX5" fmla="*/ 4230982 w 4232071"/>
              <a:gd name="connsiteY5" fmla="*/ 1326685 h 2919626"/>
              <a:gd name="connsiteX6" fmla="*/ 4148527 w 4232071"/>
              <a:gd name="connsiteY6" fmla="*/ 2148773 h 2919626"/>
              <a:gd name="connsiteX7" fmla="*/ 3754819 w 4232071"/>
              <a:gd name="connsiteY7" fmla="*/ 2542473 h 2919626"/>
              <a:gd name="connsiteX8" fmla="*/ 1465131 w 4232071"/>
              <a:gd name="connsiteY8" fmla="*/ 2528825 h 2919626"/>
              <a:gd name="connsiteX9" fmla="*/ 1533537 w 4232071"/>
              <a:gd name="connsiteY9" fmla="*/ 2919626 h 2919626"/>
              <a:gd name="connsiteX10" fmla="*/ 922689 w 4232071"/>
              <a:gd name="connsiteY10" fmla="*/ 2556121 h 2919626"/>
              <a:gd name="connsiteX11" fmla="*/ 435055 w 4232071"/>
              <a:gd name="connsiteY11" fmla="*/ 2433055 h 2919626"/>
              <a:gd name="connsiteX12" fmla="*/ 94712 w 4232071"/>
              <a:gd name="connsiteY12" fmla="*/ 2087910 h 2919626"/>
              <a:gd name="connsiteX13" fmla="*/ 175 w 4232071"/>
              <a:gd name="connsiteY13" fmla="*/ 1381276 h 2919626"/>
              <a:gd name="connsiteX14" fmla="*/ 109927 w 4232071"/>
              <a:gd name="connsiteY14" fmla="*/ 573981 h 2919626"/>
              <a:gd name="connsiteX0" fmla="*/ 109927 w 4232071"/>
              <a:gd name="connsiteY0" fmla="*/ 573981 h 2849442"/>
              <a:gd name="connsiteX1" fmla="*/ 503635 w 4232071"/>
              <a:gd name="connsiteY1" fmla="*/ 180273 h 2849442"/>
              <a:gd name="connsiteX2" fmla="*/ 2074636 w 4232071"/>
              <a:gd name="connsiteY2" fmla="*/ 2852 h 2849442"/>
              <a:gd name="connsiteX3" fmla="*/ 3754819 w 4232071"/>
              <a:gd name="connsiteY3" fmla="*/ 180273 h 2849442"/>
              <a:gd name="connsiteX4" fmla="*/ 4148527 w 4232071"/>
              <a:gd name="connsiteY4" fmla="*/ 573981 h 2849442"/>
              <a:gd name="connsiteX5" fmla="*/ 4230982 w 4232071"/>
              <a:gd name="connsiteY5" fmla="*/ 1326685 h 2849442"/>
              <a:gd name="connsiteX6" fmla="*/ 4148527 w 4232071"/>
              <a:gd name="connsiteY6" fmla="*/ 2148773 h 2849442"/>
              <a:gd name="connsiteX7" fmla="*/ 3754819 w 4232071"/>
              <a:gd name="connsiteY7" fmla="*/ 2542473 h 2849442"/>
              <a:gd name="connsiteX8" fmla="*/ 1465131 w 4232071"/>
              <a:gd name="connsiteY8" fmla="*/ 2528825 h 2849442"/>
              <a:gd name="connsiteX9" fmla="*/ 1476114 w 4232071"/>
              <a:gd name="connsiteY9" fmla="*/ 2849442 h 2849442"/>
              <a:gd name="connsiteX10" fmla="*/ 922689 w 4232071"/>
              <a:gd name="connsiteY10" fmla="*/ 2556121 h 2849442"/>
              <a:gd name="connsiteX11" fmla="*/ 435055 w 4232071"/>
              <a:gd name="connsiteY11" fmla="*/ 2433055 h 2849442"/>
              <a:gd name="connsiteX12" fmla="*/ 94712 w 4232071"/>
              <a:gd name="connsiteY12" fmla="*/ 2087910 h 2849442"/>
              <a:gd name="connsiteX13" fmla="*/ 175 w 4232071"/>
              <a:gd name="connsiteY13" fmla="*/ 1381276 h 2849442"/>
              <a:gd name="connsiteX14" fmla="*/ 109927 w 4232071"/>
              <a:gd name="connsiteY14" fmla="*/ 573981 h 2849442"/>
              <a:gd name="connsiteX0" fmla="*/ 109927 w 4232071"/>
              <a:gd name="connsiteY0" fmla="*/ 573981 h 2877516"/>
              <a:gd name="connsiteX1" fmla="*/ 503635 w 4232071"/>
              <a:gd name="connsiteY1" fmla="*/ 180273 h 2877516"/>
              <a:gd name="connsiteX2" fmla="*/ 2074636 w 4232071"/>
              <a:gd name="connsiteY2" fmla="*/ 2852 h 2877516"/>
              <a:gd name="connsiteX3" fmla="*/ 3754819 w 4232071"/>
              <a:gd name="connsiteY3" fmla="*/ 180273 h 2877516"/>
              <a:gd name="connsiteX4" fmla="*/ 4148527 w 4232071"/>
              <a:gd name="connsiteY4" fmla="*/ 573981 h 2877516"/>
              <a:gd name="connsiteX5" fmla="*/ 4230982 w 4232071"/>
              <a:gd name="connsiteY5" fmla="*/ 1326685 h 2877516"/>
              <a:gd name="connsiteX6" fmla="*/ 4148527 w 4232071"/>
              <a:gd name="connsiteY6" fmla="*/ 2148773 h 2877516"/>
              <a:gd name="connsiteX7" fmla="*/ 3754819 w 4232071"/>
              <a:gd name="connsiteY7" fmla="*/ 2542473 h 2877516"/>
              <a:gd name="connsiteX8" fmla="*/ 1465131 w 4232071"/>
              <a:gd name="connsiteY8" fmla="*/ 2528825 h 2877516"/>
              <a:gd name="connsiteX9" fmla="*/ 1464629 w 4232071"/>
              <a:gd name="connsiteY9" fmla="*/ 2877516 h 2877516"/>
              <a:gd name="connsiteX10" fmla="*/ 922689 w 4232071"/>
              <a:gd name="connsiteY10" fmla="*/ 2556121 h 2877516"/>
              <a:gd name="connsiteX11" fmla="*/ 435055 w 4232071"/>
              <a:gd name="connsiteY11" fmla="*/ 2433055 h 2877516"/>
              <a:gd name="connsiteX12" fmla="*/ 94712 w 4232071"/>
              <a:gd name="connsiteY12" fmla="*/ 2087910 h 2877516"/>
              <a:gd name="connsiteX13" fmla="*/ 175 w 4232071"/>
              <a:gd name="connsiteY13" fmla="*/ 1381276 h 2877516"/>
              <a:gd name="connsiteX14" fmla="*/ 109927 w 4232071"/>
              <a:gd name="connsiteY14" fmla="*/ 573981 h 2877516"/>
              <a:gd name="connsiteX0" fmla="*/ 109927 w 4232071"/>
              <a:gd name="connsiteY0" fmla="*/ 573981 h 2877516"/>
              <a:gd name="connsiteX1" fmla="*/ 503635 w 4232071"/>
              <a:gd name="connsiteY1" fmla="*/ 180273 h 2877516"/>
              <a:gd name="connsiteX2" fmla="*/ 2074636 w 4232071"/>
              <a:gd name="connsiteY2" fmla="*/ 2852 h 2877516"/>
              <a:gd name="connsiteX3" fmla="*/ 3754819 w 4232071"/>
              <a:gd name="connsiteY3" fmla="*/ 180273 h 2877516"/>
              <a:gd name="connsiteX4" fmla="*/ 4148527 w 4232071"/>
              <a:gd name="connsiteY4" fmla="*/ 573981 h 2877516"/>
              <a:gd name="connsiteX5" fmla="*/ 4230982 w 4232071"/>
              <a:gd name="connsiteY5" fmla="*/ 1326685 h 2877516"/>
              <a:gd name="connsiteX6" fmla="*/ 4148527 w 4232071"/>
              <a:gd name="connsiteY6" fmla="*/ 2148773 h 2877516"/>
              <a:gd name="connsiteX7" fmla="*/ 3754819 w 4232071"/>
              <a:gd name="connsiteY7" fmla="*/ 2542473 h 2877516"/>
              <a:gd name="connsiteX8" fmla="*/ 1465131 w 4232071"/>
              <a:gd name="connsiteY8" fmla="*/ 2528825 h 2877516"/>
              <a:gd name="connsiteX9" fmla="*/ 1464629 w 4232071"/>
              <a:gd name="connsiteY9" fmla="*/ 2877516 h 2877516"/>
              <a:gd name="connsiteX10" fmla="*/ 922689 w 4232071"/>
              <a:gd name="connsiteY10" fmla="*/ 2556121 h 2877516"/>
              <a:gd name="connsiteX11" fmla="*/ 435055 w 4232071"/>
              <a:gd name="connsiteY11" fmla="*/ 2433055 h 2877516"/>
              <a:gd name="connsiteX12" fmla="*/ 94712 w 4232071"/>
              <a:gd name="connsiteY12" fmla="*/ 2087910 h 2877516"/>
              <a:gd name="connsiteX13" fmla="*/ 175 w 4232071"/>
              <a:gd name="connsiteY13" fmla="*/ 1381276 h 2877516"/>
              <a:gd name="connsiteX14" fmla="*/ 109927 w 4232071"/>
              <a:gd name="connsiteY14" fmla="*/ 573981 h 2877516"/>
              <a:gd name="connsiteX0" fmla="*/ 109927 w 4232071"/>
              <a:gd name="connsiteY0" fmla="*/ 573981 h 2877516"/>
              <a:gd name="connsiteX1" fmla="*/ 503635 w 4232071"/>
              <a:gd name="connsiteY1" fmla="*/ 180273 h 2877516"/>
              <a:gd name="connsiteX2" fmla="*/ 2074636 w 4232071"/>
              <a:gd name="connsiteY2" fmla="*/ 2852 h 2877516"/>
              <a:gd name="connsiteX3" fmla="*/ 3754819 w 4232071"/>
              <a:gd name="connsiteY3" fmla="*/ 180273 h 2877516"/>
              <a:gd name="connsiteX4" fmla="*/ 4148527 w 4232071"/>
              <a:gd name="connsiteY4" fmla="*/ 573981 h 2877516"/>
              <a:gd name="connsiteX5" fmla="*/ 4230982 w 4232071"/>
              <a:gd name="connsiteY5" fmla="*/ 1326685 h 2877516"/>
              <a:gd name="connsiteX6" fmla="*/ 4148527 w 4232071"/>
              <a:gd name="connsiteY6" fmla="*/ 2148773 h 2877516"/>
              <a:gd name="connsiteX7" fmla="*/ 3754819 w 4232071"/>
              <a:gd name="connsiteY7" fmla="*/ 2542473 h 2877516"/>
              <a:gd name="connsiteX8" fmla="*/ 1465131 w 4232071"/>
              <a:gd name="connsiteY8" fmla="*/ 2528825 h 2877516"/>
              <a:gd name="connsiteX9" fmla="*/ 1464629 w 4232071"/>
              <a:gd name="connsiteY9" fmla="*/ 2877516 h 2877516"/>
              <a:gd name="connsiteX10" fmla="*/ 922689 w 4232071"/>
              <a:gd name="connsiteY10" fmla="*/ 2556121 h 2877516"/>
              <a:gd name="connsiteX11" fmla="*/ 435055 w 4232071"/>
              <a:gd name="connsiteY11" fmla="*/ 2433055 h 2877516"/>
              <a:gd name="connsiteX12" fmla="*/ 94712 w 4232071"/>
              <a:gd name="connsiteY12" fmla="*/ 2087910 h 2877516"/>
              <a:gd name="connsiteX13" fmla="*/ 175 w 4232071"/>
              <a:gd name="connsiteY13" fmla="*/ 1381276 h 2877516"/>
              <a:gd name="connsiteX14" fmla="*/ 109927 w 4232071"/>
              <a:gd name="connsiteY14" fmla="*/ 573981 h 2877516"/>
              <a:gd name="connsiteX0" fmla="*/ 109927 w 4232071"/>
              <a:gd name="connsiteY0" fmla="*/ 573981 h 2877516"/>
              <a:gd name="connsiteX1" fmla="*/ 503635 w 4232071"/>
              <a:gd name="connsiteY1" fmla="*/ 180273 h 2877516"/>
              <a:gd name="connsiteX2" fmla="*/ 2074636 w 4232071"/>
              <a:gd name="connsiteY2" fmla="*/ 2852 h 2877516"/>
              <a:gd name="connsiteX3" fmla="*/ 3754819 w 4232071"/>
              <a:gd name="connsiteY3" fmla="*/ 180273 h 2877516"/>
              <a:gd name="connsiteX4" fmla="*/ 4148527 w 4232071"/>
              <a:gd name="connsiteY4" fmla="*/ 573981 h 2877516"/>
              <a:gd name="connsiteX5" fmla="*/ 4230982 w 4232071"/>
              <a:gd name="connsiteY5" fmla="*/ 1326685 h 2877516"/>
              <a:gd name="connsiteX6" fmla="*/ 4148527 w 4232071"/>
              <a:gd name="connsiteY6" fmla="*/ 2148773 h 2877516"/>
              <a:gd name="connsiteX7" fmla="*/ 3754819 w 4232071"/>
              <a:gd name="connsiteY7" fmla="*/ 2542473 h 2877516"/>
              <a:gd name="connsiteX8" fmla="*/ 1465131 w 4232071"/>
              <a:gd name="connsiteY8" fmla="*/ 2528825 h 2877516"/>
              <a:gd name="connsiteX9" fmla="*/ 1464629 w 4232071"/>
              <a:gd name="connsiteY9" fmla="*/ 2877516 h 2877516"/>
              <a:gd name="connsiteX10" fmla="*/ 922689 w 4232071"/>
              <a:gd name="connsiteY10" fmla="*/ 2556121 h 2877516"/>
              <a:gd name="connsiteX11" fmla="*/ 435055 w 4232071"/>
              <a:gd name="connsiteY11" fmla="*/ 2433055 h 2877516"/>
              <a:gd name="connsiteX12" fmla="*/ 94712 w 4232071"/>
              <a:gd name="connsiteY12" fmla="*/ 2087910 h 2877516"/>
              <a:gd name="connsiteX13" fmla="*/ 175 w 4232071"/>
              <a:gd name="connsiteY13" fmla="*/ 1381276 h 2877516"/>
              <a:gd name="connsiteX14" fmla="*/ 109927 w 4232071"/>
              <a:gd name="connsiteY14" fmla="*/ 573981 h 2877516"/>
              <a:gd name="connsiteX0" fmla="*/ 109927 w 4232071"/>
              <a:gd name="connsiteY0" fmla="*/ 573981 h 2877516"/>
              <a:gd name="connsiteX1" fmla="*/ 503635 w 4232071"/>
              <a:gd name="connsiteY1" fmla="*/ 180273 h 2877516"/>
              <a:gd name="connsiteX2" fmla="*/ 2074636 w 4232071"/>
              <a:gd name="connsiteY2" fmla="*/ 2852 h 2877516"/>
              <a:gd name="connsiteX3" fmla="*/ 3754819 w 4232071"/>
              <a:gd name="connsiteY3" fmla="*/ 180273 h 2877516"/>
              <a:gd name="connsiteX4" fmla="*/ 4148527 w 4232071"/>
              <a:gd name="connsiteY4" fmla="*/ 573981 h 2877516"/>
              <a:gd name="connsiteX5" fmla="*/ 4230982 w 4232071"/>
              <a:gd name="connsiteY5" fmla="*/ 1326685 h 2877516"/>
              <a:gd name="connsiteX6" fmla="*/ 4148527 w 4232071"/>
              <a:gd name="connsiteY6" fmla="*/ 2148773 h 2877516"/>
              <a:gd name="connsiteX7" fmla="*/ 3754819 w 4232071"/>
              <a:gd name="connsiteY7" fmla="*/ 2542473 h 2877516"/>
              <a:gd name="connsiteX8" fmla="*/ 1465131 w 4232071"/>
              <a:gd name="connsiteY8" fmla="*/ 2528825 h 2877516"/>
              <a:gd name="connsiteX9" fmla="*/ 1464629 w 4232071"/>
              <a:gd name="connsiteY9" fmla="*/ 2877516 h 2877516"/>
              <a:gd name="connsiteX10" fmla="*/ 922689 w 4232071"/>
              <a:gd name="connsiteY10" fmla="*/ 2556121 h 2877516"/>
              <a:gd name="connsiteX11" fmla="*/ 435055 w 4232071"/>
              <a:gd name="connsiteY11" fmla="*/ 2433055 h 2877516"/>
              <a:gd name="connsiteX12" fmla="*/ 94712 w 4232071"/>
              <a:gd name="connsiteY12" fmla="*/ 2087910 h 2877516"/>
              <a:gd name="connsiteX13" fmla="*/ 175 w 4232071"/>
              <a:gd name="connsiteY13" fmla="*/ 1381276 h 2877516"/>
              <a:gd name="connsiteX14" fmla="*/ 109927 w 4232071"/>
              <a:gd name="connsiteY14" fmla="*/ 573981 h 2877516"/>
              <a:gd name="connsiteX0" fmla="*/ 109927 w 4232071"/>
              <a:gd name="connsiteY0" fmla="*/ 573981 h 2821369"/>
              <a:gd name="connsiteX1" fmla="*/ 503635 w 4232071"/>
              <a:gd name="connsiteY1" fmla="*/ 180273 h 2821369"/>
              <a:gd name="connsiteX2" fmla="*/ 2074636 w 4232071"/>
              <a:gd name="connsiteY2" fmla="*/ 2852 h 2821369"/>
              <a:gd name="connsiteX3" fmla="*/ 3754819 w 4232071"/>
              <a:gd name="connsiteY3" fmla="*/ 180273 h 2821369"/>
              <a:gd name="connsiteX4" fmla="*/ 4148527 w 4232071"/>
              <a:gd name="connsiteY4" fmla="*/ 573981 h 2821369"/>
              <a:gd name="connsiteX5" fmla="*/ 4230982 w 4232071"/>
              <a:gd name="connsiteY5" fmla="*/ 1326685 h 2821369"/>
              <a:gd name="connsiteX6" fmla="*/ 4148527 w 4232071"/>
              <a:gd name="connsiteY6" fmla="*/ 2148773 h 2821369"/>
              <a:gd name="connsiteX7" fmla="*/ 3754819 w 4232071"/>
              <a:gd name="connsiteY7" fmla="*/ 2542473 h 2821369"/>
              <a:gd name="connsiteX8" fmla="*/ 1465131 w 4232071"/>
              <a:gd name="connsiteY8" fmla="*/ 2528825 h 2821369"/>
              <a:gd name="connsiteX9" fmla="*/ 1407206 w 4232071"/>
              <a:gd name="connsiteY9" fmla="*/ 2821369 h 2821369"/>
              <a:gd name="connsiteX10" fmla="*/ 922689 w 4232071"/>
              <a:gd name="connsiteY10" fmla="*/ 2556121 h 2821369"/>
              <a:gd name="connsiteX11" fmla="*/ 435055 w 4232071"/>
              <a:gd name="connsiteY11" fmla="*/ 2433055 h 2821369"/>
              <a:gd name="connsiteX12" fmla="*/ 94712 w 4232071"/>
              <a:gd name="connsiteY12" fmla="*/ 2087910 h 2821369"/>
              <a:gd name="connsiteX13" fmla="*/ 175 w 4232071"/>
              <a:gd name="connsiteY13" fmla="*/ 1381276 h 2821369"/>
              <a:gd name="connsiteX14" fmla="*/ 109927 w 4232071"/>
              <a:gd name="connsiteY14" fmla="*/ 573981 h 2821369"/>
              <a:gd name="connsiteX0" fmla="*/ 109927 w 4232071"/>
              <a:gd name="connsiteY0" fmla="*/ 573981 h 2821369"/>
              <a:gd name="connsiteX1" fmla="*/ 503635 w 4232071"/>
              <a:gd name="connsiteY1" fmla="*/ 180273 h 2821369"/>
              <a:gd name="connsiteX2" fmla="*/ 2074636 w 4232071"/>
              <a:gd name="connsiteY2" fmla="*/ 2852 h 2821369"/>
              <a:gd name="connsiteX3" fmla="*/ 3754819 w 4232071"/>
              <a:gd name="connsiteY3" fmla="*/ 180273 h 2821369"/>
              <a:gd name="connsiteX4" fmla="*/ 4148527 w 4232071"/>
              <a:gd name="connsiteY4" fmla="*/ 573981 h 2821369"/>
              <a:gd name="connsiteX5" fmla="*/ 4230982 w 4232071"/>
              <a:gd name="connsiteY5" fmla="*/ 1326685 h 2821369"/>
              <a:gd name="connsiteX6" fmla="*/ 4148527 w 4232071"/>
              <a:gd name="connsiteY6" fmla="*/ 2148773 h 2821369"/>
              <a:gd name="connsiteX7" fmla="*/ 3754819 w 4232071"/>
              <a:gd name="connsiteY7" fmla="*/ 2542473 h 2821369"/>
              <a:gd name="connsiteX8" fmla="*/ 1465131 w 4232071"/>
              <a:gd name="connsiteY8" fmla="*/ 2528825 h 2821369"/>
              <a:gd name="connsiteX9" fmla="*/ 1407206 w 4232071"/>
              <a:gd name="connsiteY9" fmla="*/ 2821369 h 2821369"/>
              <a:gd name="connsiteX10" fmla="*/ 922689 w 4232071"/>
              <a:gd name="connsiteY10" fmla="*/ 2556121 h 2821369"/>
              <a:gd name="connsiteX11" fmla="*/ 435055 w 4232071"/>
              <a:gd name="connsiteY11" fmla="*/ 2433055 h 2821369"/>
              <a:gd name="connsiteX12" fmla="*/ 94712 w 4232071"/>
              <a:gd name="connsiteY12" fmla="*/ 2087910 h 2821369"/>
              <a:gd name="connsiteX13" fmla="*/ 175 w 4232071"/>
              <a:gd name="connsiteY13" fmla="*/ 1381276 h 2821369"/>
              <a:gd name="connsiteX14" fmla="*/ 109927 w 4232071"/>
              <a:gd name="connsiteY14" fmla="*/ 573981 h 2821369"/>
              <a:gd name="connsiteX0" fmla="*/ 109927 w 4232071"/>
              <a:gd name="connsiteY0" fmla="*/ 573981 h 2821369"/>
              <a:gd name="connsiteX1" fmla="*/ 503635 w 4232071"/>
              <a:gd name="connsiteY1" fmla="*/ 180273 h 2821369"/>
              <a:gd name="connsiteX2" fmla="*/ 2074636 w 4232071"/>
              <a:gd name="connsiteY2" fmla="*/ 2852 h 2821369"/>
              <a:gd name="connsiteX3" fmla="*/ 3754819 w 4232071"/>
              <a:gd name="connsiteY3" fmla="*/ 180273 h 2821369"/>
              <a:gd name="connsiteX4" fmla="*/ 4148527 w 4232071"/>
              <a:gd name="connsiteY4" fmla="*/ 573981 h 2821369"/>
              <a:gd name="connsiteX5" fmla="*/ 4230982 w 4232071"/>
              <a:gd name="connsiteY5" fmla="*/ 1326685 h 2821369"/>
              <a:gd name="connsiteX6" fmla="*/ 4148527 w 4232071"/>
              <a:gd name="connsiteY6" fmla="*/ 2148773 h 2821369"/>
              <a:gd name="connsiteX7" fmla="*/ 3754819 w 4232071"/>
              <a:gd name="connsiteY7" fmla="*/ 2542473 h 2821369"/>
              <a:gd name="connsiteX8" fmla="*/ 1465131 w 4232071"/>
              <a:gd name="connsiteY8" fmla="*/ 2528825 h 2821369"/>
              <a:gd name="connsiteX9" fmla="*/ 1407206 w 4232071"/>
              <a:gd name="connsiteY9" fmla="*/ 2821369 h 2821369"/>
              <a:gd name="connsiteX10" fmla="*/ 922689 w 4232071"/>
              <a:gd name="connsiteY10" fmla="*/ 2556121 h 2821369"/>
              <a:gd name="connsiteX11" fmla="*/ 435055 w 4232071"/>
              <a:gd name="connsiteY11" fmla="*/ 2433055 h 2821369"/>
              <a:gd name="connsiteX12" fmla="*/ 94712 w 4232071"/>
              <a:gd name="connsiteY12" fmla="*/ 2087910 h 2821369"/>
              <a:gd name="connsiteX13" fmla="*/ 175 w 4232071"/>
              <a:gd name="connsiteY13" fmla="*/ 1381276 h 2821369"/>
              <a:gd name="connsiteX14" fmla="*/ 109927 w 4232071"/>
              <a:gd name="connsiteY14" fmla="*/ 573981 h 2821369"/>
              <a:gd name="connsiteX0" fmla="*/ 109927 w 4232071"/>
              <a:gd name="connsiteY0" fmla="*/ 573981 h 2821369"/>
              <a:gd name="connsiteX1" fmla="*/ 503635 w 4232071"/>
              <a:gd name="connsiteY1" fmla="*/ 180273 h 2821369"/>
              <a:gd name="connsiteX2" fmla="*/ 2074636 w 4232071"/>
              <a:gd name="connsiteY2" fmla="*/ 2852 h 2821369"/>
              <a:gd name="connsiteX3" fmla="*/ 3754819 w 4232071"/>
              <a:gd name="connsiteY3" fmla="*/ 180273 h 2821369"/>
              <a:gd name="connsiteX4" fmla="*/ 4148527 w 4232071"/>
              <a:gd name="connsiteY4" fmla="*/ 573981 h 2821369"/>
              <a:gd name="connsiteX5" fmla="*/ 4230982 w 4232071"/>
              <a:gd name="connsiteY5" fmla="*/ 1326685 h 2821369"/>
              <a:gd name="connsiteX6" fmla="*/ 4148527 w 4232071"/>
              <a:gd name="connsiteY6" fmla="*/ 2148773 h 2821369"/>
              <a:gd name="connsiteX7" fmla="*/ 3754819 w 4232071"/>
              <a:gd name="connsiteY7" fmla="*/ 2542473 h 2821369"/>
              <a:gd name="connsiteX8" fmla="*/ 1465131 w 4232071"/>
              <a:gd name="connsiteY8" fmla="*/ 2528825 h 2821369"/>
              <a:gd name="connsiteX9" fmla="*/ 1407206 w 4232071"/>
              <a:gd name="connsiteY9" fmla="*/ 2821369 h 2821369"/>
              <a:gd name="connsiteX10" fmla="*/ 922689 w 4232071"/>
              <a:gd name="connsiteY10" fmla="*/ 2556121 h 2821369"/>
              <a:gd name="connsiteX11" fmla="*/ 435055 w 4232071"/>
              <a:gd name="connsiteY11" fmla="*/ 2433055 h 2821369"/>
              <a:gd name="connsiteX12" fmla="*/ 94712 w 4232071"/>
              <a:gd name="connsiteY12" fmla="*/ 2087910 h 2821369"/>
              <a:gd name="connsiteX13" fmla="*/ 175 w 4232071"/>
              <a:gd name="connsiteY13" fmla="*/ 1381276 h 2821369"/>
              <a:gd name="connsiteX14" fmla="*/ 109927 w 4232071"/>
              <a:gd name="connsiteY14" fmla="*/ 573981 h 2821369"/>
              <a:gd name="connsiteX0" fmla="*/ 109927 w 4232071"/>
              <a:gd name="connsiteY0" fmla="*/ 573981 h 2821369"/>
              <a:gd name="connsiteX1" fmla="*/ 503635 w 4232071"/>
              <a:gd name="connsiteY1" fmla="*/ 180273 h 2821369"/>
              <a:gd name="connsiteX2" fmla="*/ 2074636 w 4232071"/>
              <a:gd name="connsiteY2" fmla="*/ 2852 h 2821369"/>
              <a:gd name="connsiteX3" fmla="*/ 3754819 w 4232071"/>
              <a:gd name="connsiteY3" fmla="*/ 180273 h 2821369"/>
              <a:gd name="connsiteX4" fmla="*/ 4148527 w 4232071"/>
              <a:gd name="connsiteY4" fmla="*/ 573981 h 2821369"/>
              <a:gd name="connsiteX5" fmla="*/ 4230982 w 4232071"/>
              <a:gd name="connsiteY5" fmla="*/ 1326685 h 2821369"/>
              <a:gd name="connsiteX6" fmla="*/ 4148527 w 4232071"/>
              <a:gd name="connsiteY6" fmla="*/ 2148773 h 2821369"/>
              <a:gd name="connsiteX7" fmla="*/ 3754819 w 4232071"/>
              <a:gd name="connsiteY7" fmla="*/ 2542473 h 2821369"/>
              <a:gd name="connsiteX8" fmla="*/ 1465131 w 4232071"/>
              <a:gd name="connsiteY8" fmla="*/ 2528825 h 2821369"/>
              <a:gd name="connsiteX9" fmla="*/ 1407206 w 4232071"/>
              <a:gd name="connsiteY9" fmla="*/ 2821369 h 2821369"/>
              <a:gd name="connsiteX10" fmla="*/ 922689 w 4232071"/>
              <a:gd name="connsiteY10" fmla="*/ 2556121 h 2821369"/>
              <a:gd name="connsiteX11" fmla="*/ 435055 w 4232071"/>
              <a:gd name="connsiteY11" fmla="*/ 2433055 h 2821369"/>
              <a:gd name="connsiteX12" fmla="*/ 94712 w 4232071"/>
              <a:gd name="connsiteY12" fmla="*/ 2087910 h 2821369"/>
              <a:gd name="connsiteX13" fmla="*/ 175 w 4232071"/>
              <a:gd name="connsiteY13" fmla="*/ 1381276 h 2821369"/>
              <a:gd name="connsiteX14" fmla="*/ 109927 w 4232071"/>
              <a:gd name="connsiteY14" fmla="*/ 573981 h 282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32071" h="2821369">
                <a:moveTo>
                  <a:pt x="109927" y="573981"/>
                </a:moveTo>
                <a:cubicBezTo>
                  <a:pt x="173807" y="400418"/>
                  <a:pt x="316613" y="248512"/>
                  <a:pt x="503635" y="180273"/>
                </a:cubicBezTo>
                <a:cubicBezTo>
                  <a:pt x="690657" y="112034"/>
                  <a:pt x="1446337" y="25598"/>
                  <a:pt x="2074636" y="2852"/>
                </a:cubicBezTo>
                <a:cubicBezTo>
                  <a:pt x="2702935" y="-19894"/>
                  <a:pt x="3496437" y="98386"/>
                  <a:pt x="3754819" y="180273"/>
                </a:cubicBezTo>
                <a:cubicBezTo>
                  <a:pt x="4013201" y="262160"/>
                  <a:pt x="4069167" y="382912"/>
                  <a:pt x="4148527" y="573981"/>
                </a:cubicBezTo>
                <a:cubicBezTo>
                  <a:pt x="4227887" y="765050"/>
                  <a:pt x="4235721" y="1043557"/>
                  <a:pt x="4230982" y="1326685"/>
                </a:cubicBezTo>
                <a:cubicBezTo>
                  <a:pt x="4226243" y="1609813"/>
                  <a:pt x="4200592" y="1973437"/>
                  <a:pt x="4148527" y="2148773"/>
                </a:cubicBezTo>
                <a:cubicBezTo>
                  <a:pt x="4096462" y="2324109"/>
                  <a:pt x="4038279" y="2479131"/>
                  <a:pt x="3754819" y="2542473"/>
                </a:cubicBezTo>
                <a:cubicBezTo>
                  <a:pt x="3471359" y="2605815"/>
                  <a:pt x="1714847" y="2473469"/>
                  <a:pt x="1465131" y="2528825"/>
                </a:cubicBezTo>
                <a:cubicBezTo>
                  <a:pt x="1215415" y="2584181"/>
                  <a:pt x="1307290" y="2710855"/>
                  <a:pt x="1407206" y="2821369"/>
                </a:cubicBezTo>
                <a:cubicBezTo>
                  <a:pt x="1150888" y="2791349"/>
                  <a:pt x="1084714" y="2620840"/>
                  <a:pt x="922689" y="2556121"/>
                </a:cubicBezTo>
                <a:cubicBezTo>
                  <a:pt x="760664" y="2491402"/>
                  <a:pt x="573051" y="2511090"/>
                  <a:pt x="435055" y="2433055"/>
                </a:cubicBezTo>
                <a:cubicBezTo>
                  <a:pt x="297059" y="2355020"/>
                  <a:pt x="167192" y="2263206"/>
                  <a:pt x="94712" y="2087910"/>
                </a:cubicBezTo>
                <a:cubicBezTo>
                  <a:pt x="22232" y="1912614"/>
                  <a:pt x="-2361" y="1633597"/>
                  <a:pt x="175" y="1381276"/>
                </a:cubicBezTo>
                <a:cubicBezTo>
                  <a:pt x="2711" y="1128955"/>
                  <a:pt x="46047" y="747544"/>
                  <a:pt x="109927" y="573981"/>
                </a:cubicBezTo>
                <a:close/>
              </a:path>
            </a:pathLst>
          </a:custGeom>
          <a:solidFill>
            <a:srgbClr val="1E1E1E"/>
          </a:solidFill>
          <a:ln w="38100">
            <a:solidFill>
              <a:schemeClr val="bg1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3A02-E6B3-4BD8-B40B-320C478A197E}" type="datetime1">
              <a:rPr lang="en-GB" smtClean="0"/>
              <a:t>12/05/2020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6C08-A664-4189-B316-9FF7858F27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759200" y="5245744"/>
            <a:ext cx="4673600" cy="548640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>
                <a:solidFill>
                  <a:srgbClr val="B3FF09"/>
                </a:solidFill>
                <a:latin typeface="Gill Sans MT Condensed" pitchFamily="34" charset="0"/>
                <a:ea typeface="Kozuka Gothic Pro H" pitchFamily="34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2844800" y="639168"/>
            <a:ext cx="6502400" cy="22154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50000"/>
                    </a:prstClr>
                  </a:outerShdw>
                </a:effectLst>
                <a:latin typeface="Kozuka Gothic Pro L" pitchFamily="34" charset="-128"/>
                <a:ea typeface="Kozuka Gothic Pro L" pitchFamily="34" charset="-128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759200" y="5730240"/>
            <a:ext cx="4673600" cy="365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ozuka Gothic Pr6N R" pitchFamily="34" charset="-128"/>
                <a:ea typeface="Kozuka Gothic Pr6N R" pitchFamily="34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998720" y="3542048"/>
            <a:ext cx="2194560" cy="1645920"/>
          </a:xfrm>
          <a:ln w="57150">
            <a:solidFill>
              <a:schemeClr val="bg1"/>
            </a:solidFill>
            <a:miter lim="800000"/>
          </a:ln>
          <a:effectLst>
            <a:outerShdw blurRad="101600" dist="38100" dir="5400000" algn="t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8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73AE-D311-41F9-BB77-091AE5233297}" type="datetime1">
              <a:rPr lang="en-GB" smtClean="0"/>
              <a:t>12/05/2020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419-4EEC-4CD4-8AD9-CDA3BDBEF3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926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ular Callout 5"/>
          <p:cNvSpPr/>
          <p:nvPr userDrawn="1"/>
        </p:nvSpPr>
        <p:spPr>
          <a:xfrm flipH="1">
            <a:off x="2743203" y="471492"/>
            <a:ext cx="6705597" cy="2743190"/>
          </a:xfrm>
          <a:custGeom>
            <a:avLst/>
            <a:gdLst>
              <a:gd name="connsiteX0" fmla="*/ 0 w 4038600"/>
              <a:gd name="connsiteY0" fmla="*/ 393708 h 2362200"/>
              <a:gd name="connsiteX1" fmla="*/ 393708 w 4038600"/>
              <a:gd name="connsiteY1" fmla="*/ 0 h 2362200"/>
              <a:gd name="connsiteX2" fmla="*/ 673100 w 4038600"/>
              <a:gd name="connsiteY2" fmla="*/ 0 h 2362200"/>
              <a:gd name="connsiteX3" fmla="*/ 673100 w 4038600"/>
              <a:gd name="connsiteY3" fmla="*/ 0 h 2362200"/>
              <a:gd name="connsiteX4" fmla="*/ 1682750 w 4038600"/>
              <a:gd name="connsiteY4" fmla="*/ 0 h 2362200"/>
              <a:gd name="connsiteX5" fmla="*/ 3644892 w 4038600"/>
              <a:gd name="connsiteY5" fmla="*/ 0 h 2362200"/>
              <a:gd name="connsiteX6" fmla="*/ 4038600 w 4038600"/>
              <a:gd name="connsiteY6" fmla="*/ 393708 h 2362200"/>
              <a:gd name="connsiteX7" fmla="*/ 4038600 w 4038600"/>
              <a:gd name="connsiteY7" fmla="*/ 1377950 h 2362200"/>
              <a:gd name="connsiteX8" fmla="*/ 4038600 w 4038600"/>
              <a:gd name="connsiteY8" fmla="*/ 1377950 h 2362200"/>
              <a:gd name="connsiteX9" fmla="*/ 4038600 w 4038600"/>
              <a:gd name="connsiteY9" fmla="*/ 1968500 h 2362200"/>
              <a:gd name="connsiteX10" fmla="*/ 4038600 w 4038600"/>
              <a:gd name="connsiteY10" fmla="*/ 1968492 h 2362200"/>
              <a:gd name="connsiteX11" fmla="*/ 3644892 w 4038600"/>
              <a:gd name="connsiteY11" fmla="*/ 2362200 h 2362200"/>
              <a:gd name="connsiteX12" fmla="*/ 1682750 w 4038600"/>
              <a:gd name="connsiteY12" fmla="*/ 2362200 h 2362200"/>
              <a:gd name="connsiteX13" fmla="*/ 1437257 w 4038600"/>
              <a:gd name="connsiteY13" fmla="*/ 2862183 h 2362200"/>
              <a:gd name="connsiteX14" fmla="*/ 673100 w 4038600"/>
              <a:gd name="connsiteY14" fmla="*/ 2362200 h 2362200"/>
              <a:gd name="connsiteX15" fmla="*/ 393708 w 4038600"/>
              <a:gd name="connsiteY15" fmla="*/ 2362200 h 2362200"/>
              <a:gd name="connsiteX16" fmla="*/ 0 w 4038600"/>
              <a:gd name="connsiteY16" fmla="*/ 1968492 h 2362200"/>
              <a:gd name="connsiteX17" fmla="*/ 0 w 4038600"/>
              <a:gd name="connsiteY17" fmla="*/ 1968500 h 2362200"/>
              <a:gd name="connsiteX18" fmla="*/ 0 w 4038600"/>
              <a:gd name="connsiteY18" fmla="*/ 1377950 h 2362200"/>
              <a:gd name="connsiteX19" fmla="*/ 0 w 4038600"/>
              <a:gd name="connsiteY19" fmla="*/ 1377950 h 2362200"/>
              <a:gd name="connsiteX20" fmla="*/ 0 w 4038600"/>
              <a:gd name="connsiteY20" fmla="*/ 393708 h 2362200"/>
              <a:gd name="connsiteX0" fmla="*/ 0 w 4038600"/>
              <a:gd name="connsiteY0" fmla="*/ 393708 h 2862183"/>
              <a:gd name="connsiteX1" fmla="*/ 393708 w 4038600"/>
              <a:gd name="connsiteY1" fmla="*/ 0 h 2862183"/>
              <a:gd name="connsiteX2" fmla="*/ 673100 w 4038600"/>
              <a:gd name="connsiteY2" fmla="*/ 0 h 2862183"/>
              <a:gd name="connsiteX3" fmla="*/ 1682750 w 4038600"/>
              <a:gd name="connsiteY3" fmla="*/ 0 h 2862183"/>
              <a:gd name="connsiteX4" fmla="*/ 3644892 w 4038600"/>
              <a:gd name="connsiteY4" fmla="*/ 0 h 2862183"/>
              <a:gd name="connsiteX5" fmla="*/ 4038600 w 4038600"/>
              <a:gd name="connsiteY5" fmla="*/ 393708 h 2862183"/>
              <a:gd name="connsiteX6" fmla="*/ 4038600 w 4038600"/>
              <a:gd name="connsiteY6" fmla="*/ 1377950 h 2862183"/>
              <a:gd name="connsiteX7" fmla="*/ 4038600 w 4038600"/>
              <a:gd name="connsiteY7" fmla="*/ 1377950 h 2862183"/>
              <a:gd name="connsiteX8" fmla="*/ 4038600 w 4038600"/>
              <a:gd name="connsiteY8" fmla="*/ 1968500 h 2862183"/>
              <a:gd name="connsiteX9" fmla="*/ 4038600 w 4038600"/>
              <a:gd name="connsiteY9" fmla="*/ 1968492 h 2862183"/>
              <a:gd name="connsiteX10" fmla="*/ 3644892 w 4038600"/>
              <a:gd name="connsiteY10" fmla="*/ 2362200 h 2862183"/>
              <a:gd name="connsiteX11" fmla="*/ 1682750 w 4038600"/>
              <a:gd name="connsiteY11" fmla="*/ 2362200 h 2862183"/>
              <a:gd name="connsiteX12" fmla="*/ 1437257 w 4038600"/>
              <a:gd name="connsiteY12" fmla="*/ 2862183 h 2862183"/>
              <a:gd name="connsiteX13" fmla="*/ 673100 w 4038600"/>
              <a:gd name="connsiteY13" fmla="*/ 2362200 h 2862183"/>
              <a:gd name="connsiteX14" fmla="*/ 393708 w 4038600"/>
              <a:gd name="connsiteY14" fmla="*/ 2362200 h 2862183"/>
              <a:gd name="connsiteX15" fmla="*/ 0 w 4038600"/>
              <a:gd name="connsiteY15" fmla="*/ 1968492 h 2862183"/>
              <a:gd name="connsiteX16" fmla="*/ 0 w 4038600"/>
              <a:gd name="connsiteY16" fmla="*/ 1968500 h 2862183"/>
              <a:gd name="connsiteX17" fmla="*/ 0 w 4038600"/>
              <a:gd name="connsiteY17" fmla="*/ 1377950 h 2862183"/>
              <a:gd name="connsiteX18" fmla="*/ 0 w 4038600"/>
              <a:gd name="connsiteY18" fmla="*/ 1377950 h 2862183"/>
              <a:gd name="connsiteX19" fmla="*/ 0 w 4038600"/>
              <a:gd name="connsiteY19" fmla="*/ 393708 h 2862183"/>
              <a:gd name="connsiteX0" fmla="*/ 0 w 4038600"/>
              <a:gd name="connsiteY0" fmla="*/ 393708 h 2862183"/>
              <a:gd name="connsiteX1" fmla="*/ 393708 w 4038600"/>
              <a:gd name="connsiteY1" fmla="*/ 0 h 2862183"/>
              <a:gd name="connsiteX2" fmla="*/ 1682750 w 4038600"/>
              <a:gd name="connsiteY2" fmla="*/ 0 h 2862183"/>
              <a:gd name="connsiteX3" fmla="*/ 3644892 w 4038600"/>
              <a:gd name="connsiteY3" fmla="*/ 0 h 2862183"/>
              <a:gd name="connsiteX4" fmla="*/ 4038600 w 4038600"/>
              <a:gd name="connsiteY4" fmla="*/ 393708 h 2862183"/>
              <a:gd name="connsiteX5" fmla="*/ 4038600 w 4038600"/>
              <a:gd name="connsiteY5" fmla="*/ 1377950 h 2862183"/>
              <a:gd name="connsiteX6" fmla="*/ 4038600 w 4038600"/>
              <a:gd name="connsiteY6" fmla="*/ 1377950 h 2862183"/>
              <a:gd name="connsiteX7" fmla="*/ 4038600 w 4038600"/>
              <a:gd name="connsiteY7" fmla="*/ 1968500 h 2862183"/>
              <a:gd name="connsiteX8" fmla="*/ 4038600 w 4038600"/>
              <a:gd name="connsiteY8" fmla="*/ 1968492 h 2862183"/>
              <a:gd name="connsiteX9" fmla="*/ 3644892 w 4038600"/>
              <a:gd name="connsiteY9" fmla="*/ 2362200 h 2862183"/>
              <a:gd name="connsiteX10" fmla="*/ 1682750 w 4038600"/>
              <a:gd name="connsiteY10" fmla="*/ 2362200 h 2862183"/>
              <a:gd name="connsiteX11" fmla="*/ 1437257 w 4038600"/>
              <a:gd name="connsiteY11" fmla="*/ 2862183 h 2862183"/>
              <a:gd name="connsiteX12" fmla="*/ 673100 w 4038600"/>
              <a:gd name="connsiteY12" fmla="*/ 2362200 h 2862183"/>
              <a:gd name="connsiteX13" fmla="*/ 393708 w 4038600"/>
              <a:gd name="connsiteY13" fmla="*/ 2362200 h 2862183"/>
              <a:gd name="connsiteX14" fmla="*/ 0 w 4038600"/>
              <a:gd name="connsiteY14" fmla="*/ 1968492 h 2862183"/>
              <a:gd name="connsiteX15" fmla="*/ 0 w 4038600"/>
              <a:gd name="connsiteY15" fmla="*/ 1968500 h 2862183"/>
              <a:gd name="connsiteX16" fmla="*/ 0 w 4038600"/>
              <a:gd name="connsiteY16" fmla="*/ 1377950 h 2862183"/>
              <a:gd name="connsiteX17" fmla="*/ 0 w 4038600"/>
              <a:gd name="connsiteY17" fmla="*/ 1377950 h 2862183"/>
              <a:gd name="connsiteX18" fmla="*/ 0 w 4038600"/>
              <a:gd name="connsiteY18" fmla="*/ 393708 h 2862183"/>
              <a:gd name="connsiteX0" fmla="*/ 0 w 4038600"/>
              <a:gd name="connsiteY0" fmla="*/ 393708 h 2862183"/>
              <a:gd name="connsiteX1" fmla="*/ 393708 w 4038600"/>
              <a:gd name="connsiteY1" fmla="*/ 0 h 2862183"/>
              <a:gd name="connsiteX2" fmla="*/ 3644892 w 4038600"/>
              <a:gd name="connsiteY2" fmla="*/ 0 h 2862183"/>
              <a:gd name="connsiteX3" fmla="*/ 4038600 w 4038600"/>
              <a:gd name="connsiteY3" fmla="*/ 393708 h 2862183"/>
              <a:gd name="connsiteX4" fmla="*/ 4038600 w 4038600"/>
              <a:gd name="connsiteY4" fmla="*/ 1377950 h 2862183"/>
              <a:gd name="connsiteX5" fmla="*/ 4038600 w 4038600"/>
              <a:gd name="connsiteY5" fmla="*/ 1377950 h 2862183"/>
              <a:gd name="connsiteX6" fmla="*/ 4038600 w 4038600"/>
              <a:gd name="connsiteY6" fmla="*/ 1968500 h 2862183"/>
              <a:gd name="connsiteX7" fmla="*/ 4038600 w 4038600"/>
              <a:gd name="connsiteY7" fmla="*/ 1968492 h 2862183"/>
              <a:gd name="connsiteX8" fmla="*/ 3644892 w 4038600"/>
              <a:gd name="connsiteY8" fmla="*/ 2362200 h 2862183"/>
              <a:gd name="connsiteX9" fmla="*/ 1682750 w 4038600"/>
              <a:gd name="connsiteY9" fmla="*/ 2362200 h 2862183"/>
              <a:gd name="connsiteX10" fmla="*/ 1437257 w 4038600"/>
              <a:gd name="connsiteY10" fmla="*/ 2862183 h 2862183"/>
              <a:gd name="connsiteX11" fmla="*/ 673100 w 4038600"/>
              <a:gd name="connsiteY11" fmla="*/ 2362200 h 2862183"/>
              <a:gd name="connsiteX12" fmla="*/ 393708 w 4038600"/>
              <a:gd name="connsiteY12" fmla="*/ 2362200 h 2862183"/>
              <a:gd name="connsiteX13" fmla="*/ 0 w 4038600"/>
              <a:gd name="connsiteY13" fmla="*/ 1968492 h 2862183"/>
              <a:gd name="connsiteX14" fmla="*/ 0 w 4038600"/>
              <a:gd name="connsiteY14" fmla="*/ 1968500 h 2862183"/>
              <a:gd name="connsiteX15" fmla="*/ 0 w 4038600"/>
              <a:gd name="connsiteY15" fmla="*/ 1377950 h 2862183"/>
              <a:gd name="connsiteX16" fmla="*/ 0 w 4038600"/>
              <a:gd name="connsiteY16" fmla="*/ 1377950 h 2862183"/>
              <a:gd name="connsiteX17" fmla="*/ 0 w 4038600"/>
              <a:gd name="connsiteY17" fmla="*/ 393708 h 2862183"/>
              <a:gd name="connsiteX0" fmla="*/ 0 w 4038600"/>
              <a:gd name="connsiteY0" fmla="*/ 393708 h 2862183"/>
              <a:gd name="connsiteX1" fmla="*/ 393708 w 4038600"/>
              <a:gd name="connsiteY1" fmla="*/ 0 h 2862183"/>
              <a:gd name="connsiteX2" fmla="*/ 3644892 w 4038600"/>
              <a:gd name="connsiteY2" fmla="*/ 0 h 2862183"/>
              <a:gd name="connsiteX3" fmla="*/ 4038600 w 4038600"/>
              <a:gd name="connsiteY3" fmla="*/ 393708 h 2862183"/>
              <a:gd name="connsiteX4" fmla="*/ 4038600 w 4038600"/>
              <a:gd name="connsiteY4" fmla="*/ 1377950 h 2862183"/>
              <a:gd name="connsiteX5" fmla="*/ 4038600 w 4038600"/>
              <a:gd name="connsiteY5" fmla="*/ 1377950 h 2862183"/>
              <a:gd name="connsiteX6" fmla="*/ 4038600 w 4038600"/>
              <a:gd name="connsiteY6" fmla="*/ 1968500 h 2862183"/>
              <a:gd name="connsiteX7" fmla="*/ 4038600 w 4038600"/>
              <a:gd name="connsiteY7" fmla="*/ 1968492 h 2862183"/>
              <a:gd name="connsiteX8" fmla="*/ 3644892 w 4038600"/>
              <a:gd name="connsiteY8" fmla="*/ 2362200 h 2862183"/>
              <a:gd name="connsiteX9" fmla="*/ 1682750 w 4038600"/>
              <a:gd name="connsiteY9" fmla="*/ 2362200 h 2862183"/>
              <a:gd name="connsiteX10" fmla="*/ 1437257 w 4038600"/>
              <a:gd name="connsiteY10" fmla="*/ 2862183 h 2862183"/>
              <a:gd name="connsiteX11" fmla="*/ 673100 w 4038600"/>
              <a:gd name="connsiteY11" fmla="*/ 2362200 h 2862183"/>
              <a:gd name="connsiteX12" fmla="*/ 393708 w 4038600"/>
              <a:gd name="connsiteY12" fmla="*/ 2362200 h 2862183"/>
              <a:gd name="connsiteX13" fmla="*/ 0 w 4038600"/>
              <a:gd name="connsiteY13" fmla="*/ 1968492 h 2862183"/>
              <a:gd name="connsiteX14" fmla="*/ 0 w 4038600"/>
              <a:gd name="connsiteY14" fmla="*/ 1968500 h 2862183"/>
              <a:gd name="connsiteX15" fmla="*/ 0 w 4038600"/>
              <a:gd name="connsiteY15" fmla="*/ 1377950 h 2862183"/>
              <a:gd name="connsiteX16" fmla="*/ 0 w 4038600"/>
              <a:gd name="connsiteY16" fmla="*/ 393708 h 2862183"/>
              <a:gd name="connsiteX0" fmla="*/ 0 w 4038600"/>
              <a:gd name="connsiteY0" fmla="*/ 393708 h 2862183"/>
              <a:gd name="connsiteX1" fmla="*/ 393708 w 4038600"/>
              <a:gd name="connsiteY1" fmla="*/ 0 h 2862183"/>
              <a:gd name="connsiteX2" fmla="*/ 3644892 w 4038600"/>
              <a:gd name="connsiteY2" fmla="*/ 0 h 2862183"/>
              <a:gd name="connsiteX3" fmla="*/ 4038600 w 4038600"/>
              <a:gd name="connsiteY3" fmla="*/ 393708 h 2862183"/>
              <a:gd name="connsiteX4" fmla="*/ 4038600 w 4038600"/>
              <a:gd name="connsiteY4" fmla="*/ 1377950 h 2862183"/>
              <a:gd name="connsiteX5" fmla="*/ 4038600 w 4038600"/>
              <a:gd name="connsiteY5" fmla="*/ 1377950 h 2862183"/>
              <a:gd name="connsiteX6" fmla="*/ 4038600 w 4038600"/>
              <a:gd name="connsiteY6" fmla="*/ 1968500 h 2862183"/>
              <a:gd name="connsiteX7" fmla="*/ 4038600 w 4038600"/>
              <a:gd name="connsiteY7" fmla="*/ 1968492 h 2862183"/>
              <a:gd name="connsiteX8" fmla="*/ 3644892 w 4038600"/>
              <a:gd name="connsiteY8" fmla="*/ 2362200 h 2862183"/>
              <a:gd name="connsiteX9" fmla="*/ 1682750 w 4038600"/>
              <a:gd name="connsiteY9" fmla="*/ 2362200 h 2862183"/>
              <a:gd name="connsiteX10" fmla="*/ 1437257 w 4038600"/>
              <a:gd name="connsiteY10" fmla="*/ 2862183 h 2862183"/>
              <a:gd name="connsiteX11" fmla="*/ 673100 w 4038600"/>
              <a:gd name="connsiteY11" fmla="*/ 2362200 h 2862183"/>
              <a:gd name="connsiteX12" fmla="*/ 393708 w 4038600"/>
              <a:gd name="connsiteY12" fmla="*/ 2362200 h 2862183"/>
              <a:gd name="connsiteX13" fmla="*/ 0 w 4038600"/>
              <a:gd name="connsiteY13" fmla="*/ 1968492 h 2862183"/>
              <a:gd name="connsiteX14" fmla="*/ 0 w 4038600"/>
              <a:gd name="connsiteY14" fmla="*/ 1968500 h 2862183"/>
              <a:gd name="connsiteX15" fmla="*/ 0 w 4038600"/>
              <a:gd name="connsiteY15" fmla="*/ 393708 h 2862183"/>
              <a:gd name="connsiteX0" fmla="*/ 0 w 4038600"/>
              <a:gd name="connsiteY0" fmla="*/ 393708 h 2862183"/>
              <a:gd name="connsiteX1" fmla="*/ 393708 w 4038600"/>
              <a:gd name="connsiteY1" fmla="*/ 0 h 2862183"/>
              <a:gd name="connsiteX2" fmla="*/ 3644892 w 4038600"/>
              <a:gd name="connsiteY2" fmla="*/ 0 h 2862183"/>
              <a:gd name="connsiteX3" fmla="*/ 4038600 w 4038600"/>
              <a:gd name="connsiteY3" fmla="*/ 393708 h 2862183"/>
              <a:gd name="connsiteX4" fmla="*/ 4038600 w 4038600"/>
              <a:gd name="connsiteY4" fmla="*/ 1377950 h 2862183"/>
              <a:gd name="connsiteX5" fmla="*/ 4038600 w 4038600"/>
              <a:gd name="connsiteY5" fmla="*/ 1968500 h 2862183"/>
              <a:gd name="connsiteX6" fmla="*/ 4038600 w 4038600"/>
              <a:gd name="connsiteY6" fmla="*/ 1968492 h 2862183"/>
              <a:gd name="connsiteX7" fmla="*/ 3644892 w 4038600"/>
              <a:gd name="connsiteY7" fmla="*/ 2362200 h 2862183"/>
              <a:gd name="connsiteX8" fmla="*/ 1682750 w 4038600"/>
              <a:gd name="connsiteY8" fmla="*/ 2362200 h 2862183"/>
              <a:gd name="connsiteX9" fmla="*/ 1437257 w 4038600"/>
              <a:gd name="connsiteY9" fmla="*/ 2862183 h 2862183"/>
              <a:gd name="connsiteX10" fmla="*/ 673100 w 4038600"/>
              <a:gd name="connsiteY10" fmla="*/ 2362200 h 2862183"/>
              <a:gd name="connsiteX11" fmla="*/ 393708 w 4038600"/>
              <a:gd name="connsiteY11" fmla="*/ 2362200 h 2862183"/>
              <a:gd name="connsiteX12" fmla="*/ 0 w 4038600"/>
              <a:gd name="connsiteY12" fmla="*/ 1968492 h 2862183"/>
              <a:gd name="connsiteX13" fmla="*/ 0 w 4038600"/>
              <a:gd name="connsiteY13" fmla="*/ 1968500 h 2862183"/>
              <a:gd name="connsiteX14" fmla="*/ 0 w 4038600"/>
              <a:gd name="connsiteY14" fmla="*/ 393708 h 2862183"/>
              <a:gd name="connsiteX0" fmla="*/ 0 w 4038600"/>
              <a:gd name="connsiteY0" fmla="*/ 571129 h 3039604"/>
              <a:gd name="connsiteX1" fmla="*/ 393708 w 4038600"/>
              <a:gd name="connsiteY1" fmla="*/ 177421 h 3039604"/>
              <a:gd name="connsiteX2" fmla="*/ 1964709 w 4038600"/>
              <a:gd name="connsiteY2" fmla="*/ 0 h 3039604"/>
              <a:gd name="connsiteX3" fmla="*/ 3644892 w 4038600"/>
              <a:gd name="connsiteY3" fmla="*/ 177421 h 3039604"/>
              <a:gd name="connsiteX4" fmla="*/ 4038600 w 4038600"/>
              <a:gd name="connsiteY4" fmla="*/ 571129 h 3039604"/>
              <a:gd name="connsiteX5" fmla="*/ 4038600 w 4038600"/>
              <a:gd name="connsiteY5" fmla="*/ 1555371 h 3039604"/>
              <a:gd name="connsiteX6" fmla="*/ 4038600 w 4038600"/>
              <a:gd name="connsiteY6" fmla="*/ 2145921 h 3039604"/>
              <a:gd name="connsiteX7" fmla="*/ 4038600 w 4038600"/>
              <a:gd name="connsiteY7" fmla="*/ 2145913 h 3039604"/>
              <a:gd name="connsiteX8" fmla="*/ 3644892 w 4038600"/>
              <a:gd name="connsiteY8" fmla="*/ 2539621 h 3039604"/>
              <a:gd name="connsiteX9" fmla="*/ 1682750 w 4038600"/>
              <a:gd name="connsiteY9" fmla="*/ 2539621 h 3039604"/>
              <a:gd name="connsiteX10" fmla="*/ 1437257 w 4038600"/>
              <a:gd name="connsiteY10" fmla="*/ 3039604 h 3039604"/>
              <a:gd name="connsiteX11" fmla="*/ 673100 w 4038600"/>
              <a:gd name="connsiteY11" fmla="*/ 2539621 h 3039604"/>
              <a:gd name="connsiteX12" fmla="*/ 393708 w 4038600"/>
              <a:gd name="connsiteY12" fmla="*/ 2539621 h 3039604"/>
              <a:gd name="connsiteX13" fmla="*/ 0 w 4038600"/>
              <a:gd name="connsiteY13" fmla="*/ 2145913 h 3039604"/>
              <a:gd name="connsiteX14" fmla="*/ 0 w 4038600"/>
              <a:gd name="connsiteY14" fmla="*/ 2145921 h 3039604"/>
              <a:gd name="connsiteX15" fmla="*/ 0 w 4038600"/>
              <a:gd name="connsiteY15" fmla="*/ 571129 h 3039604"/>
              <a:gd name="connsiteX0" fmla="*/ 0 w 4038600"/>
              <a:gd name="connsiteY0" fmla="*/ 571165 h 3039640"/>
              <a:gd name="connsiteX1" fmla="*/ 393708 w 4038600"/>
              <a:gd name="connsiteY1" fmla="*/ 177457 h 3039640"/>
              <a:gd name="connsiteX2" fmla="*/ 1964709 w 4038600"/>
              <a:gd name="connsiteY2" fmla="*/ 36 h 3039640"/>
              <a:gd name="connsiteX3" fmla="*/ 3644892 w 4038600"/>
              <a:gd name="connsiteY3" fmla="*/ 177457 h 3039640"/>
              <a:gd name="connsiteX4" fmla="*/ 4038600 w 4038600"/>
              <a:gd name="connsiteY4" fmla="*/ 571165 h 3039640"/>
              <a:gd name="connsiteX5" fmla="*/ 4038600 w 4038600"/>
              <a:gd name="connsiteY5" fmla="*/ 1555407 h 3039640"/>
              <a:gd name="connsiteX6" fmla="*/ 4038600 w 4038600"/>
              <a:gd name="connsiteY6" fmla="*/ 2145957 h 3039640"/>
              <a:gd name="connsiteX7" fmla="*/ 4038600 w 4038600"/>
              <a:gd name="connsiteY7" fmla="*/ 2145949 h 3039640"/>
              <a:gd name="connsiteX8" fmla="*/ 3644892 w 4038600"/>
              <a:gd name="connsiteY8" fmla="*/ 2539657 h 3039640"/>
              <a:gd name="connsiteX9" fmla="*/ 1682750 w 4038600"/>
              <a:gd name="connsiteY9" fmla="*/ 2539657 h 3039640"/>
              <a:gd name="connsiteX10" fmla="*/ 1437257 w 4038600"/>
              <a:gd name="connsiteY10" fmla="*/ 3039640 h 3039640"/>
              <a:gd name="connsiteX11" fmla="*/ 673100 w 4038600"/>
              <a:gd name="connsiteY11" fmla="*/ 2539657 h 3039640"/>
              <a:gd name="connsiteX12" fmla="*/ 393708 w 4038600"/>
              <a:gd name="connsiteY12" fmla="*/ 2539657 h 3039640"/>
              <a:gd name="connsiteX13" fmla="*/ 0 w 4038600"/>
              <a:gd name="connsiteY13" fmla="*/ 2145949 h 3039640"/>
              <a:gd name="connsiteX14" fmla="*/ 0 w 4038600"/>
              <a:gd name="connsiteY14" fmla="*/ 2145957 h 3039640"/>
              <a:gd name="connsiteX15" fmla="*/ 0 w 4038600"/>
              <a:gd name="connsiteY15" fmla="*/ 571165 h 3039640"/>
              <a:gd name="connsiteX0" fmla="*/ 0 w 4038600"/>
              <a:gd name="connsiteY0" fmla="*/ 573587 h 3042062"/>
              <a:gd name="connsiteX1" fmla="*/ 393708 w 4038600"/>
              <a:gd name="connsiteY1" fmla="*/ 179879 h 3042062"/>
              <a:gd name="connsiteX2" fmla="*/ 1964709 w 4038600"/>
              <a:gd name="connsiteY2" fmla="*/ 2458 h 3042062"/>
              <a:gd name="connsiteX3" fmla="*/ 3644892 w 4038600"/>
              <a:gd name="connsiteY3" fmla="*/ 179879 h 3042062"/>
              <a:gd name="connsiteX4" fmla="*/ 4038600 w 4038600"/>
              <a:gd name="connsiteY4" fmla="*/ 573587 h 3042062"/>
              <a:gd name="connsiteX5" fmla="*/ 4038600 w 4038600"/>
              <a:gd name="connsiteY5" fmla="*/ 1557829 h 3042062"/>
              <a:gd name="connsiteX6" fmla="*/ 4038600 w 4038600"/>
              <a:gd name="connsiteY6" fmla="*/ 2148379 h 3042062"/>
              <a:gd name="connsiteX7" fmla="*/ 4038600 w 4038600"/>
              <a:gd name="connsiteY7" fmla="*/ 2148371 h 3042062"/>
              <a:gd name="connsiteX8" fmla="*/ 3644892 w 4038600"/>
              <a:gd name="connsiteY8" fmla="*/ 2542079 h 3042062"/>
              <a:gd name="connsiteX9" fmla="*/ 1682750 w 4038600"/>
              <a:gd name="connsiteY9" fmla="*/ 2542079 h 3042062"/>
              <a:gd name="connsiteX10" fmla="*/ 1437257 w 4038600"/>
              <a:gd name="connsiteY10" fmla="*/ 3042062 h 3042062"/>
              <a:gd name="connsiteX11" fmla="*/ 673100 w 4038600"/>
              <a:gd name="connsiteY11" fmla="*/ 2542079 h 3042062"/>
              <a:gd name="connsiteX12" fmla="*/ 393708 w 4038600"/>
              <a:gd name="connsiteY12" fmla="*/ 2542079 h 3042062"/>
              <a:gd name="connsiteX13" fmla="*/ 0 w 4038600"/>
              <a:gd name="connsiteY13" fmla="*/ 2148371 h 3042062"/>
              <a:gd name="connsiteX14" fmla="*/ 0 w 4038600"/>
              <a:gd name="connsiteY14" fmla="*/ 2148379 h 3042062"/>
              <a:gd name="connsiteX15" fmla="*/ 0 w 4038600"/>
              <a:gd name="connsiteY15" fmla="*/ 573587 h 3042062"/>
              <a:gd name="connsiteX0" fmla="*/ 0 w 4038600"/>
              <a:gd name="connsiteY0" fmla="*/ 573587 h 3042062"/>
              <a:gd name="connsiteX1" fmla="*/ 393708 w 4038600"/>
              <a:gd name="connsiteY1" fmla="*/ 179879 h 3042062"/>
              <a:gd name="connsiteX2" fmla="*/ 1964709 w 4038600"/>
              <a:gd name="connsiteY2" fmla="*/ 2458 h 3042062"/>
              <a:gd name="connsiteX3" fmla="*/ 3644892 w 4038600"/>
              <a:gd name="connsiteY3" fmla="*/ 179879 h 3042062"/>
              <a:gd name="connsiteX4" fmla="*/ 4038600 w 4038600"/>
              <a:gd name="connsiteY4" fmla="*/ 573587 h 3042062"/>
              <a:gd name="connsiteX5" fmla="*/ 4038600 w 4038600"/>
              <a:gd name="connsiteY5" fmla="*/ 1557829 h 3042062"/>
              <a:gd name="connsiteX6" fmla="*/ 4038600 w 4038600"/>
              <a:gd name="connsiteY6" fmla="*/ 2148379 h 3042062"/>
              <a:gd name="connsiteX7" fmla="*/ 4038600 w 4038600"/>
              <a:gd name="connsiteY7" fmla="*/ 2148371 h 3042062"/>
              <a:gd name="connsiteX8" fmla="*/ 3644892 w 4038600"/>
              <a:gd name="connsiteY8" fmla="*/ 2542079 h 3042062"/>
              <a:gd name="connsiteX9" fmla="*/ 1682750 w 4038600"/>
              <a:gd name="connsiteY9" fmla="*/ 2542079 h 3042062"/>
              <a:gd name="connsiteX10" fmla="*/ 1437257 w 4038600"/>
              <a:gd name="connsiteY10" fmla="*/ 3042062 h 3042062"/>
              <a:gd name="connsiteX11" fmla="*/ 673100 w 4038600"/>
              <a:gd name="connsiteY11" fmla="*/ 2542079 h 3042062"/>
              <a:gd name="connsiteX12" fmla="*/ 393708 w 4038600"/>
              <a:gd name="connsiteY12" fmla="*/ 2542079 h 3042062"/>
              <a:gd name="connsiteX13" fmla="*/ 0 w 4038600"/>
              <a:gd name="connsiteY13" fmla="*/ 2148371 h 3042062"/>
              <a:gd name="connsiteX14" fmla="*/ 0 w 4038600"/>
              <a:gd name="connsiteY14" fmla="*/ 2148379 h 3042062"/>
              <a:gd name="connsiteX15" fmla="*/ 0 w 4038600"/>
              <a:gd name="connsiteY15" fmla="*/ 573587 h 3042062"/>
              <a:gd name="connsiteX0" fmla="*/ 0 w 4038600"/>
              <a:gd name="connsiteY0" fmla="*/ 573981 h 3042456"/>
              <a:gd name="connsiteX1" fmla="*/ 393708 w 4038600"/>
              <a:gd name="connsiteY1" fmla="*/ 180273 h 3042456"/>
              <a:gd name="connsiteX2" fmla="*/ 1964709 w 4038600"/>
              <a:gd name="connsiteY2" fmla="*/ 2852 h 3042456"/>
              <a:gd name="connsiteX3" fmla="*/ 3644892 w 4038600"/>
              <a:gd name="connsiteY3" fmla="*/ 180273 h 3042456"/>
              <a:gd name="connsiteX4" fmla="*/ 4038600 w 4038600"/>
              <a:gd name="connsiteY4" fmla="*/ 573981 h 3042456"/>
              <a:gd name="connsiteX5" fmla="*/ 4038600 w 4038600"/>
              <a:gd name="connsiteY5" fmla="*/ 1558223 h 3042456"/>
              <a:gd name="connsiteX6" fmla="*/ 4038600 w 4038600"/>
              <a:gd name="connsiteY6" fmla="*/ 2148773 h 3042456"/>
              <a:gd name="connsiteX7" fmla="*/ 4038600 w 4038600"/>
              <a:gd name="connsiteY7" fmla="*/ 2148765 h 3042456"/>
              <a:gd name="connsiteX8" fmla="*/ 3644892 w 4038600"/>
              <a:gd name="connsiteY8" fmla="*/ 2542473 h 3042456"/>
              <a:gd name="connsiteX9" fmla="*/ 1682750 w 4038600"/>
              <a:gd name="connsiteY9" fmla="*/ 2542473 h 3042456"/>
              <a:gd name="connsiteX10" fmla="*/ 1437257 w 4038600"/>
              <a:gd name="connsiteY10" fmla="*/ 3042456 h 3042456"/>
              <a:gd name="connsiteX11" fmla="*/ 673100 w 4038600"/>
              <a:gd name="connsiteY11" fmla="*/ 2542473 h 3042456"/>
              <a:gd name="connsiteX12" fmla="*/ 393708 w 4038600"/>
              <a:gd name="connsiteY12" fmla="*/ 2542473 h 3042456"/>
              <a:gd name="connsiteX13" fmla="*/ 0 w 4038600"/>
              <a:gd name="connsiteY13" fmla="*/ 2148765 h 3042456"/>
              <a:gd name="connsiteX14" fmla="*/ 0 w 4038600"/>
              <a:gd name="connsiteY14" fmla="*/ 2148773 h 3042456"/>
              <a:gd name="connsiteX15" fmla="*/ 0 w 4038600"/>
              <a:gd name="connsiteY15" fmla="*/ 573981 h 3042456"/>
              <a:gd name="connsiteX0" fmla="*/ 0 w 4038600"/>
              <a:gd name="connsiteY0" fmla="*/ 573981 h 3042456"/>
              <a:gd name="connsiteX1" fmla="*/ 393708 w 4038600"/>
              <a:gd name="connsiteY1" fmla="*/ 180273 h 3042456"/>
              <a:gd name="connsiteX2" fmla="*/ 1964709 w 4038600"/>
              <a:gd name="connsiteY2" fmla="*/ 2852 h 3042456"/>
              <a:gd name="connsiteX3" fmla="*/ 3644892 w 4038600"/>
              <a:gd name="connsiteY3" fmla="*/ 180273 h 3042456"/>
              <a:gd name="connsiteX4" fmla="*/ 4038600 w 4038600"/>
              <a:gd name="connsiteY4" fmla="*/ 573981 h 3042456"/>
              <a:gd name="connsiteX5" fmla="*/ 4038600 w 4038600"/>
              <a:gd name="connsiteY5" fmla="*/ 2148773 h 3042456"/>
              <a:gd name="connsiteX6" fmla="*/ 4038600 w 4038600"/>
              <a:gd name="connsiteY6" fmla="*/ 2148765 h 3042456"/>
              <a:gd name="connsiteX7" fmla="*/ 3644892 w 4038600"/>
              <a:gd name="connsiteY7" fmla="*/ 2542473 h 3042456"/>
              <a:gd name="connsiteX8" fmla="*/ 1682750 w 4038600"/>
              <a:gd name="connsiteY8" fmla="*/ 2542473 h 3042456"/>
              <a:gd name="connsiteX9" fmla="*/ 1437257 w 4038600"/>
              <a:gd name="connsiteY9" fmla="*/ 3042456 h 3042456"/>
              <a:gd name="connsiteX10" fmla="*/ 673100 w 4038600"/>
              <a:gd name="connsiteY10" fmla="*/ 2542473 h 3042456"/>
              <a:gd name="connsiteX11" fmla="*/ 393708 w 4038600"/>
              <a:gd name="connsiteY11" fmla="*/ 2542473 h 3042456"/>
              <a:gd name="connsiteX12" fmla="*/ 0 w 4038600"/>
              <a:gd name="connsiteY12" fmla="*/ 2148765 h 3042456"/>
              <a:gd name="connsiteX13" fmla="*/ 0 w 4038600"/>
              <a:gd name="connsiteY13" fmla="*/ 2148773 h 3042456"/>
              <a:gd name="connsiteX14" fmla="*/ 0 w 4038600"/>
              <a:gd name="connsiteY14" fmla="*/ 573981 h 3042456"/>
              <a:gd name="connsiteX0" fmla="*/ 0 w 4038600"/>
              <a:gd name="connsiteY0" fmla="*/ 573981 h 3042456"/>
              <a:gd name="connsiteX1" fmla="*/ 393708 w 4038600"/>
              <a:gd name="connsiteY1" fmla="*/ 180273 h 3042456"/>
              <a:gd name="connsiteX2" fmla="*/ 1964709 w 4038600"/>
              <a:gd name="connsiteY2" fmla="*/ 2852 h 3042456"/>
              <a:gd name="connsiteX3" fmla="*/ 3644892 w 4038600"/>
              <a:gd name="connsiteY3" fmla="*/ 180273 h 3042456"/>
              <a:gd name="connsiteX4" fmla="*/ 4038600 w 4038600"/>
              <a:gd name="connsiteY4" fmla="*/ 573981 h 3042456"/>
              <a:gd name="connsiteX5" fmla="*/ 4025521 w 4038600"/>
              <a:gd name="connsiteY5" fmla="*/ 1326685 h 3042456"/>
              <a:gd name="connsiteX6" fmla="*/ 4038600 w 4038600"/>
              <a:gd name="connsiteY6" fmla="*/ 2148773 h 3042456"/>
              <a:gd name="connsiteX7" fmla="*/ 4038600 w 4038600"/>
              <a:gd name="connsiteY7" fmla="*/ 2148765 h 3042456"/>
              <a:gd name="connsiteX8" fmla="*/ 3644892 w 4038600"/>
              <a:gd name="connsiteY8" fmla="*/ 2542473 h 3042456"/>
              <a:gd name="connsiteX9" fmla="*/ 1682750 w 4038600"/>
              <a:gd name="connsiteY9" fmla="*/ 2542473 h 3042456"/>
              <a:gd name="connsiteX10" fmla="*/ 1437257 w 4038600"/>
              <a:gd name="connsiteY10" fmla="*/ 3042456 h 3042456"/>
              <a:gd name="connsiteX11" fmla="*/ 673100 w 4038600"/>
              <a:gd name="connsiteY11" fmla="*/ 2542473 h 3042456"/>
              <a:gd name="connsiteX12" fmla="*/ 393708 w 4038600"/>
              <a:gd name="connsiteY12" fmla="*/ 2542473 h 3042456"/>
              <a:gd name="connsiteX13" fmla="*/ 0 w 4038600"/>
              <a:gd name="connsiteY13" fmla="*/ 2148765 h 3042456"/>
              <a:gd name="connsiteX14" fmla="*/ 0 w 4038600"/>
              <a:gd name="connsiteY14" fmla="*/ 2148773 h 3042456"/>
              <a:gd name="connsiteX15" fmla="*/ 0 w 4038600"/>
              <a:gd name="connsiteY15" fmla="*/ 573981 h 3042456"/>
              <a:gd name="connsiteX0" fmla="*/ 0 w 4257533"/>
              <a:gd name="connsiteY0" fmla="*/ 573981 h 3042456"/>
              <a:gd name="connsiteX1" fmla="*/ 393708 w 4257533"/>
              <a:gd name="connsiteY1" fmla="*/ 180273 h 3042456"/>
              <a:gd name="connsiteX2" fmla="*/ 1964709 w 4257533"/>
              <a:gd name="connsiteY2" fmla="*/ 2852 h 3042456"/>
              <a:gd name="connsiteX3" fmla="*/ 3644892 w 4257533"/>
              <a:gd name="connsiteY3" fmla="*/ 180273 h 3042456"/>
              <a:gd name="connsiteX4" fmla="*/ 4038600 w 4257533"/>
              <a:gd name="connsiteY4" fmla="*/ 573981 h 3042456"/>
              <a:gd name="connsiteX5" fmla="*/ 4257533 w 4257533"/>
              <a:gd name="connsiteY5" fmla="*/ 1299389 h 3042456"/>
              <a:gd name="connsiteX6" fmla="*/ 4038600 w 4257533"/>
              <a:gd name="connsiteY6" fmla="*/ 2148773 h 3042456"/>
              <a:gd name="connsiteX7" fmla="*/ 4038600 w 4257533"/>
              <a:gd name="connsiteY7" fmla="*/ 2148765 h 3042456"/>
              <a:gd name="connsiteX8" fmla="*/ 3644892 w 4257533"/>
              <a:gd name="connsiteY8" fmla="*/ 2542473 h 3042456"/>
              <a:gd name="connsiteX9" fmla="*/ 1682750 w 4257533"/>
              <a:gd name="connsiteY9" fmla="*/ 2542473 h 3042456"/>
              <a:gd name="connsiteX10" fmla="*/ 1437257 w 4257533"/>
              <a:gd name="connsiteY10" fmla="*/ 3042456 h 3042456"/>
              <a:gd name="connsiteX11" fmla="*/ 673100 w 4257533"/>
              <a:gd name="connsiteY11" fmla="*/ 2542473 h 3042456"/>
              <a:gd name="connsiteX12" fmla="*/ 393708 w 4257533"/>
              <a:gd name="connsiteY12" fmla="*/ 2542473 h 3042456"/>
              <a:gd name="connsiteX13" fmla="*/ 0 w 4257533"/>
              <a:gd name="connsiteY13" fmla="*/ 2148765 h 3042456"/>
              <a:gd name="connsiteX14" fmla="*/ 0 w 4257533"/>
              <a:gd name="connsiteY14" fmla="*/ 2148773 h 3042456"/>
              <a:gd name="connsiteX15" fmla="*/ 0 w 4257533"/>
              <a:gd name="connsiteY15" fmla="*/ 573981 h 3042456"/>
              <a:gd name="connsiteX0" fmla="*/ 0 w 4257642"/>
              <a:gd name="connsiteY0" fmla="*/ 573981 h 3042456"/>
              <a:gd name="connsiteX1" fmla="*/ 393708 w 4257642"/>
              <a:gd name="connsiteY1" fmla="*/ 180273 h 3042456"/>
              <a:gd name="connsiteX2" fmla="*/ 1964709 w 4257642"/>
              <a:gd name="connsiteY2" fmla="*/ 2852 h 3042456"/>
              <a:gd name="connsiteX3" fmla="*/ 3644892 w 4257642"/>
              <a:gd name="connsiteY3" fmla="*/ 180273 h 3042456"/>
              <a:gd name="connsiteX4" fmla="*/ 4038600 w 4257642"/>
              <a:gd name="connsiteY4" fmla="*/ 573981 h 3042456"/>
              <a:gd name="connsiteX5" fmla="*/ 4257533 w 4257642"/>
              <a:gd name="connsiteY5" fmla="*/ 1299389 h 3042456"/>
              <a:gd name="connsiteX6" fmla="*/ 4038600 w 4257642"/>
              <a:gd name="connsiteY6" fmla="*/ 2148773 h 3042456"/>
              <a:gd name="connsiteX7" fmla="*/ 4038600 w 4257642"/>
              <a:gd name="connsiteY7" fmla="*/ 2148765 h 3042456"/>
              <a:gd name="connsiteX8" fmla="*/ 3644892 w 4257642"/>
              <a:gd name="connsiteY8" fmla="*/ 2542473 h 3042456"/>
              <a:gd name="connsiteX9" fmla="*/ 1682750 w 4257642"/>
              <a:gd name="connsiteY9" fmla="*/ 2542473 h 3042456"/>
              <a:gd name="connsiteX10" fmla="*/ 1437257 w 4257642"/>
              <a:gd name="connsiteY10" fmla="*/ 3042456 h 3042456"/>
              <a:gd name="connsiteX11" fmla="*/ 673100 w 4257642"/>
              <a:gd name="connsiteY11" fmla="*/ 2542473 h 3042456"/>
              <a:gd name="connsiteX12" fmla="*/ 393708 w 4257642"/>
              <a:gd name="connsiteY12" fmla="*/ 2542473 h 3042456"/>
              <a:gd name="connsiteX13" fmla="*/ 0 w 4257642"/>
              <a:gd name="connsiteY13" fmla="*/ 2148765 h 3042456"/>
              <a:gd name="connsiteX14" fmla="*/ 0 w 4257642"/>
              <a:gd name="connsiteY14" fmla="*/ 2148773 h 3042456"/>
              <a:gd name="connsiteX15" fmla="*/ 0 w 4257642"/>
              <a:gd name="connsiteY15" fmla="*/ 573981 h 3042456"/>
              <a:gd name="connsiteX0" fmla="*/ 0 w 4162282"/>
              <a:gd name="connsiteY0" fmla="*/ 573981 h 3042456"/>
              <a:gd name="connsiteX1" fmla="*/ 393708 w 4162282"/>
              <a:gd name="connsiteY1" fmla="*/ 180273 h 3042456"/>
              <a:gd name="connsiteX2" fmla="*/ 1964709 w 4162282"/>
              <a:gd name="connsiteY2" fmla="*/ 2852 h 3042456"/>
              <a:gd name="connsiteX3" fmla="*/ 3644892 w 4162282"/>
              <a:gd name="connsiteY3" fmla="*/ 180273 h 3042456"/>
              <a:gd name="connsiteX4" fmla="*/ 4038600 w 4162282"/>
              <a:gd name="connsiteY4" fmla="*/ 573981 h 3042456"/>
              <a:gd name="connsiteX5" fmla="*/ 4161999 w 4162282"/>
              <a:gd name="connsiteY5" fmla="*/ 1299389 h 3042456"/>
              <a:gd name="connsiteX6" fmla="*/ 4038600 w 4162282"/>
              <a:gd name="connsiteY6" fmla="*/ 2148773 h 3042456"/>
              <a:gd name="connsiteX7" fmla="*/ 4038600 w 4162282"/>
              <a:gd name="connsiteY7" fmla="*/ 2148765 h 3042456"/>
              <a:gd name="connsiteX8" fmla="*/ 3644892 w 4162282"/>
              <a:gd name="connsiteY8" fmla="*/ 2542473 h 3042456"/>
              <a:gd name="connsiteX9" fmla="*/ 1682750 w 4162282"/>
              <a:gd name="connsiteY9" fmla="*/ 2542473 h 3042456"/>
              <a:gd name="connsiteX10" fmla="*/ 1437257 w 4162282"/>
              <a:gd name="connsiteY10" fmla="*/ 3042456 h 3042456"/>
              <a:gd name="connsiteX11" fmla="*/ 673100 w 4162282"/>
              <a:gd name="connsiteY11" fmla="*/ 2542473 h 3042456"/>
              <a:gd name="connsiteX12" fmla="*/ 393708 w 4162282"/>
              <a:gd name="connsiteY12" fmla="*/ 2542473 h 3042456"/>
              <a:gd name="connsiteX13" fmla="*/ 0 w 4162282"/>
              <a:gd name="connsiteY13" fmla="*/ 2148765 h 3042456"/>
              <a:gd name="connsiteX14" fmla="*/ 0 w 4162282"/>
              <a:gd name="connsiteY14" fmla="*/ 2148773 h 3042456"/>
              <a:gd name="connsiteX15" fmla="*/ 0 w 4162282"/>
              <a:gd name="connsiteY15" fmla="*/ 573981 h 3042456"/>
              <a:gd name="connsiteX0" fmla="*/ 0 w 4162282"/>
              <a:gd name="connsiteY0" fmla="*/ 573981 h 3042456"/>
              <a:gd name="connsiteX1" fmla="*/ 393708 w 4162282"/>
              <a:gd name="connsiteY1" fmla="*/ 180273 h 3042456"/>
              <a:gd name="connsiteX2" fmla="*/ 1964709 w 4162282"/>
              <a:gd name="connsiteY2" fmla="*/ 2852 h 3042456"/>
              <a:gd name="connsiteX3" fmla="*/ 3644892 w 4162282"/>
              <a:gd name="connsiteY3" fmla="*/ 180273 h 3042456"/>
              <a:gd name="connsiteX4" fmla="*/ 4038600 w 4162282"/>
              <a:gd name="connsiteY4" fmla="*/ 573981 h 3042456"/>
              <a:gd name="connsiteX5" fmla="*/ 4161999 w 4162282"/>
              <a:gd name="connsiteY5" fmla="*/ 1299389 h 3042456"/>
              <a:gd name="connsiteX6" fmla="*/ 4038600 w 4162282"/>
              <a:gd name="connsiteY6" fmla="*/ 2148773 h 3042456"/>
              <a:gd name="connsiteX7" fmla="*/ 4038600 w 4162282"/>
              <a:gd name="connsiteY7" fmla="*/ 2148765 h 3042456"/>
              <a:gd name="connsiteX8" fmla="*/ 3644892 w 4162282"/>
              <a:gd name="connsiteY8" fmla="*/ 2542473 h 3042456"/>
              <a:gd name="connsiteX9" fmla="*/ 1682750 w 4162282"/>
              <a:gd name="connsiteY9" fmla="*/ 2542473 h 3042456"/>
              <a:gd name="connsiteX10" fmla="*/ 1437257 w 4162282"/>
              <a:gd name="connsiteY10" fmla="*/ 3042456 h 3042456"/>
              <a:gd name="connsiteX11" fmla="*/ 673100 w 4162282"/>
              <a:gd name="connsiteY11" fmla="*/ 2542473 h 3042456"/>
              <a:gd name="connsiteX12" fmla="*/ 393708 w 4162282"/>
              <a:gd name="connsiteY12" fmla="*/ 2542473 h 3042456"/>
              <a:gd name="connsiteX13" fmla="*/ 0 w 4162282"/>
              <a:gd name="connsiteY13" fmla="*/ 2148765 h 3042456"/>
              <a:gd name="connsiteX14" fmla="*/ 0 w 4162282"/>
              <a:gd name="connsiteY14" fmla="*/ 2148773 h 3042456"/>
              <a:gd name="connsiteX15" fmla="*/ 0 w 4162282"/>
              <a:gd name="connsiteY15" fmla="*/ 573981 h 3042456"/>
              <a:gd name="connsiteX0" fmla="*/ 0 w 4162282"/>
              <a:gd name="connsiteY0" fmla="*/ 573981 h 3042456"/>
              <a:gd name="connsiteX1" fmla="*/ 393708 w 4162282"/>
              <a:gd name="connsiteY1" fmla="*/ 180273 h 3042456"/>
              <a:gd name="connsiteX2" fmla="*/ 1964709 w 4162282"/>
              <a:gd name="connsiteY2" fmla="*/ 2852 h 3042456"/>
              <a:gd name="connsiteX3" fmla="*/ 3644892 w 4162282"/>
              <a:gd name="connsiteY3" fmla="*/ 180273 h 3042456"/>
              <a:gd name="connsiteX4" fmla="*/ 4038600 w 4162282"/>
              <a:gd name="connsiteY4" fmla="*/ 573981 h 3042456"/>
              <a:gd name="connsiteX5" fmla="*/ 4161999 w 4162282"/>
              <a:gd name="connsiteY5" fmla="*/ 1299389 h 3042456"/>
              <a:gd name="connsiteX6" fmla="*/ 4038600 w 4162282"/>
              <a:gd name="connsiteY6" fmla="*/ 2148773 h 3042456"/>
              <a:gd name="connsiteX7" fmla="*/ 4038600 w 4162282"/>
              <a:gd name="connsiteY7" fmla="*/ 2148765 h 3042456"/>
              <a:gd name="connsiteX8" fmla="*/ 3644892 w 4162282"/>
              <a:gd name="connsiteY8" fmla="*/ 2542473 h 3042456"/>
              <a:gd name="connsiteX9" fmla="*/ 1682750 w 4162282"/>
              <a:gd name="connsiteY9" fmla="*/ 2542473 h 3042456"/>
              <a:gd name="connsiteX10" fmla="*/ 1437257 w 4162282"/>
              <a:gd name="connsiteY10" fmla="*/ 3042456 h 3042456"/>
              <a:gd name="connsiteX11" fmla="*/ 673100 w 4162282"/>
              <a:gd name="connsiteY11" fmla="*/ 2542473 h 3042456"/>
              <a:gd name="connsiteX12" fmla="*/ 393708 w 4162282"/>
              <a:gd name="connsiteY12" fmla="*/ 2542473 h 3042456"/>
              <a:gd name="connsiteX13" fmla="*/ 0 w 4162282"/>
              <a:gd name="connsiteY13" fmla="*/ 2148765 h 3042456"/>
              <a:gd name="connsiteX14" fmla="*/ 0 w 4162282"/>
              <a:gd name="connsiteY14" fmla="*/ 2148773 h 3042456"/>
              <a:gd name="connsiteX15" fmla="*/ 0 w 4162282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682750 w 4122144"/>
              <a:gd name="connsiteY9" fmla="*/ 2542473 h 3042456"/>
              <a:gd name="connsiteX10" fmla="*/ 1437257 w 4122144"/>
              <a:gd name="connsiteY10" fmla="*/ 3042456 h 3042456"/>
              <a:gd name="connsiteX11" fmla="*/ 673100 w 4122144"/>
              <a:gd name="connsiteY11" fmla="*/ 2542473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682750 w 4122144"/>
              <a:gd name="connsiteY9" fmla="*/ 2542473 h 3042456"/>
              <a:gd name="connsiteX10" fmla="*/ 1437257 w 4122144"/>
              <a:gd name="connsiteY10" fmla="*/ 3042456 h 3042456"/>
              <a:gd name="connsiteX11" fmla="*/ 673100 w 4122144"/>
              <a:gd name="connsiteY11" fmla="*/ 2542473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682750 w 4122144"/>
              <a:gd name="connsiteY9" fmla="*/ 2542473 h 3042456"/>
              <a:gd name="connsiteX10" fmla="*/ 1437257 w 4122144"/>
              <a:gd name="connsiteY10" fmla="*/ 3042456 h 3042456"/>
              <a:gd name="connsiteX11" fmla="*/ 673100 w 4122144"/>
              <a:gd name="connsiteY11" fmla="*/ 2542473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682750 w 4122144"/>
              <a:gd name="connsiteY9" fmla="*/ 2542473 h 3042456"/>
              <a:gd name="connsiteX10" fmla="*/ 1437257 w 4122144"/>
              <a:gd name="connsiteY10" fmla="*/ 3042456 h 3042456"/>
              <a:gd name="connsiteX11" fmla="*/ 673100 w 4122144"/>
              <a:gd name="connsiteY11" fmla="*/ 2542473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355204 w 4122144"/>
              <a:gd name="connsiteY9" fmla="*/ 2528825 h 3042456"/>
              <a:gd name="connsiteX10" fmla="*/ 1437257 w 4122144"/>
              <a:gd name="connsiteY10" fmla="*/ 3042456 h 3042456"/>
              <a:gd name="connsiteX11" fmla="*/ 673100 w 4122144"/>
              <a:gd name="connsiteY11" fmla="*/ 2542473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355204 w 4122144"/>
              <a:gd name="connsiteY9" fmla="*/ 2528825 h 3042456"/>
              <a:gd name="connsiteX10" fmla="*/ 1437257 w 4122144"/>
              <a:gd name="connsiteY10" fmla="*/ 3042456 h 3042456"/>
              <a:gd name="connsiteX11" fmla="*/ 782282 w 4122144"/>
              <a:gd name="connsiteY11" fmla="*/ 2556120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355204 w 4122144"/>
              <a:gd name="connsiteY9" fmla="*/ 2528825 h 3042456"/>
              <a:gd name="connsiteX10" fmla="*/ 1437257 w 4122144"/>
              <a:gd name="connsiteY10" fmla="*/ 3042456 h 3042456"/>
              <a:gd name="connsiteX11" fmla="*/ 782282 w 4122144"/>
              <a:gd name="connsiteY11" fmla="*/ 2556120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355204 w 4122144"/>
              <a:gd name="connsiteY9" fmla="*/ 2528825 h 3042456"/>
              <a:gd name="connsiteX10" fmla="*/ 1437257 w 4122144"/>
              <a:gd name="connsiteY10" fmla="*/ 3042456 h 3042456"/>
              <a:gd name="connsiteX11" fmla="*/ 782282 w 4122144"/>
              <a:gd name="connsiteY11" fmla="*/ 2556120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570 w 4122714"/>
              <a:gd name="connsiteY0" fmla="*/ 573981 h 3042456"/>
              <a:gd name="connsiteX1" fmla="*/ 394278 w 4122714"/>
              <a:gd name="connsiteY1" fmla="*/ 180273 h 3042456"/>
              <a:gd name="connsiteX2" fmla="*/ 1965279 w 4122714"/>
              <a:gd name="connsiteY2" fmla="*/ 2852 h 3042456"/>
              <a:gd name="connsiteX3" fmla="*/ 3645462 w 4122714"/>
              <a:gd name="connsiteY3" fmla="*/ 180273 h 3042456"/>
              <a:gd name="connsiteX4" fmla="*/ 4039170 w 4122714"/>
              <a:gd name="connsiteY4" fmla="*/ 573981 h 3042456"/>
              <a:gd name="connsiteX5" fmla="*/ 4121625 w 4122714"/>
              <a:gd name="connsiteY5" fmla="*/ 1326685 h 3042456"/>
              <a:gd name="connsiteX6" fmla="*/ 4039170 w 4122714"/>
              <a:gd name="connsiteY6" fmla="*/ 2148773 h 3042456"/>
              <a:gd name="connsiteX7" fmla="*/ 4039170 w 4122714"/>
              <a:gd name="connsiteY7" fmla="*/ 2148765 h 3042456"/>
              <a:gd name="connsiteX8" fmla="*/ 3645462 w 4122714"/>
              <a:gd name="connsiteY8" fmla="*/ 2542473 h 3042456"/>
              <a:gd name="connsiteX9" fmla="*/ 1355774 w 4122714"/>
              <a:gd name="connsiteY9" fmla="*/ 2528825 h 3042456"/>
              <a:gd name="connsiteX10" fmla="*/ 1437827 w 4122714"/>
              <a:gd name="connsiteY10" fmla="*/ 3042456 h 3042456"/>
              <a:gd name="connsiteX11" fmla="*/ 782852 w 4122714"/>
              <a:gd name="connsiteY11" fmla="*/ 2556120 h 3042456"/>
              <a:gd name="connsiteX12" fmla="*/ 394278 w 4122714"/>
              <a:gd name="connsiteY12" fmla="*/ 2542473 h 3042456"/>
              <a:gd name="connsiteX13" fmla="*/ 570 w 4122714"/>
              <a:gd name="connsiteY13" fmla="*/ 2148765 h 3042456"/>
              <a:gd name="connsiteX14" fmla="*/ 570 w 4122714"/>
              <a:gd name="connsiteY14" fmla="*/ 2148773 h 3042456"/>
              <a:gd name="connsiteX15" fmla="*/ 0 w 4122714"/>
              <a:gd name="connsiteY15" fmla="*/ 1381276 h 3042456"/>
              <a:gd name="connsiteX16" fmla="*/ 570 w 4122714"/>
              <a:gd name="connsiteY16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503460 w 4231896"/>
              <a:gd name="connsiteY12" fmla="*/ 2542473 h 3042456"/>
              <a:gd name="connsiteX13" fmla="*/ 109752 w 4231896"/>
              <a:gd name="connsiteY13" fmla="*/ 2148765 h 3042456"/>
              <a:gd name="connsiteX14" fmla="*/ 109752 w 4231896"/>
              <a:gd name="connsiteY14" fmla="*/ 2148773 h 3042456"/>
              <a:gd name="connsiteX15" fmla="*/ 0 w 4231896"/>
              <a:gd name="connsiteY15" fmla="*/ 1381276 h 3042456"/>
              <a:gd name="connsiteX16" fmla="*/ 109752 w 4231896"/>
              <a:gd name="connsiteY16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503460 w 4231896"/>
              <a:gd name="connsiteY12" fmla="*/ 2542473 h 3042456"/>
              <a:gd name="connsiteX13" fmla="*/ 109752 w 4231896"/>
              <a:gd name="connsiteY13" fmla="*/ 2148765 h 3042456"/>
              <a:gd name="connsiteX14" fmla="*/ 109752 w 4231896"/>
              <a:gd name="connsiteY14" fmla="*/ 2148773 h 3042456"/>
              <a:gd name="connsiteX15" fmla="*/ 0 w 4231896"/>
              <a:gd name="connsiteY15" fmla="*/ 1381276 h 3042456"/>
              <a:gd name="connsiteX16" fmla="*/ 109752 w 4231896"/>
              <a:gd name="connsiteY16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503460 w 4231896"/>
              <a:gd name="connsiteY12" fmla="*/ 2542473 h 3042456"/>
              <a:gd name="connsiteX13" fmla="*/ 109752 w 4231896"/>
              <a:gd name="connsiteY13" fmla="*/ 2148765 h 3042456"/>
              <a:gd name="connsiteX14" fmla="*/ 109752 w 4231896"/>
              <a:gd name="connsiteY14" fmla="*/ 2148773 h 3042456"/>
              <a:gd name="connsiteX15" fmla="*/ 0 w 4231896"/>
              <a:gd name="connsiteY15" fmla="*/ 1381276 h 3042456"/>
              <a:gd name="connsiteX16" fmla="*/ 109752 w 4231896"/>
              <a:gd name="connsiteY16" fmla="*/ 573981 h 3042456"/>
              <a:gd name="connsiteX0" fmla="*/ 109928 w 4232072"/>
              <a:gd name="connsiteY0" fmla="*/ 573981 h 3042456"/>
              <a:gd name="connsiteX1" fmla="*/ 503636 w 4232072"/>
              <a:gd name="connsiteY1" fmla="*/ 180273 h 3042456"/>
              <a:gd name="connsiteX2" fmla="*/ 2074637 w 4232072"/>
              <a:gd name="connsiteY2" fmla="*/ 2852 h 3042456"/>
              <a:gd name="connsiteX3" fmla="*/ 3754820 w 4232072"/>
              <a:gd name="connsiteY3" fmla="*/ 180273 h 3042456"/>
              <a:gd name="connsiteX4" fmla="*/ 4148528 w 4232072"/>
              <a:gd name="connsiteY4" fmla="*/ 573981 h 3042456"/>
              <a:gd name="connsiteX5" fmla="*/ 4230983 w 4232072"/>
              <a:gd name="connsiteY5" fmla="*/ 1326685 h 3042456"/>
              <a:gd name="connsiteX6" fmla="*/ 4148528 w 4232072"/>
              <a:gd name="connsiteY6" fmla="*/ 2148773 h 3042456"/>
              <a:gd name="connsiteX7" fmla="*/ 4148528 w 4232072"/>
              <a:gd name="connsiteY7" fmla="*/ 2148765 h 3042456"/>
              <a:gd name="connsiteX8" fmla="*/ 3754820 w 4232072"/>
              <a:gd name="connsiteY8" fmla="*/ 2542473 h 3042456"/>
              <a:gd name="connsiteX9" fmla="*/ 1465132 w 4232072"/>
              <a:gd name="connsiteY9" fmla="*/ 2528825 h 3042456"/>
              <a:gd name="connsiteX10" fmla="*/ 1547185 w 4232072"/>
              <a:gd name="connsiteY10" fmla="*/ 3042456 h 3042456"/>
              <a:gd name="connsiteX11" fmla="*/ 892210 w 4232072"/>
              <a:gd name="connsiteY11" fmla="*/ 2556120 h 3042456"/>
              <a:gd name="connsiteX12" fmla="*/ 503636 w 4232072"/>
              <a:gd name="connsiteY12" fmla="*/ 2542473 h 3042456"/>
              <a:gd name="connsiteX13" fmla="*/ 109928 w 4232072"/>
              <a:gd name="connsiteY13" fmla="*/ 2148765 h 3042456"/>
              <a:gd name="connsiteX14" fmla="*/ 109928 w 4232072"/>
              <a:gd name="connsiteY14" fmla="*/ 2148773 h 3042456"/>
              <a:gd name="connsiteX15" fmla="*/ 176 w 4232072"/>
              <a:gd name="connsiteY15" fmla="*/ 1381276 h 3042456"/>
              <a:gd name="connsiteX16" fmla="*/ 109928 w 4232072"/>
              <a:gd name="connsiteY16" fmla="*/ 573981 h 3042456"/>
              <a:gd name="connsiteX0" fmla="*/ 109963 w 4232107"/>
              <a:gd name="connsiteY0" fmla="*/ 573981 h 3042456"/>
              <a:gd name="connsiteX1" fmla="*/ 503671 w 4232107"/>
              <a:gd name="connsiteY1" fmla="*/ 180273 h 3042456"/>
              <a:gd name="connsiteX2" fmla="*/ 2074672 w 4232107"/>
              <a:gd name="connsiteY2" fmla="*/ 2852 h 3042456"/>
              <a:gd name="connsiteX3" fmla="*/ 3754855 w 4232107"/>
              <a:gd name="connsiteY3" fmla="*/ 180273 h 3042456"/>
              <a:gd name="connsiteX4" fmla="*/ 4148563 w 4232107"/>
              <a:gd name="connsiteY4" fmla="*/ 573981 h 3042456"/>
              <a:gd name="connsiteX5" fmla="*/ 4231018 w 4232107"/>
              <a:gd name="connsiteY5" fmla="*/ 1326685 h 3042456"/>
              <a:gd name="connsiteX6" fmla="*/ 4148563 w 4232107"/>
              <a:gd name="connsiteY6" fmla="*/ 2148773 h 3042456"/>
              <a:gd name="connsiteX7" fmla="*/ 4148563 w 4232107"/>
              <a:gd name="connsiteY7" fmla="*/ 2148765 h 3042456"/>
              <a:gd name="connsiteX8" fmla="*/ 3754855 w 4232107"/>
              <a:gd name="connsiteY8" fmla="*/ 2542473 h 3042456"/>
              <a:gd name="connsiteX9" fmla="*/ 1465167 w 4232107"/>
              <a:gd name="connsiteY9" fmla="*/ 2528825 h 3042456"/>
              <a:gd name="connsiteX10" fmla="*/ 1547220 w 4232107"/>
              <a:gd name="connsiteY10" fmla="*/ 3042456 h 3042456"/>
              <a:gd name="connsiteX11" fmla="*/ 892245 w 4232107"/>
              <a:gd name="connsiteY11" fmla="*/ 2556120 h 3042456"/>
              <a:gd name="connsiteX12" fmla="*/ 503671 w 4232107"/>
              <a:gd name="connsiteY12" fmla="*/ 2542473 h 3042456"/>
              <a:gd name="connsiteX13" fmla="*/ 109963 w 4232107"/>
              <a:gd name="connsiteY13" fmla="*/ 2148765 h 3042456"/>
              <a:gd name="connsiteX14" fmla="*/ 109963 w 4232107"/>
              <a:gd name="connsiteY14" fmla="*/ 2148773 h 3042456"/>
              <a:gd name="connsiteX15" fmla="*/ 211 w 4232107"/>
              <a:gd name="connsiteY15" fmla="*/ 1381276 h 3042456"/>
              <a:gd name="connsiteX16" fmla="*/ 109963 w 4232107"/>
              <a:gd name="connsiteY16" fmla="*/ 573981 h 3042456"/>
              <a:gd name="connsiteX0" fmla="*/ 109963 w 4232107"/>
              <a:gd name="connsiteY0" fmla="*/ 573981 h 3042456"/>
              <a:gd name="connsiteX1" fmla="*/ 503671 w 4232107"/>
              <a:gd name="connsiteY1" fmla="*/ 180273 h 3042456"/>
              <a:gd name="connsiteX2" fmla="*/ 2074672 w 4232107"/>
              <a:gd name="connsiteY2" fmla="*/ 2852 h 3042456"/>
              <a:gd name="connsiteX3" fmla="*/ 3754855 w 4232107"/>
              <a:gd name="connsiteY3" fmla="*/ 180273 h 3042456"/>
              <a:gd name="connsiteX4" fmla="*/ 4148563 w 4232107"/>
              <a:gd name="connsiteY4" fmla="*/ 573981 h 3042456"/>
              <a:gd name="connsiteX5" fmla="*/ 4231018 w 4232107"/>
              <a:gd name="connsiteY5" fmla="*/ 1326685 h 3042456"/>
              <a:gd name="connsiteX6" fmla="*/ 4148563 w 4232107"/>
              <a:gd name="connsiteY6" fmla="*/ 2148773 h 3042456"/>
              <a:gd name="connsiteX7" fmla="*/ 4148563 w 4232107"/>
              <a:gd name="connsiteY7" fmla="*/ 2148765 h 3042456"/>
              <a:gd name="connsiteX8" fmla="*/ 3754855 w 4232107"/>
              <a:gd name="connsiteY8" fmla="*/ 2542473 h 3042456"/>
              <a:gd name="connsiteX9" fmla="*/ 1465167 w 4232107"/>
              <a:gd name="connsiteY9" fmla="*/ 2528825 h 3042456"/>
              <a:gd name="connsiteX10" fmla="*/ 1547220 w 4232107"/>
              <a:gd name="connsiteY10" fmla="*/ 3042456 h 3042456"/>
              <a:gd name="connsiteX11" fmla="*/ 892245 w 4232107"/>
              <a:gd name="connsiteY11" fmla="*/ 2556120 h 3042456"/>
              <a:gd name="connsiteX12" fmla="*/ 503671 w 4232107"/>
              <a:gd name="connsiteY12" fmla="*/ 2542473 h 3042456"/>
              <a:gd name="connsiteX13" fmla="*/ 109963 w 4232107"/>
              <a:gd name="connsiteY13" fmla="*/ 2148765 h 3042456"/>
              <a:gd name="connsiteX14" fmla="*/ 109963 w 4232107"/>
              <a:gd name="connsiteY14" fmla="*/ 2148773 h 3042456"/>
              <a:gd name="connsiteX15" fmla="*/ 211 w 4232107"/>
              <a:gd name="connsiteY15" fmla="*/ 1381276 h 3042456"/>
              <a:gd name="connsiteX16" fmla="*/ 109963 w 4232107"/>
              <a:gd name="connsiteY16" fmla="*/ 573981 h 3042456"/>
              <a:gd name="connsiteX0" fmla="*/ 109963 w 4232107"/>
              <a:gd name="connsiteY0" fmla="*/ 573981 h 3042456"/>
              <a:gd name="connsiteX1" fmla="*/ 503671 w 4232107"/>
              <a:gd name="connsiteY1" fmla="*/ 180273 h 3042456"/>
              <a:gd name="connsiteX2" fmla="*/ 2074672 w 4232107"/>
              <a:gd name="connsiteY2" fmla="*/ 2852 h 3042456"/>
              <a:gd name="connsiteX3" fmla="*/ 3754855 w 4232107"/>
              <a:gd name="connsiteY3" fmla="*/ 180273 h 3042456"/>
              <a:gd name="connsiteX4" fmla="*/ 4148563 w 4232107"/>
              <a:gd name="connsiteY4" fmla="*/ 573981 h 3042456"/>
              <a:gd name="connsiteX5" fmla="*/ 4231018 w 4232107"/>
              <a:gd name="connsiteY5" fmla="*/ 1326685 h 3042456"/>
              <a:gd name="connsiteX6" fmla="*/ 4148563 w 4232107"/>
              <a:gd name="connsiteY6" fmla="*/ 2148773 h 3042456"/>
              <a:gd name="connsiteX7" fmla="*/ 4148563 w 4232107"/>
              <a:gd name="connsiteY7" fmla="*/ 2148765 h 3042456"/>
              <a:gd name="connsiteX8" fmla="*/ 3754855 w 4232107"/>
              <a:gd name="connsiteY8" fmla="*/ 2542473 h 3042456"/>
              <a:gd name="connsiteX9" fmla="*/ 1465167 w 4232107"/>
              <a:gd name="connsiteY9" fmla="*/ 2528825 h 3042456"/>
              <a:gd name="connsiteX10" fmla="*/ 1547220 w 4232107"/>
              <a:gd name="connsiteY10" fmla="*/ 3042456 h 3042456"/>
              <a:gd name="connsiteX11" fmla="*/ 892245 w 4232107"/>
              <a:gd name="connsiteY11" fmla="*/ 2556120 h 3042456"/>
              <a:gd name="connsiteX12" fmla="*/ 503671 w 4232107"/>
              <a:gd name="connsiteY12" fmla="*/ 2542473 h 3042456"/>
              <a:gd name="connsiteX13" fmla="*/ 109963 w 4232107"/>
              <a:gd name="connsiteY13" fmla="*/ 2148765 h 3042456"/>
              <a:gd name="connsiteX14" fmla="*/ 109963 w 4232107"/>
              <a:gd name="connsiteY14" fmla="*/ 2148773 h 3042456"/>
              <a:gd name="connsiteX15" fmla="*/ 211 w 4232107"/>
              <a:gd name="connsiteY15" fmla="*/ 1381276 h 3042456"/>
              <a:gd name="connsiteX16" fmla="*/ 109963 w 4232107"/>
              <a:gd name="connsiteY16" fmla="*/ 573981 h 3042456"/>
              <a:gd name="connsiteX0" fmla="*/ 110015 w 4232159"/>
              <a:gd name="connsiteY0" fmla="*/ 573981 h 3042456"/>
              <a:gd name="connsiteX1" fmla="*/ 503723 w 4232159"/>
              <a:gd name="connsiteY1" fmla="*/ 180273 h 3042456"/>
              <a:gd name="connsiteX2" fmla="*/ 2074724 w 4232159"/>
              <a:gd name="connsiteY2" fmla="*/ 2852 h 3042456"/>
              <a:gd name="connsiteX3" fmla="*/ 3754907 w 4232159"/>
              <a:gd name="connsiteY3" fmla="*/ 180273 h 3042456"/>
              <a:gd name="connsiteX4" fmla="*/ 4148615 w 4232159"/>
              <a:gd name="connsiteY4" fmla="*/ 573981 h 3042456"/>
              <a:gd name="connsiteX5" fmla="*/ 4231070 w 4232159"/>
              <a:gd name="connsiteY5" fmla="*/ 1326685 h 3042456"/>
              <a:gd name="connsiteX6" fmla="*/ 4148615 w 4232159"/>
              <a:gd name="connsiteY6" fmla="*/ 2148773 h 3042456"/>
              <a:gd name="connsiteX7" fmla="*/ 4148615 w 4232159"/>
              <a:gd name="connsiteY7" fmla="*/ 2148765 h 3042456"/>
              <a:gd name="connsiteX8" fmla="*/ 3754907 w 4232159"/>
              <a:gd name="connsiteY8" fmla="*/ 2542473 h 3042456"/>
              <a:gd name="connsiteX9" fmla="*/ 1465219 w 4232159"/>
              <a:gd name="connsiteY9" fmla="*/ 2528825 h 3042456"/>
              <a:gd name="connsiteX10" fmla="*/ 1547272 w 4232159"/>
              <a:gd name="connsiteY10" fmla="*/ 3042456 h 3042456"/>
              <a:gd name="connsiteX11" fmla="*/ 892297 w 4232159"/>
              <a:gd name="connsiteY11" fmla="*/ 2556120 h 3042456"/>
              <a:gd name="connsiteX12" fmla="*/ 503723 w 4232159"/>
              <a:gd name="connsiteY12" fmla="*/ 2542473 h 3042456"/>
              <a:gd name="connsiteX13" fmla="*/ 110015 w 4232159"/>
              <a:gd name="connsiteY13" fmla="*/ 2148765 h 3042456"/>
              <a:gd name="connsiteX14" fmla="*/ 110015 w 4232159"/>
              <a:gd name="connsiteY14" fmla="*/ 2148773 h 3042456"/>
              <a:gd name="connsiteX15" fmla="*/ 263 w 4232159"/>
              <a:gd name="connsiteY15" fmla="*/ 1381276 h 3042456"/>
              <a:gd name="connsiteX16" fmla="*/ 110015 w 4232159"/>
              <a:gd name="connsiteY16" fmla="*/ 573981 h 3042456"/>
              <a:gd name="connsiteX0" fmla="*/ 109964 w 4232108"/>
              <a:gd name="connsiteY0" fmla="*/ 573981 h 3042456"/>
              <a:gd name="connsiteX1" fmla="*/ 503672 w 4232108"/>
              <a:gd name="connsiteY1" fmla="*/ 180273 h 3042456"/>
              <a:gd name="connsiteX2" fmla="*/ 2074673 w 4232108"/>
              <a:gd name="connsiteY2" fmla="*/ 2852 h 3042456"/>
              <a:gd name="connsiteX3" fmla="*/ 3754856 w 4232108"/>
              <a:gd name="connsiteY3" fmla="*/ 180273 h 3042456"/>
              <a:gd name="connsiteX4" fmla="*/ 4148564 w 4232108"/>
              <a:gd name="connsiteY4" fmla="*/ 573981 h 3042456"/>
              <a:gd name="connsiteX5" fmla="*/ 4231019 w 4232108"/>
              <a:gd name="connsiteY5" fmla="*/ 1326685 h 3042456"/>
              <a:gd name="connsiteX6" fmla="*/ 4148564 w 4232108"/>
              <a:gd name="connsiteY6" fmla="*/ 2148773 h 3042456"/>
              <a:gd name="connsiteX7" fmla="*/ 4148564 w 4232108"/>
              <a:gd name="connsiteY7" fmla="*/ 2148765 h 3042456"/>
              <a:gd name="connsiteX8" fmla="*/ 3754856 w 4232108"/>
              <a:gd name="connsiteY8" fmla="*/ 2542473 h 3042456"/>
              <a:gd name="connsiteX9" fmla="*/ 1465168 w 4232108"/>
              <a:gd name="connsiteY9" fmla="*/ 2528825 h 3042456"/>
              <a:gd name="connsiteX10" fmla="*/ 1547221 w 4232108"/>
              <a:gd name="connsiteY10" fmla="*/ 3042456 h 3042456"/>
              <a:gd name="connsiteX11" fmla="*/ 892246 w 4232108"/>
              <a:gd name="connsiteY11" fmla="*/ 2556120 h 3042456"/>
              <a:gd name="connsiteX12" fmla="*/ 503672 w 4232108"/>
              <a:gd name="connsiteY12" fmla="*/ 2542473 h 3042456"/>
              <a:gd name="connsiteX13" fmla="*/ 109964 w 4232108"/>
              <a:gd name="connsiteY13" fmla="*/ 2148765 h 3042456"/>
              <a:gd name="connsiteX14" fmla="*/ 109964 w 4232108"/>
              <a:gd name="connsiteY14" fmla="*/ 2148773 h 3042456"/>
              <a:gd name="connsiteX15" fmla="*/ 212 w 4232108"/>
              <a:gd name="connsiteY15" fmla="*/ 1381276 h 3042456"/>
              <a:gd name="connsiteX16" fmla="*/ 109964 w 4232108"/>
              <a:gd name="connsiteY16" fmla="*/ 573981 h 3042456"/>
              <a:gd name="connsiteX0" fmla="*/ 110067 w 4232211"/>
              <a:gd name="connsiteY0" fmla="*/ 573981 h 3042456"/>
              <a:gd name="connsiteX1" fmla="*/ 503775 w 4232211"/>
              <a:gd name="connsiteY1" fmla="*/ 180273 h 3042456"/>
              <a:gd name="connsiteX2" fmla="*/ 2074776 w 4232211"/>
              <a:gd name="connsiteY2" fmla="*/ 2852 h 3042456"/>
              <a:gd name="connsiteX3" fmla="*/ 3754959 w 4232211"/>
              <a:gd name="connsiteY3" fmla="*/ 180273 h 3042456"/>
              <a:gd name="connsiteX4" fmla="*/ 4148667 w 4232211"/>
              <a:gd name="connsiteY4" fmla="*/ 573981 h 3042456"/>
              <a:gd name="connsiteX5" fmla="*/ 4231122 w 4232211"/>
              <a:gd name="connsiteY5" fmla="*/ 1326685 h 3042456"/>
              <a:gd name="connsiteX6" fmla="*/ 4148667 w 4232211"/>
              <a:gd name="connsiteY6" fmla="*/ 2148773 h 3042456"/>
              <a:gd name="connsiteX7" fmla="*/ 4148667 w 4232211"/>
              <a:gd name="connsiteY7" fmla="*/ 2148765 h 3042456"/>
              <a:gd name="connsiteX8" fmla="*/ 3754959 w 4232211"/>
              <a:gd name="connsiteY8" fmla="*/ 2542473 h 3042456"/>
              <a:gd name="connsiteX9" fmla="*/ 1465271 w 4232211"/>
              <a:gd name="connsiteY9" fmla="*/ 2528825 h 3042456"/>
              <a:gd name="connsiteX10" fmla="*/ 1547324 w 4232211"/>
              <a:gd name="connsiteY10" fmla="*/ 3042456 h 3042456"/>
              <a:gd name="connsiteX11" fmla="*/ 892349 w 4232211"/>
              <a:gd name="connsiteY11" fmla="*/ 2556120 h 3042456"/>
              <a:gd name="connsiteX12" fmla="*/ 503775 w 4232211"/>
              <a:gd name="connsiteY12" fmla="*/ 2542473 h 3042456"/>
              <a:gd name="connsiteX13" fmla="*/ 110067 w 4232211"/>
              <a:gd name="connsiteY13" fmla="*/ 2148765 h 3042456"/>
              <a:gd name="connsiteX14" fmla="*/ 110067 w 4232211"/>
              <a:gd name="connsiteY14" fmla="*/ 2148773 h 3042456"/>
              <a:gd name="connsiteX15" fmla="*/ 315 w 4232211"/>
              <a:gd name="connsiteY15" fmla="*/ 1381276 h 3042456"/>
              <a:gd name="connsiteX16" fmla="*/ 110067 w 4232211"/>
              <a:gd name="connsiteY16" fmla="*/ 573981 h 3042456"/>
              <a:gd name="connsiteX0" fmla="*/ 109813 w 4231957"/>
              <a:gd name="connsiteY0" fmla="*/ 573981 h 3042456"/>
              <a:gd name="connsiteX1" fmla="*/ 503521 w 4231957"/>
              <a:gd name="connsiteY1" fmla="*/ 180273 h 3042456"/>
              <a:gd name="connsiteX2" fmla="*/ 2074522 w 4231957"/>
              <a:gd name="connsiteY2" fmla="*/ 2852 h 3042456"/>
              <a:gd name="connsiteX3" fmla="*/ 3754705 w 4231957"/>
              <a:gd name="connsiteY3" fmla="*/ 180273 h 3042456"/>
              <a:gd name="connsiteX4" fmla="*/ 4148413 w 4231957"/>
              <a:gd name="connsiteY4" fmla="*/ 573981 h 3042456"/>
              <a:gd name="connsiteX5" fmla="*/ 4230868 w 4231957"/>
              <a:gd name="connsiteY5" fmla="*/ 1326685 h 3042456"/>
              <a:gd name="connsiteX6" fmla="*/ 4148413 w 4231957"/>
              <a:gd name="connsiteY6" fmla="*/ 2148773 h 3042456"/>
              <a:gd name="connsiteX7" fmla="*/ 4148413 w 4231957"/>
              <a:gd name="connsiteY7" fmla="*/ 2148765 h 3042456"/>
              <a:gd name="connsiteX8" fmla="*/ 3754705 w 4231957"/>
              <a:gd name="connsiteY8" fmla="*/ 2542473 h 3042456"/>
              <a:gd name="connsiteX9" fmla="*/ 1465017 w 4231957"/>
              <a:gd name="connsiteY9" fmla="*/ 2528825 h 3042456"/>
              <a:gd name="connsiteX10" fmla="*/ 1547070 w 4231957"/>
              <a:gd name="connsiteY10" fmla="*/ 3042456 h 3042456"/>
              <a:gd name="connsiteX11" fmla="*/ 892095 w 4231957"/>
              <a:gd name="connsiteY11" fmla="*/ 2556120 h 3042456"/>
              <a:gd name="connsiteX12" fmla="*/ 503521 w 4231957"/>
              <a:gd name="connsiteY12" fmla="*/ 2542473 h 3042456"/>
              <a:gd name="connsiteX13" fmla="*/ 109813 w 4231957"/>
              <a:gd name="connsiteY13" fmla="*/ 2148765 h 3042456"/>
              <a:gd name="connsiteX14" fmla="*/ 109813 w 4231957"/>
              <a:gd name="connsiteY14" fmla="*/ 2148773 h 3042456"/>
              <a:gd name="connsiteX15" fmla="*/ 61 w 4231957"/>
              <a:gd name="connsiteY15" fmla="*/ 1381276 h 3042456"/>
              <a:gd name="connsiteX16" fmla="*/ 109813 w 4231957"/>
              <a:gd name="connsiteY16" fmla="*/ 573981 h 3042456"/>
              <a:gd name="connsiteX0" fmla="*/ 110177 w 4232321"/>
              <a:gd name="connsiteY0" fmla="*/ 573981 h 3042456"/>
              <a:gd name="connsiteX1" fmla="*/ 503885 w 4232321"/>
              <a:gd name="connsiteY1" fmla="*/ 180273 h 3042456"/>
              <a:gd name="connsiteX2" fmla="*/ 2074886 w 4232321"/>
              <a:gd name="connsiteY2" fmla="*/ 2852 h 3042456"/>
              <a:gd name="connsiteX3" fmla="*/ 3755069 w 4232321"/>
              <a:gd name="connsiteY3" fmla="*/ 180273 h 3042456"/>
              <a:gd name="connsiteX4" fmla="*/ 4148777 w 4232321"/>
              <a:gd name="connsiteY4" fmla="*/ 573981 h 3042456"/>
              <a:gd name="connsiteX5" fmla="*/ 4231232 w 4232321"/>
              <a:gd name="connsiteY5" fmla="*/ 1326685 h 3042456"/>
              <a:gd name="connsiteX6" fmla="*/ 4148777 w 4232321"/>
              <a:gd name="connsiteY6" fmla="*/ 2148773 h 3042456"/>
              <a:gd name="connsiteX7" fmla="*/ 4148777 w 4232321"/>
              <a:gd name="connsiteY7" fmla="*/ 2148765 h 3042456"/>
              <a:gd name="connsiteX8" fmla="*/ 3755069 w 4232321"/>
              <a:gd name="connsiteY8" fmla="*/ 2542473 h 3042456"/>
              <a:gd name="connsiteX9" fmla="*/ 1465381 w 4232321"/>
              <a:gd name="connsiteY9" fmla="*/ 2528825 h 3042456"/>
              <a:gd name="connsiteX10" fmla="*/ 1547434 w 4232321"/>
              <a:gd name="connsiteY10" fmla="*/ 3042456 h 3042456"/>
              <a:gd name="connsiteX11" fmla="*/ 892459 w 4232321"/>
              <a:gd name="connsiteY11" fmla="*/ 2556120 h 3042456"/>
              <a:gd name="connsiteX12" fmla="*/ 503885 w 4232321"/>
              <a:gd name="connsiteY12" fmla="*/ 2542473 h 3042456"/>
              <a:gd name="connsiteX13" fmla="*/ 110177 w 4232321"/>
              <a:gd name="connsiteY13" fmla="*/ 2148765 h 3042456"/>
              <a:gd name="connsiteX14" fmla="*/ 49217 w 4232321"/>
              <a:gd name="connsiteY14" fmla="*/ 2019233 h 3042456"/>
              <a:gd name="connsiteX15" fmla="*/ 425 w 4232321"/>
              <a:gd name="connsiteY15" fmla="*/ 1381276 h 3042456"/>
              <a:gd name="connsiteX16" fmla="*/ 110177 w 4232321"/>
              <a:gd name="connsiteY16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503460 w 4231896"/>
              <a:gd name="connsiteY12" fmla="*/ 254247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503460 w 4231896"/>
              <a:gd name="connsiteY12" fmla="*/ 254247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503460 w 4231896"/>
              <a:gd name="connsiteY12" fmla="*/ 254247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434880 w 4231896"/>
              <a:gd name="connsiteY12" fmla="*/ 253485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434880 w 4231896"/>
              <a:gd name="connsiteY12" fmla="*/ 253485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922514 w 4231896"/>
              <a:gd name="connsiteY11" fmla="*/ 2556120 h 3042456"/>
              <a:gd name="connsiteX12" fmla="*/ 434880 w 4231896"/>
              <a:gd name="connsiteY12" fmla="*/ 253485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922514 w 4231896"/>
              <a:gd name="connsiteY11" fmla="*/ 2556120 h 3042456"/>
              <a:gd name="connsiteX12" fmla="*/ 434880 w 4231896"/>
              <a:gd name="connsiteY12" fmla="*/ 253485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4148352 w 4231896"/>
              <a:gd name="connsiteY7" fmla="*/ 2148765 h 2919626"/>
              <a:gd name="connsiteX8" fmla="*/ 3754644 w 4231896"/>
              <a:gd name="connsiteY8" fmla="*/ 2542473 h 2919626"/>
              <a:gd name="connsiteX9" fmla="*/ 1464956 w 4231896"/>
              <a:gd name="connsiteY9" fmla="*/ 2528825 h 2919626"/>
              <a:gd name="connsiteX10" fmla="*/ 1533362 w 4231896"/>
              <a:gd name="connsiteY10" fmla="*/ 2919626 h 2919626"/>
              <a:gd name="connsiteX11" fmla="*/ 922514 w 4231896"/>
              <a:gd name="connsiteY11" fmla="*/ 2556120 h 2919626"/>
              <a:gd name="connsiteX12" fmla="*/ 434880 w 4231896"/>
              <a:gd name="connsiteY12" fmla="*/ 2534853 h 2919626"/>
              <a:gd name="connsiteX13" fmla="*/ 109752 w 4231896"/>
              <a:gd name="connsiteY13" fmla="*/ 2148765 h 2919626"/>
              <a:gd name="connsiteX14" fmla="*/ 0 w 4231896"/>
              <a:gd name="connsiteY14" fmla="*/ 1381276 h 2919626"/>
              <a:gd name="connsiteX15" fmla="*/ 109752 w 4231896"/>
              <a:gd name="connsiteY15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4148352 w 4231896"/>
              <a:gd name="connsiteY7" fmla="*/ 2148765 h 2919626"/>
              <a:gd name="connsiteX8" fmla="*/ 3754644 w 4231896"/>
              <a:gd name="connsiteY8" fmla="*/ 2542473 h 2919626"/>
              <a:gd name="connsiteX9" fmla="*/ 1464956 w 4231896"/>
              <a:gd name="connsiteY9" fmla="*/ 2528825 h 2919626"/>
              <a:gd name="connsiteX10" fmla="*/ 1533362 w 4231896"/>
              <a:gd name="connsiteY10" fmla="*/ 2919626 h 2919626"/>
              <a:gd name="connsiteX11" fmla="*/ 922514 w 4231896"/>
              <a:gd name="connsiteY11" fmla="*/ 2556120 h 2919626"/>
              <a:gd name="connsiteX12" fmla="*/ 434880 w 4231896"/>
              <a:gd name="connsiteY12" fmla="*/ 2534853 h 2919626"/>
              <a:gd name="connsiteX13" fmla="*/ 109752 w 4231896"/>
              <a:gd name="connsiteY13" fmla="*/ 2148765 h 2919626"/>
              <a:gd name="connsiteX14" fmla="*/ 0 w 4231896"/>
              <a:gd name="connsiteY14" fmla="*/ 1381276 h 2919626"/>
              <a:gd name="connsiteX15" fmla="*/ 109752 w 4231896"/>
              <a:gd name="connsiteY15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4148352 w 4231896"/>
              <a:gd name="connsiteY7" fmla="*/ 2148765 h 2919626"/>
              <a:gd name="connsiteX8" fmla="*/ 3754644 w 4231896"/>
              <a:gd name="connsiteY8" fmla="*/ 2542473 h 2919626"/>
              <a:gd name="connsiteX9" fmla="*/ 1464956 w 4231896"/>
              <a:gd name="connsiteY9" fmla="*/ 2528825 h 2919626"/>
              <a:gd name="connsiteX10" fmla="*/ 1533362 w 4231896"/>
              <a:gd name="connsiteY10" fmla="*/ 2919626 h 2919626"/>
              <a:gd name="connsiteX11" fmla="*/ 922514 w 4231896"/>
              <a:gd name="connsiteY11" fmla="*/ 2556120 h 2919626"/>
              <a:gd name="connsiteX12" fmla="*/ 434880 w 4231896"/>
              <a:gd name="connsiteY12" fmla="*/ 2534853 h 2919626"/>
              <a:gd name="connsiteX13" fmla="*/ 109752 w 4231896"/>
              <a:gd name="connsiteY13" fmla="*/ 2148765 h 2919626"/>
              <a:gd name="connsiteX14" fmla="*/ 0 w 4231896"/>
              <a:gd name="connsiteY14" fmla="*/ 1381276 h 2919626"/>
              <a:gd name="connsiteX15" fmla="*/ 109752 w 4231896"/>
              <a:gd name="connsiteY15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534853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534853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534853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534853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534853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601762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1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1 h 2919626"/>
              <a:gd name="connsiteX11" fmla="*/ 419666 w 4231896"/>
              <a:gd name="connsiteY11" fmla="*/ 2463483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913 w 4232057"/>
              <a:gd name="connsiteY0" fmla="*/ 573981 h 2919626"/>
              <a:gd name="connsiteX1" fmla="*/ 503621 w 4232057"/>
              <a:gd name="connsiteY1" fmla="*/ 180273 h 2919626"/>
              <a:gd name="connsiteX2" fmla="*/ 2074622 w 4232057"/>
              <a:gd name="connsiteY2" fmla="*/ 2852 h 2919626"/>
              <a:gd name="connsiteX3" fmla="*/ 3754805 w 4232057"/>
              <a:gd name="connsiteY3" fmla="*/ 180273 h 2919626"/>
              <a:gd name="connsiteX4" fmla="*/ 4148513 w 4232057"/>
              <a:gd name="connsiteY4" fmla="*/ 573981 h 2919626"/>
              <a:gd name="connsiteX5" fmla="*/ 4230968 w 4232057"/>
              <a:gd name="connsiteY5" fmla="*/ 1326685 h 2919626"/>
              <a:gd name="connsiteX6" fmla="*/ 4148513 w 4232057"/>
              <a:gd name="connsiteY6" fmla="*/ 2148773 h 2919626"/>
              <a:gd name="connsiteX7" fmla="*/ 3754805 w 4232057"/>
              <a:gd name="connsiteY7" fmla="*/ 2542473 h 2919626"/>
              <a:gd name="connsiteX8" fmla="*/ 1465117 w 4232057"/>
              <a:gd name="connsiteY8" fmla="*/ 2528825 h 2919626"/>
              <a:gd name="connsiteX9" fmla="*/ 1533523 w 4232057"/>
              <a:gd name="connsiteY9" fmla="*/ 2919626 h 2919626"/>
              <a:gd name="connsiteX10" fmla="*/ 922675 w 4232057"/>
              <a:gd name="connsiteY10" fmla="*/ 2556121 h 2919626"/>
              <a:gd name="connsiteX11" fmla="*/ 419827 w 4232057"/>
              <a:gd name="connsiteY11" fmla="*/ 2463483 h 2919626"/>
              <a:gd name="connsiteX12" fmla="*/ 94698 w 4232057"/>
              <a:gd name="connsiteY12" fmla="*/ 2087910 h 2919626"/>
              <a:gd name="connsiteX13" fmla="*/ 161 w 4232057"/>
              <a:gd name="connsiteY13" fmla="*/ 1381276 h 2919626"/>
              <a:gd name="connsiteX14" fmla="*/ 109913 w 4232057"/>
              <a:gd name="connsiteY14" fmla="*/ 573981 h 2919626"/>
              <a:gd name="connsiteX0" fmla="*/ 109927 w 4232071"/>
              <a:gd name="connsiteY0" fmla="*/ 573981 h 2919626"/>
              <a:gd name="connsiteX1" fmla="*/ 503635 w 4232071"/>
              <a:gd name="connsiteY1" fmla="*/ 180273 h 2919626"/>
              <a:gd name="connsiteX2" fmla="*/ 2074636 w 4232071"/>
              <a:gd name="connsiteY2" fmla="*/ 2852 h 2919626"/>
              <a:gd name="connsiteX3" fmla="*/ 3754819 w 4232071"/>
              <a:gd name="connsiteY3" fmla="*/ 180273 h 2919626"/>
              <a:gd name="connsiteX4" fmla="*/ 4148527 w 4232071"/>
              <a:gd name="connsiteY4" fmla="*/ 573981 h 2919626"/>
              <a:gd name="connsiteX5" fmla="*/ 4230982 w 4232071"/>
              <a:gd name="connsiteY5" fmla="*/ 1326685 h 2919626"/>
              <a:gd name="connsiteX6" fmla="*/ 4148527 w 4232071"/>
              <a:gd name="connsiteY6" fmla="*/ 2148773 h 2919626"/>
              <a:gd name="connsiteX7" fmla="*/ 3754819 w 4232071"/>
              <a:gd name="connsiteY7" fmla="*/ 2542473 h 2919626"/>
              <a:gd name="connsiteX8" fmla="*/ 1465131 w 4232071"/>
              <a:gd name="connsiteY8" fmla="*/ 2528825 h 2919626"/>
              <a:gd name="connsiteX9" fmla="*/ 1533537 w 4232071"/>
              <a:gd name="connsiteY9" fmla="*/ 2919626 h 2919626"/>
              <a:gd name="connsiteX10" fmla="*/ 922689 w 4232071"/>
              <a:gd name="connsiteY10" fmla="*/ 2556121 h 2919626"/>
              <a:gd name="connsiteX11" fmla="*/ 435055 w 4232071"/>
              <a:gd name="connsiteY11" fmla="*/ 2433055 h 2919626"/>
              <a:gd name="connsiteX12" fmla="*/ 94712 w 4232071"/>
              <a:gd name="connsiteY12" fmla="*/ 2087910 h 2919626"/>
              <a:gd name="connsiteX13" fmla="*/ 175 w 4232071"/>
              <a:gd name="connsiteY13" fmla="*/ 1381276 h 2919626"/>
              <a:gd name="connsiteX14" fmla="*/ 109927 w 4232071"/>
              <a:gd name="connsiteY14" fmla="*/ 573981 h 2919626"/>
              <a:gd name="connsiteX0" fmla="*/ 109927 w 4232071"/>
              <a:gd name="connsiteY0" fmla="*/ 573981 h 2919626"/>
              <a:gd name="connsiteX1" fmla="*/ 503635 w 4232071"/>
              <a:gd name="connsiteY1" fmla="*/ 180273 h 2919626"/>
              <a:gd name="connsiteX2" fmla="*/ 2074636 w 4232071"/>
              <a:gd name="connsiteY2" fmla="*/ 2852 h 2919626"/>
              <a:gd name="connsiteX3" fmla="*/ 3754819 w 4232071"/>
              <a:gd name="connsiteY3" fmla="*/ 180273 h 2919626"/>
              <a:gd name="connsiteX4" fmla="*/ 4148527 w 4232071"/>
              <a:gd name="connsiteY4" fmla="*/ 573981 h 2919626"/>
              <a:gd name="connsiteX5" fmla="*/ 4230982 w 4232071"/>
              <a:gd name="connsiteY5" fmla="*/ 1326685 h 2919626"/>
              <a:gd name="connsiteX6" fmla="*/ 4148527 w 4232071"/>
              <a:gd name="connsiteY6" fmla="*/ 2148773 h 2919626"/>
              <a:gd name="connsiteX7" fmla="*/ 3754819 w 4232071"/>
              <a:gd name="connsiteY7" fmla="*/ 2542473 h 2919626"/>
              <a:gd name="connsiteX8" fmla="*/ 1465131 w 4232071"/>
              <a:gd name="connsiteY8" fmla="*/ 2528825 h 2919626"/>
              <a:gd name="connsiteX9" fmla="*/ 1533537 w 4232071"/>
              <a:gd name="connsiteY9" fmla="*/ 2919626 h 2919626"/>
              <a:gd name="connsiteX10" fmla="*/ 922689 w 4232071"/>
              <a:gd name="connsiteY10" fmla="*/ 2556121 h 2919626"/>
              <a:gd name="connsiteX11" fmla="*/ 435055 w 4232071"/>
              <a:gd name="connsiteY11" fmla="*/ 2433055 h 2919626"/>
              <a:gd name="connsiteX12" fmla="*/ 94712 w 4232071"/>
              <a:gd name="connsiteY12" fmla="*/ 2087910 h 2919626"/>
              <a:gd name="connsiteX13" fmla="*/ 175 w 4232071"/>
              <a:gd name="connsiteY13" fmla="*/ 1381276 h 2919626"/>
              <a:gd name="connsiteX14" fmla="*/ 109927 w 4232071"/>
              <a:gd name="connsiteY14" fmla="*/ 573981 h 2919626"/>
              <a:gd name="connsiteX0" fmla="*/ 109927 w 4232071"/>
              <a:gd name="connsiteY0" fmla="*/ 573981 h 2849442"/>
              <a:gd name="connsiteX1" fmla="*/ 503635 w 4232071"/>
              <a:gd name="connsiteY1" fmla="*/ 180273 h 2849442"/>
              <a:gd name="connsiteX2" fmla="*/ 2074636 w 4232071"/>
              <a:gd name="connsiteY2" fmla="*/ 2852 h 2849442"/>
              <a:gd name="connsiteX3" fmla="*/ 3754819 w 4232071"/>
              <a:gd name="connsiteY3" fmla="*/ 180273 h 2849442"/>
              <a:gd name="connsiteX4" fmla="*/ 4148527 w 4232071"/>
              <a:gd name="connsiteY4" fmla="*/ 573981 h 2849442"/>
              <a:gd name="connsiteX5" fmla="*/ 4230982 w 4232071"/>
              <a:gd name="connsiteY5" fmla="*/ 1326685 h 2849442"/>
              <a:gd name="connsiteX6" fmla="*/ 4148527 w 4232071"/>
              <a:gd name="connsiteY6" fmla="*/ 2148773 h 2849442"/>
              <a:gd name="connsiteX7" fmla="*/ 3754819 w 4232071"/>
              <a:gd name="connsiteY7" fmla="*/ 2542473 h 2849442"/>
              <a:gd name="connsiteX8" fmla="*/ 1465131 w 4232071"/>
              <a:gd name="connsiteY8" fmla="*/ 2528825 h 2849442"/>
              <a:gd name="connsiteX9" fmla="*/ 1476114 w 4232071"/>
              <a:gd name="connsiteY9" fmla="*/ 2849442 h 2849442"/>
              <a:gd name="connsiteX10" fmla="*/ 922689 w 4232071"/>
              <a:gd name="connsiteY10" fmla="*/ 2556121 h 2849442"/>
              <a:gd name="connsiteX11" fmla="*/ 435055 w 4232071"/>
              <a:gd name="connsiteY11" fmla="*/ 2433055 h 2849442"/>
              <a:gd name="connsiteX12" fmla="*/ 94712 w 4232071"/>
              <a:gd name="connsiteY12" fmla="*/ 2087910 h 2849442"/>
              <a:gd name="connsiteX13" fmla="*/ 175 w 4232071"/>
              <a:gd name="connsiteY13" fmla="*/ 1381276 h 2849442"/>
              <a:gd name="connsiteX14" fmla="*/ 109927 w 4232071"/>
              <a:gd name="connsiteY14" fmla="*/ 573981 h 2849442"/>
              <a:gd name="connsiteX0" fmla="*/ 109927 w 4232071"/>
              <a:gd name="connsiteY0" fmla="*/ 573981 h 2877516"/>
              <a:gd name="connsiteX1" fmla="*/ 503635 w 4232071"/>
              <a:gd name="connsiteY1" fmla="*/ 180273 h 2877516"/>
              <a:gd name="connsiteX2" fmla="*/ 2074636 w 4232071"/>
              <a:gd name="connsiteY2" fmla="*/ 2852 h 2877516"/>
              <a:gd name="connsiteX3" fmla="*/ 3754819 w 4232071"/>
              <a:gd name="connsiteY3" fmla="*/ 180273 h 2877516"/>
              <a:gd name="connsiteX4" fmla="*/ 4148527 w 4232071"/>
              <a:gd name="connsiteY4" fmla="*/ 573981 h 2877516"/>
              <a:gd name="connsiteX5" fmla="*/ 4230982 w 4232071"/>
              <a:gd name="connsiteY5" fmla="*/ 1326685 h 2877516"/>
              <a:gd name="connsiteX6" fmla="*/ 4148527 w 4232071"/>
              <a:gd name="connsiteY6" fmla="*/ 2148773 h 2877516"/>
              <a:gd name="connsiteX7" fmla="*/ 3754819 w 4232071"/>
              <a:gd name="connsiteY7" fmla="*/ 2542473 h 2877516"/>
              <a:gd name="connsiteX8" fmla="*/ 1465131 w 4232071"/>
              <a:gd name="connsiteY8" fmla="*/ 2528825 h 2877516"/>
              <a:gd name="connsiteX9" fmla="*/ 1464629 w 4232071"/>
              <a:gd name="connsiteY9" fmla="*/ 2877516 h 2877516"/>
              <a:gd name="connsiteX10" fmla="*/ 922689 w 4232071"/>
              <a:gd name="connsiteY10" fmla="*/ 2556121 h 2877516"/>
              <a:gd name="connsiteX11" fmla="*/ 435055 w 4232071"/>
              <a:gd name="connsiteY11" fmla="*/ 2433055 h 2877516"/>
              <a:gd name="connsiteX12" fmla="*/ 94712 w 4232071"/>
              <a:gd name="connsiteY12" fmla="*/ 2087910 h 2877516"/>
              <a:gd name="connsiteX13" fmla="*/ 175 w 4232071"/>
              <a:gd name="connsiteY13" fmla="*/ 1381276 h 2877516"/>
              <a:gd name="connsiteX14" fmla="*/ 109927 w 4232071"/>
              <a:gd name="connsiteY14" fmla="*/ 573981 h 2877516"/>
              <a:gd name="connsiteX0" fmla="*/ 109927 w 4232071"/>
              <a:gd name="connsiteY0" fmla="*/ 573981 h 2877516"/>
              <a:gd name="connsiteX1" fmla="*/ 503635 w 4232071"/>
              <a:gd name="connsiteY1" fmla="*/ 180273 h 2877516"/>
              <a:gd name="connsiteX2" fmla="*/ 2074636 w 4232071"/>
              <a:gd name="connsiteY2" fmla="*/ 2852 h 2877516"/>
              <a:gd name="connsiteX3" fmla="*/ 3754819 w 4232071"/>
              <a:gd name="connsiteY3" fmla="*/ 180273 h 2877516"/>
              <a:gd name="connsiteX4" fmla="*/ 4148527 w 4232071"/>
              <a:gd name="connsiteY4" fmla="*/ 573981 h 2877516"/>
              <a:gd name="connsiteX5" fmla="*/ 4230982 w 4232071"/>
              <a:gd name="connsiteY5" fmla="*/ 1326685 h 2877516"/>
              <a:gd name="connsiteX6" fmla="*/ 4148527 w 4232071"/>
              <a:gd name="connsiteY6" fmla="*/ 2148773 h 2877516"/>
              <a:gd name="connsiteX7" fmla="*/ 3754819 w 4232071"/>
              <a:gd name="connsiteY7" fmla="*/ 2542473 h 2877516"/>
              <a:gd name="connsiteX8" fmla="*/ 1465131 w 4232071"/>
              <a:gd name="connsiteY8" fmla="*/ 2528825 h 2877516"/>
              <a:gd name="connsiteX9" fmla="*/ 1464629 w 4232071"/>
              <a:gd name="connsiteY9" fmla="*/ 2877516 h 2877516"/>
              <a:gd name="connsiteX10" fmla="*/ 922689 w 4232071"/>
              <a:gd name="connsiteY10" fmla="*/ 2556121 h 2877516"/>
              <a:gd name="connsiteX11" fmla="*/ 435055 w 4232071"/>
              <a:gd name="connsiteY11" fmla="*/ 2433055 h 2877516"/>
              <a:gd name="connsiteX12" fmla="*/ 94712 w 4232071"/>
              <a:gd name="connsiteY12" fmla="*/ 2087910 h 2877516"/>
              <a:gd name="connsiteX13" fmla="*/ 175 w 4232071"/>
              <a:gd name="connsiteY13" fmla="*/ 1381276 h 2877516"/>
              <a:gd name="connsiteX14" fmla="*/ 109927 w 4232071"/>
              <a:gd name="connsiteY14" fmla="*/ 573981 h 2877516"/>
              <a:gd name="connsiteX0" fmla="*/ 109927 w 4232071"/>
              <a:gd name="connsiteY0" fmla="*/ 573981 h 2877516"/>
              <a:gd name="connsiteX1" fmla="*/ 503635 w 4232071"/>
              <a:gd name="connsiteY1" fmla="*/ 180273 h 2877516"/>
              <a:gd name="connsiteX2" fmla="*/ 2074636 w 4232071"/>
              <a:gd name="connsiteY2" fmla="*/ 2852 h 2877516"/>
              <a:gd name="connsiteX3" fmla="*/ 3754819 w 4232071"/>
              <a:gd name="connsiteY3" fmla="*/ 180273 h 2877516"/>
              <a:gd name="connsiteX4" fmla="*/ 4148527 w 4232071"/>
              <a:gd name="connsiteY4" fmla="*/ 573981 h 2877516"/>
              <a:gd name="connsiteX5" fmla="*/ 4230982 w 4232071"/>
              <a:gd name="connsiteY5" fmla="*/ 1326685 h 2877516"/>
              <a:gd name="connsiteX6" fmla="*/ 4148527 w 4232071"/>
              <a:gd name="connsiteY6" fmla="*/ 2148773 h 2877516"/>
              <a:gd name="connsiteX7" fmla="*/ 3754819 w 4232071"/>
              <a:gd name="connsiteY7" fmla="*/ 2542473 h 2877516"/>
              <a:gd name="connsiteX8" fmla="*/ 1465131 w 4232071"/>
              <a:gd name="connsiteY8" fmla="*/ 2528825 h 2877516"/>
              <a:gd name="connsiteX9" fmla="*/ 1464629 w 4232071"/>
              <a:gd name="connsiteY9" fmla="*/ 2877516 h 2877516"/>
              <a:gd name="connsiteX10" fmla="*/ 922689 w 4232071"/>
              <a:gd name="connsiteY10" fmla="*/ 2556121 h 2877516"/>
              <a:gd name="connsiteX11" fmla="*/ 435055 w 4232071"/>
              <a:gd name="connsiteY11" fmla="*/ 2433055 h 2877516"/>
              <a:gd name="connsiteX12" fmla="*/ 94712 w 4232071"/>
              <a:gd name="connsiteY12" fmla="*/ 2087910 h 2877516"/>
              <a:gd name="connsiteX13" fmla="*/ 175 w 4232071"/>
              <a:gd name="connsiteY13" fmla="*/ 1381276 h 2877516"/>
              <a:gd name="connsiteX14" fmla="*/ 109927 w 4232071"/>
              <a:gd name="connsiteY14" fmla="*/ 573981 h 2877516"/>
              <a:gd name="connsiteX0" fmla="*/ 109927 w 4232071"/>
              <a:gd name="connsiteY0" fmla="*/ 573981 h 2877516"/>
              <a:gd name="connsiteX1" fmla="*/ 503635 w 4232071"/>
              <a:gd name="connsiteY1" fmla="*/ 180273 h 2877516"/>
              <a:gd name="connsiteX2" fmla="*/ 2074636 w 4232071"/>
              <a:gd name="connsiteY2" fmla="*/ 2852 h 2877516"/>
              <a:gd name="connsiteX3" fmla="*/ 3754819 w 4232071"/>
              <a:gd name="connsiteY3" fmla="*/ 180273 h 2877516"/>
              <a:gd name="connsiteX4" fmla="*/ 4148527 w 4232071"/>
              <a:gd name="connsiteY4" fmla="*/ 573981 h 2877516"/>
              <a:gd name="connsiteX5" fmla="*/ 4230982 w 4232071"/>
              <a:gd name="connsiteY5" fmla="*/ 1326685 h 2877516"/>
              <a:gd name="connsiteX6" fmla="*/ 4148527 w 4232071"/>
              <a:gd name="connsiteY6" fmla="*/ 2148773 h 2877516"/>
              <a:gd name="connsiteX7" fmla="*/ 3754819 w 4232071"/>
              <a:gd name="connsiteY7" fmla="*/ 2542473 h 2877516"/>
              <a:gd name="connsiteX8" fmla="*/ 1465131 w 4232071"/>
              <a:gd name="connsiteY8" fmla="*/ 2528825 h 2877516"/>
              <a:gd name="connsiteX9" fmla="*/ 1464629 w 4232071"/>
              <a:gd name="connsiteY9" fmla="*/ 2877516 h 2877516"/>
              <a:gd name="connsiteX10" fmla="*/ 922689 w 4232071"/>
              <a:gd name="connsiteY10" fmla="*/ 2556121 h 2877516"/>
              <a:gd name="connsiteX11" fmla="*/ 435055 w 4232071"/>
              <a:gd name="connsiteY11" fmla="*/ 2433055 h 2877516"/>
              <a:gd name="connsiteX12" fmla="*/ 94712 w 4232071"/>
              <a:gd name="connsiteY12" fmla="*/ 2087910 h 2877516"/>
              <a:gd name="connsiteX13" fmla="*/ 175 w 4232071"/>
              <a:gd name="connsiteY13" fmla="*/ 1381276 h 2877516"/>
              <a:gd name="connsiteX14" fmla="*/ 109927 w 4232071"/>
              <a:gd name="connsiteY14" fmla="*/ 573981 h 2877516"/>
              <a:gd name="connsiteX0" fmla="*/ 109927 w 4232071"/>
              <a:gd name="connsiteY0" fmla="*/ 573981 h 2877516"/>
              <a:gd name="connsiteX1" fmla="*/ 503635 w 4232071"/>
              <a:gd name="connsiteY1" fmla="*/ 180273 h 2877516"/>
              <a:gd name="connsiteX2" fmla="*/ 2074636 w 4232071"/>
              <a:gd name="connsiteY2" fmla="*/ 2852 h 2877516"/>
              <a:gd name="connsiteX3" fmla="*/ 3754819 w 4232071"/>
              <a:gd name="connsiteY3" fmla="*/ 180273 h 2877516"/>
              <a:gd name="connsiteX4" fmla="*/ 4148527 w 4232071"/>
              <a:gd name="connsiteY4" fmla="*/ 573981 h 2877516"/>
              <a:gd name="connsiteX5" fmla="*/ 4230982 w 4232071"/>
              <a:gd name="connsiteY5" fmla="*/ 1326685 h 2877516"/>
              <a:gd name="connsiteX6" fmla="*/ 4148527 w 4232071"/>
              <a:gd name="connsiteY6" fmla="*/ 2148773 h 2877516"/>
              <a:gd name="connsiteX7" fmla="*/ 3754819 w 4232071"/>
              <a:gd name="connsiteY7" fmla="*/ 2542473 h 2877516"/>
              <a:gd name="connsiteX8" fmla="*/ 1465131 w 4232071"/>
              <a:gd name="connsiteY8" fmla="*/ 2528825 h 2877516"/>
              <a:gd name="connsiteX9" fmla="*/ 1464629 w 4232071"/>
              <a:gd name="connsiteY9" fmla="*/ 2877516 h 2877516"/>
              <a:gd name="connsiteX10" fmla="*/ 922689 w 4232071"/>
              <a:gd name="connsiteY10" fmla="*/ 2556121 h 2877516"/>
              <a:gd name="connsiteX11" fmla="*/ 435055 w 4232071"/>
              <a:gd name="connsiteY11" fmla="*/ 2433055 h 2877516"/>
              <a:gd name="connsiteX12" fmla="*/ 94712 w 4232071"/>
              <a:gd name="connsiteY12" fmla="*/ 2087910 h 2877516"/>
              <a:gd name="connsiteX13" fmla="*/ 175 w 4232071"/>
              <a:gd name="connsiteY13" fmla="*/ 1381276 h 2877516"/>
              <a:gd name="connsiteX14" fmla="*/ 109927 w 4232071"/>
              <a:gd name="connsiteY14" fmla="*/ 573981 h 2877516"/>
              <a:gd name="connsiteX0" fmla="*/ 109927 w 4232071"/>
              <a:gd name="connsiteY0" fmla="*/ 573981 h 2821369"/>
              <a:gd name="connsiteX1" fmla="*/ 503635 w 4232071"/>
              <a:gd name="connsiteY1" fmla="*/ 180273 h 2821369"/>
              <a:gd name="connsiteX2" fmla="*/ 2074636 w 4232071"/>
              <a:gd name="connsiteY2" fmla="*/ 2852 h 2821369"/>
              <a:gd name="connsiteX3" fmla="*/ 3754819 w 4232071"/>
              <a:gd name="connsiteY3" fmla="*/ 180273 h 2821369"/>
              <a:gd name="connsiteX4" fmla="*/ 4148527 w 4232071"/>
              <a:gd name="connsiteY4" fmla="*/ 573981 h 2821369"/>
              <a:gd name="connsiteX5" fmla="*/ 4230982 w 4232071"/>
              <a:gd name="connsiteY5" fmla="*/ 1326685 h 2821369"/>
              <a:gd name="connsiteX6" fmla="*/ 4148527 w 4232071"/>
              <a:gd name="connsiteY6" fmla="*/ 2148773 h 2821369"/>
              <a:gd name="connsiteX7" fmla="*/ 3754819 w 4232071"/>
              <a:gd name="connsiteY7" fmla="*/ 2542473 h 2821369"/>
              <a:gd name="connsiteX8" fmla="*/ 1465131 w 4232071"/>
              <a:gd name="connsiteY8" fmla="*/ 2528825 h 2821369"/>
              <a:gd name="connsiteX9" fmla="*/ 1407206 w 4232071"/>
              <a:gd name="connsiteY9" fmla="*/ 2821369 h 2821369"/>
              <a:gd name="connsiteX10" fmla="*/ 922689 w 4232071"/>
              <a:gd name="connsiteY10" fmla="*/ 2556121 h 2821369"/>
              <a:gd name="connsiteX11" fmla="*/ 435055 w 4232071"/>
              <a:gd name="connsiteY11" fmla="*/ 2433055 h 2821369"/>
              <a:gd name="connsiteX12" fmla="*/ 94712 w 4232071"/>
              <a:gd name="connsiteY12" fmla="*/ 2087910 h 2821369"/>
              <a:gd name="connsiteX13" fmla="*/ 175 w 4232071"/>
              <a:gd name="connsiteY13" fmla="*/ 1381276 h 2821369"/>
              <a:gd name="connsiteX14" fmla="*/ 109927 w 4232071"/>
              <a:gd name="connsiteY14" fmla="*/ 573981 h 2821369"/>
              <a:gd name="connsiteX0" fmla="*/ 109927 w 4232071"/>
              <a:gd name="connsiteY0" fmla="*/ 573981 h 2821369"/>
              <a:gd name="connsiteX1" fmla="*/ 503635 w 4232071"/>
              <a:gd name="connsiteY1" fmla="*/ 180273 h 2821369"/>
              <a:gd name="connsiteX2" fmla="*/ 2074636 w 4232071"/>
              <a:gd name="connsiteY2" fmla="*/ 2852 h 2821369"/>
              <a:gd name="connsiteX3" fmla="*/ 3754819 w 4232071"/>
              <a:gd name="connsiteY3" fmla="*/ 180273 h 2821369"/>
              <a:gd name="connsiteX4" fmla="*/ 4148527 w 4232071"/>
              <a:gd name="connsiteY4" fmla="*/ 573981 h 2821369"/>
              <a:gd name="connsiteX5" fmla="*/ 4230982 w 4232071"/>
              <a:gd name="connsiteY5" fmla="*/ 1326685 h 2821369"/>
              <a:gd name="connsiteX6" fmla="*/ 4148527 w 4232071"/>
              <a:gd name="connsiteY6" fmla="*/ 2148773 h 2821369"/>
              <a:gd name="connsiteX7" fmla="*/ 3754819 w 4232071"/>
              <a:gd name="connsiteY7" fmla="*/ 2542473 h 2821369"/>
              <a:gd name="connsiteX8" fmla="*/ 1465131 w 4232071"/>
              <a:gd name="connsiteY8" fmla="*/ 2528825 h 2821369"/>
              <a:gd name="connsiteX9" fmla="*/ 1407206 w 4232071"/>
              <a:gd name="connsiteY9" fmla="*/ 2821369 h 2821369"/>
              <a:gd name="connsiteX10" fmla="*/ 922689 w 4232071"/>
              <a:gd name="connsiteY10" fmla="*/ 2556121 h 2821369"/>
              <a:gd name="connsiteX11" fmla="*/ 435055 w 4232071"/>
              <a:gd name="connsiteY11" fmla="*/ 2433055 h 2821369"/>
              <a:gd name="connsiteX12" fmla="*/ 94712 w 4232071"/>
              <a:gd name="connsiteY12" fmla="*/ 2087910 h 2821369"/>
              <a:gd name="connsiteX13" fmla="*/ 175 w 4232071"/>
              <a:gd name="connsiteY13" fmla="*/ 1381276 h 2821369"/>
              <a:gd name="connsiteX14" fmla="*/ 109927 w 4232071"/>
              <a:gd name="connsiteY14" fmla="*/ 573981 h 2821369"/>
              <a:gd name="connsiteX0" fmla="*/ 109927 w 4232071"/>
              <a:gd name="connsiteY0" fmla="*/ 573981 h 2821369"/>
              <a:gd name="connsiteX1" fmla="*/ 503635 w 4232071"/>
              <a:gd name="connsiteY1" fmla="*/ 180273 h 2821369"/>
              <a:gd name="connsiteX2" fmla="*/ 2074636 w 4232071"/>
              <a:gd name="connsiteY2" fmla="*/ 2852 h 2821369"/>
              <a:gd name="connsiteX3" fmla="*/ 3754819 w 4232071"/>
              <a:gd name="connsiteY3" fmla="*/ 180273 h 2821369"/>
              <a:gd name="connsiteX4" fmla="*/ 4148527 w 4232071"/>
              <a:gd name="connsiteY4" fmla="*/ 573981 h 2821369"/>
              <a:gd name="connsiteX5" fmla="*/ 4230982 w 4232071"/>
              <a:gd name="connsiteY5" fmla="*/ 1326685 h 2821369"/>
              <a:gd name="connsiteX6" fmla="*/ 4148527 w 4232071"/>
              <a:gd name="connsiteY6" fmla="*/ 2148773 h 2821369"/>
              <a:gd name="connsiteX7" fmla="*/ 3754819 w 4232071"/>
              <a:gd name="connsiteY7" fmla="*/ 2542473 h 2821369"/>
              <a:gd name="connsiteX8" fmla="*/ 1465131 w 4232071"/>
              <a:gd name="connsiteY8" fmla="*/ 2528825 h 2821369"/>
              <a:gd name="connsiteX9" fmla="*/ 1407206 w 4232071"/>
              <a:gd name="connsiteY9" fmla="*/ 2821369 h 2821369"/>
              <a:gd name="connsiteX10" fmla="*/ 922689 w 4232071"/>
              <a:gd name="connsiteY10" fmla="*/ 2556121 h 2821369"/>
              <a:gd name="connsiteX11" fmla="*/ 435055 w 4232071"/>
              <a:gd name="connsiteY11" fmla="*/ 2433055 h 2821369"/>
              <a:gd name="connsiteX12" fmla="*/ 94712 w 4232071"/>
              <a:gd name="connsiteY12" fmla="*/ 2087910 h 2821369"/>
              <a:gd name="connsiteX13" fmla="*/ 175 w 4232071"/>
              <a:gd name="connsiteY13" fmla="*/ 1381276 h 2821369"/>
              <a:gd name="connsiteX14" fmla="*/ 109927 w 4232071"/>
              <a:gd name="connsiteY14" fmla="*/ 573981 h 2821369"/>
              <a:gd name="connsiteX0" fmla="*/ 109927 w 4232071"/>
              <a:gd name="connsiteY0" fmla="*/ 573981 h 2821369"/>
              <a:gd name="connsiteX1" fmla="*/ 503635 w 4232071"/>
              <a:gd name="connsiteY1" fmla="*/ 180273 h 2821369"/>
              <a:gd name="connsiteX2" fmla="*/ 2074636 w 4232071"/>
              <a:gd name="connsiteY2" fmla="*/ 2852 h 2821369"/>
              <a:gd name="connsiteX3" fmla="*/ 3754819 w 4232071"/>
              <a:gd name="connsiteY3" fmla="*/ 180273 h 2821369"/>
              <a:gd name="connsiteX4" fmla="*/ 4148527 w 4232071"/>
              <a:gd name="connsiteY4" fmla="*/ 573981 h 2821369"/>
              <a:gd name="connsiteX5" fmla="*/ 4230982 w 4232071"/>
              <a:gd name="connsiteY5" fmla="*/ 1326685 h 2821369"/>
              <a:gd name="connsiteX6" fmla="*/ 4148527 w 4232071"/>
              <a:gd name="connsiteY6" fmla="*/ 2148773 h 2821369"/>
              <a:gd name="connsiteX7" fmla="*/ 3754819 w 4232071"/>
              <a:gd name="connsiteY7" fmla="*/ 2542473 h 2821369"/>
              <a:gd name="connsiteX8" fmla="*/ 1465131 w 4232071"/>
              <a:gd name="connsiteY8" fmla="*/ 2528825 h 2821369"/>
              <a:gd name="connsiteX9" fmla="*/ 1407206 w 4232071"/>
              <a:gd name="connsiteY9" fmla="*/ 2821369 h 2821369"/>
              <a:gd name="connsiteX10" fmla="*/ 922689 w 4232071"/>
              <a:gd name="connsiteY10" fmla="*/ 2556121 h 2821369"/>
              <a:gd name="connsiteX11" fmla="*/ 435055 w 4232071"/>
              <a:gd name="connsiteY11" fmla="*/ 2433055 h 2821369"/>
              <a:gd name="connsiteX12" fmla="*/ 94712 w 4232071"/>
              <a:gd name="connsiteY12" fmla="*/ 2087910 h 2821369"/>
              <a:gd name="connsiteX13" fmla="*/ 175 w 4232071"/>
              <a:gd name="connsiteY13" fmla="*/ 1381276 h 2821369"/>
              <a:gd name="connsiteX14" fmla="*/ 109927 w 4232071"/>
              <a:gd name="connsiteY14" fmla="*/ 573981 h 2821369"/>
              <a:gd name="connsiteX0" fmla="*/ 109927 w 4232071"/>
              <a:gd name="connsiteY0" fmla="*/ 573981 h 2821369"/>
              <a:gd name="connsiteX1" fmla="*/ 503635 w 4232071"/>
              <a:gd name="connsiteY1" fmla="*/ 180273 h 2821369"/>
              <a:gd name="connsiteX2" fmla="*/ 2074636 w 4232071"/>
              <a:gd name="connsiteY2" fmla="*/ 2852 h 2821369"/>
              <a:gd name="connsiteX3" fmla="*/ 3754819 w 4232071"/>
              <a:gd name="connsiteY3" fmla="*/ 180273 h 2821369"/>
              <a:gd name="connsiteX4" fmla="*/ 4148527 w 4232071"/>
              <a:gd name="connsiteY4" fmla="*/ 573981 h 2821369"/>
              <a:gd name="connsiteX5" fmla="*/ 4230982 w 4232071"/>
              <a:gd name="connsiteY5" fmla="*/ 1326685 h 2821369"/>
              <a:gd name="connsiteX6" fmla="*/ 4148527 w 4232071"/>
              <a:gd name="connsiteY6" fmla="*/ 2148773 h 2821369"/>
              <a:gd name="connsiteX7" fmla="*/ 3754819 w 4232071"/>
              <a:gd name="connsiteY7" fmla="*/ 2542473 h 2821369"/>
              <a:gd name="connsiteX8" fmla="*/ 1465131 w 4232071"/>
              <a:gd name="connsiteY8" fmla="*/ 2528825 h 2821369"/>
              <a:gd name="connsiteX9" fmla="*/ 1407206 w 4232071"/>
              <a:gd name="connsiteY9" fmla="*/ 2821369 h 2821369"/>
              <a:gd name="connsiteX10" fmla="*/ 922689 w 4232071"/>
              <a:gd name="connsiteY10" fmla="*/ 2556121 h 2821369"/>
              <a:gd name="connsiteX11" fmla="*/ 435055 w 4232071"/>
              <a:gd name="connsiteY11" fmla="*/ 2433055 h 2821369"/>
              <a:gd name="connsiteX12" fmla="*/ 94712 w 4232071"/>
              <a:gd name="connsiteY12" fmla="*/ 2087910 h 2821369"/>
              <a:gd name="connsiteX13" fmla="*/ 175 w 4232071"/>
              <a:gd name="connsiteY13" fmla="*/ 1381276 h 2821369"/>
              <a:gd name="connsiteX14" fmla="*/ 109927 w 4232071"/>
              <a:gd name="connsiteY14" fmla="*/ 573981 h 282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32071" h="2821369">
                <a:moveTo>
                  <a:pt x="109927" y="573981"/>
                </a:moveTo>
                <a:cubicBezTo>
                  <a:pt x="173807" y="400418"/>
                  <a:pt x="316613" y="248512"/>
                  <a:pt x="503635" y="180273"/>
                </a:cubicBezTo>
                <a:cubicBezTo>
                  <a:pt x="690657" y="112034"/>
                  <a:pt x="1446337" y="25598"/>
                  <a:pt x="2074636" y="2852"/>
                </a:cubicBezTo>
                <a:cubicBezTo>
                  <a:pt x="2702935" y="-19894"/>
                  <a:pt x="3496437" y="98386"/>
                  <a:pt x="3754819" y="180273"/>
                </a:cubicBezTo>
                <a:cubicBezTo>
                  <a:pt x="4013201" y="262160"/>
                  <a:pt x="4069167" y="382912"/>
                  <a:pt x="4148527" y="573981"/>
                </a:cubicBezTo>
                <a:cubicBezTo>
                  <a:pt x="4227887" y="765050"/>
                  <a:pt x="4235721" y="1043557"/>
                  <a:pt x="4230982" y="1326685"/>
                </a:cubicBezTo>
                <a:cubicBezTo>
                  <a:pt x="4226243" y="1609813"/>
                  <a:pt x="4200592" y="1973437"/>
                  <a:pt x="4148527" y="2148773"/>
                </a:cubicBezTo>
                <a:cubicBezTo>
                  <a:pt x="4096462" y="2324109"/>
                  <a:pt x="4038279" y="2479131"/>
                  <a:pt x="3754819" y="2542473"/>
                </a:cubicBezTo>
                <a:cubicBezTo>
                  <a:pt x="3471359" y="2605815"/>
                  <a:pt x="1714847" y="2473469"/>
                  <a:pt x="1465131" y="2528825"/>
                </a:cubicBezTo>
                <a:cubicBezTo>
                  <a:pt x="1215415" y="2584181"/>
                  <a:pt x="1307290" y="2710855"/>
                  <a:pt x="1407206" y="2821369"/>
                </a:cubicBezTo>
                <a:cubicBezTo>
                  <a:pt x="1150888" y="2791349"/>
                  <a:pt x="1084714" y="2620840"/>
                  <a:pt x="922689" y="2556121"/>
                </a:cubicBezTo>
                <a:cubicBezTo>
                  <a:pt x="760664" y="2491402"/>
                  <a:pt x="573051" y="2511090"/>
                  <a:pt x="435055" y="2433055"/>
                </a:cubicBezTo>
                <a:cubicBezTo>
                  <a:pt x="297059" y="2355020"/>
                  <a:pt x="167192" y="2263206"/>
                  <a:pt x="94712" y="2087910"/>
                </a:cubicBezTo>
                <a:cubicBezTo>
                  <a:pt x="22232" y="1912614"/>
                  <a:pt x="-2361" y="1633597"/>
                  <a:pt x="175" y="1381276"/>
                </a:cubicBezTo>
                <a:cubicBezTo>
                  <a:pt x="2711" y="1128955"/>
                  <a:pt x="46047" y="747544"/>
                  <a:pt x="109927" y="573981"/>
                </a:cubicBezTo>
                <a:close/>
              </a:path>
            </a:pathLst>
          </a:custGeom>
          <a:solidFill>
            <a:srgbClr val="1E1E1E"/>
          </a:solidFill>
          <a:ln w="38100">
            <a:solidFill>
              <a:schemeClr val="bg1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A747-50A2-4620-965C-D2D2422E7DB5}" type="datetime1">
              <a:rPr lang="en-GB" smtClean="0"/>
              <a:t>12/05/2020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6C08-A664-4189-B316-9FF7858F27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759200" y="5245744"/>
            <a:ext cx="4673600" cy="548640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ill Sans MT Condensed" pitchFamily="34" charset="0"/>
                <a:ea typeface="Kozuka Gothic Pro H" pitchFamily="34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2844800" y="639168"/>
            <a:ext cx="6502400" cy="22154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50000"/>
                    </a:prstClr>
                  </a:outerShdw>
                </a:effectLst>
                <a:latin typeface="Kozuka Gothic Pro L" pitchFamily="34" charset="-128"/>
                <a:ea typeface="Kozuka Gothic Pro L" pitchFamily="34" charset="-128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759200" y="5730240"/>
            <a:ext cx="4673600" cy="365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ozuka Gothic Pr6N R" pitchFamily="34" charset="-128"/>
                <a:ea typeface="Kozuka Gothic Pr6N R" pitchFamily="34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998720" y="3542048"/>
            <a:ext cx="2194560" cy="1645920"/>
          </a:xfrm>
          <a:ln w="57150">
            <a:solidFill>
              <a:schemeClr val="bg1"/>
            </a:solidFill>
            <a:miter lim="800000"/>
          </a:ln>
          <a:effectLst>
            <a:outerShdw blurRad="101600" dist="38100" dir="5400000" algn="t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60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live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ular Callout 5"/>
          <p:cNvSpPr/>
          <p:nvPr userDrawn="1"/>
        </p:nvSpPr>
        <p:spPr>
          <a:xfrm>
            <a:off x="2743203" y="471492"/>
            <a:ext cx="6705597" cy="2743190"/>
          </a:xfrm>
          <a:custGeom>
            <a:avLst/>
            <a:gdLst>
              <a:gd name="connsiteX0" fmla="*/ 0 w 4038600"/>
              <a:gd name="connsiteY0" fmla="*/ 393708 h 2362200"/>
              <a:gd name="connsiteX1" fmla="*/ 393708 w 4038600"/>
              <a:gd name="connsiteY1" fmla="*/ 0 h 2362200"/>
              <a:gd name="connsiteX2" fmla="*/ 673100 w 4038600"/>
              <a:gd name="connsiteY2" fmla="*/ 0 h 2362200"/>
              <a:gd name="connsiteX3" fmla="*/ 673100 w 4038600"/>
              <a:gd name="connsiteY3" fmla="*/ 0 h 2362200"/>
              <a:gd name="connsiteX4" fmla="*/ 1682750 w 4038600"/>
              <a:gd name="connsiteY4" fmla="*/ 0 h 2362200"/>
              <a:gd name="connsiteX5" fmla="*/ 3644892 w 4038600"/>
              <a:gd name="connsiteY5" fmla="*/ 0 h 2362200"/>
              <a:gd name="connsiteX6" fmla="*/ 4038600 w 4038600"/>
              <a:gd name="connsiteY6" fmla="*/ 393708 h 2362200"/>
              <a:gd name="connsiteX7" fmla="*/ 4038600 w 4038600"/>
              <a:gd name="connsiteY7" fmla="*/ 1377950 h 2362200"/>
              <a:gd name="connsiteX8" fmla="*/ 4038600 w 4038600"/>
              <a:gd name="connsiteY8" fmla="*/ 1377950 h 2362200"/>
              <a:gd name="connsiteX9" fmla="*/ 4038600 w 4038600"/>
              <a:gd name="connsiteY9" fmla="*/ 1968500 h 2362200"/>
              <a:gd name="connsiteX10" fmla="*/ 4038600 w 4038600"/>
              <a:gd name="connsiteY10" fmla="*/ 1968492 h 2362200"/>
              <a:gd name="connsiteX11" fmla="*/ 3644892 w 4038600"/>
              <a:gd name="connsiteY11" fmla="*/ 2362200 h 2362200"/>
              <a:gd name="connsiteX12" fmla="*/ 1682750 w 4038600"/>
              <a:gd name="connsiteY12" fmla="*/ 2362200 h 2362200"/>
              <a:gd name="connsiteX13" fmla="*/ 1437257 w 4038600"/>
              <a:gd name="connsiteY13" fmla="*/ 2862183 h 2362200"/>
              <a:gd name="connsiteX14" fmla="*/ 673100 w 4038600"/>
              <a:gd name="connsiteY14" fmla="*/ 2362200 h 2362200"/>
              <a:gd name="connsiteX15" fmla="*/ 393708 w 4038600"/>
              <a:gd name="connsiteY15" fmla="*/ 2362200 h 2362200"/>
              <a:gd name="connsiteX16" fmla="*/ 0 w 4038600"/>
              <a:gd name="connsiteY16" fmla="*/ 1968492 h 2362200"/>
              <a:gd name="connsiteX17" fmla="*/ 0 w 4038600"/>
              <a:gd name="connsiteY17" fmla="*/ 1968500 h 2362200"/>
              <a:gd name="connsiteX18" fmla="*/ 0 w 4038600"/>
              <a:gd name="connsiteY18" fmla="*/ 1377950 h 2362200"/>
              <a:gd name="connsiteX19" fmla="*/ 0 w 4038600"/>
              <a:gd name="connsiteY19" fmla="*/ 1377950 h 2362200"/>
              <a:gd name="connsiteX20" fmla="*/ 0 w 4038600"/>
              <a:gd name="connsiteY20" fmla="*/ 393708 h 2362200"/>
              <a:gd name="connsiteX0" fmla="*/ 0 w 4038600"/>
              <a:gd name="connsiteY0" fmla="*/ 393708 h 2862183"/>
              <a:gd name="connsiteX1" fmla="*/ 393708 w 4038600"/>
              <a:gd name="connsiteY1" fmla="*/ 0 h 2862183"/>
              <a:gd name="connsiteX2" fmla="*/ 673100 w 4038600"/>
              <a:gd name="connsiteY2" fmla="*/ 0 h 2862183"/>
              <a:gd name="connsiteX3" fmla="*/ 1682750 w 4038600"/>
              <a:gd name="connsiteY3" fmla="*/ 0 h 2862183"/>
              <a:gd name="connsiteX4" fmla="*/ 3644892 w 4038600"/>
              <a:gd name="connsiteY4" fmla="*/ 0 h 2862183"/>
              <a:gd name="connsiteX5" fmla="*/ 4038600 w 4038600"/>
              <a:gd name="connsiteY5" fmla="*/ 393708 h 2862183"/>
              <a:gd name="connsiteX6" fmla="*/ 4038600 w 4038600"/>
              <a:gd name="connsiteY6" fmla="*/ 1377950 h 2862183"/>
              <a:gd name="connsiteX7" fmla="*/ 4038600 w 4038600"/>
              <a:gd name="connsiteY7" fmla="*/ 1377950 h 2862183"/>
              <a:gd name="connsiteX8" fmla="*/ 4038600 w 4038600"/>
              <a:gd name="connsiteY8" fmla="*/ 1968500 h 2862183"/>
              <a:gd name="connsiteX9" fmla="*/ 4038600 w 4038600"/>
              <a:gd name="connsiteY9" fmla="*/ 1968492 h 2862183"/>
              <a:gd name="connsiteX10" fmla="*/ 3644892 w 4038600"/>
              <a:gd name="connsiteY10" fmla="*/ 2362200 h 2862183"/>
              <a:gd name="connsiteX11" fmla="*/ 1682750 w 4038600"/>
              <a:gd name="connsiteY11" fmla="*/ 2362200 h 2862183"/>
              <a:gd name="connsiteX12" fmla="*/ 1437257 w 4038600"/>
              <a:gd name="connsiteY12" fmla="*/ 2862183 h 2862183"/>
              <a:gd name="connsiteX13" fmla="*/ 673100 w 4038600"/>
              <a:gd name="connsiteY13" fmla="*/ 2362200 h 2862183"/>
              <a:gd name="connsiteX14" fmla="*/ 393708 w 4038600"/>
              <a:gd name="connsiteY14" fmla="*/ 2362200 h 2862183"/>
              <a:gd name="connsiteX15" fmla="*/ 0 w 4038600"/>
              <a:gd name="connsiteY15" fmla="*/ 1968492 h 2862183"/>
              <a:gd name="connsiteX16" fmla="*/ 0 w 4038600"/>
              <a:gd name="connsiteY16" fmla="*/ 1968500 h 2862183"/>
              <a:gd name="connsiteX17" fmla="*/ 0 w 4038600"/>
              <a:gd name="connsiteY17" fmla="*/ 1377950 h 2862183"/>
              <a:gd name="connsiteX18" fmla="*/ 0 w 4038600"/>
              <a:gd name="connsiteY18" fmla="*/ 1377950 h 2862183"/>
              <a:gd name="connsiteX19" fmla="*/ 0 w 4038600"/>
              <a:gd name="connsiteY19" fmla="*/ 393708 h 2862183"/>
              <a:gd name="connsiteX0" fmla="*/ 0 w 4038600"/>
              <a:gd name="connsiteY0" fmla="*/ 393708 h 2862183"/>
              <a:gd name="connsiteX1" fmla="*/ 393708 w 4038600"/>
              <a:gd name="connsiteY1" fmla="*/ 0 h 2862183"/>
              <a:gd name="connsiteX2" fmla="*/ 1682750 w 4038600"/>
              <a:gd name="connsiteY2" fmla="*/ 0 h 2862183"/>
              <a:gd name="connsiteX3" fmla="*/ 3644892 w 4038600"/>
              <a:gd name="connsiteY3" fmla="*/ 0 h 2862183"/>
              <a:gd name="connsiteX4" fmla="*/ 4038600 w 4038600"/>
              <a:gd name="connsiteY4" fmla="*/ 393708 h 2862183"/>
              <a:gd name="connsiteX5" fmla="*/ 4038600 w 4038600"/>
              <a:gd name="connsiteY5" fmla="*/ 1377950 h 2862183"/>
              <a:gd name="connsiteX6" fmla="*/ 4038600 w 4038600"/>
              <a:gd name="connsiteY6" fmla="*/ 1377950 h 2862183"/>
              <a:gd name="connsiteX7" fmla="*/ 4038600 w 4038600"/>
              <a:gd name="connsiteY7" fmla="*/ 1968500 h 2862183"/>
              <a:gd name="connsiteX8" fmla="*/ 4038600 w 4038600"/>
              <a:gd name="connsiteY8" fmla="*/ 1968492 h 2862183"/>
              <a:gd name="connsiteX9" fmla="*/ 3644892 w 4038600"/>
              <a:gd name="connsiteY9" fmla="*/ 2362200 h 2862183"/>
              <a:gd name="connsiteX10" fmla="*/ 1682750 w 4038600"/>
              <a:gd name="connsiteY10" fmla="*/ 2362200 h 2862183"/>
              <a:gd name="connsiteX11" fmla="*/ 1437257 w 4038600"/>
              <a:gd name="connsiteY11" fmla="*/ 2862183 h 2862183"/>
              <a:gd name="connsiteX12" fmla="*/ 673100 w 4038600"/>
              <a:gd name="connsiteY12" fmla="*/ 2362200 h 2862183"/>
              <a:gd name="connsiteX13" fmla="*/ 393708 w 4038600"/>
              <a:gd name="connsiteY13" fmla="*/ 2362200 h 2862183"/>
              <a:gd name="connsiteX14" fmla="*/ 0 w 4038600"/>
              <a:gd name="connsiteY14" fmla="*/ 1968492 h 2862183"/>
              <a:gd name="connsiteX15" fmla="*/ 0 w 4038600"/>
              <a:gd name="connsiteY15" fmla="*/ 1968500 h 2862183"/>
              <a:gd name="connsiteX16" fmla="*/ 0 w 4038600"/>
              <a:gd name="connsiteY16" fmla="*/ 1377950 h 2862183"/>
              <a:gd name="connsiteX17" fmla="*/ 0 w 4038600"/>
              <a:gd name="connsiteY17" fmla="*/ 1377950 h 2862183"/>
              <a:gd name="connsiteX18" fmla="*/ 0 w 4038600"/>
              <a:gd name="connsiteY18" fmla="*/ 393708 h 2862183"/>
              <a:gd name="connsiteX0" fmla="*/ 0 w 4038600"/>
              <a:gd name="connsiteY0" fmla="*/ 393708 h 2862183"/>
              <a:gd name="connsiteX1" fmla="*/ 393708 w 4038600"/>
              <a:gd name="connsiteY1" fmla="*/ 0 h 2862183"/>
              <a:gd name="connsiteX2" fmla="*/ 3644892 w 4038600"/>
              <a:gd name="connsiteY2" fmla="*/ 0 h 2862183"/>
              <a:gd name="connsiteX3" fmla="*/ 4038600 w 4038600"/>
              <a:gd name="connsiteY3" fmla="*/ 393708 h 2862183"/>
              <a:gd name="connsiteX4" fmla="*/ 4038600 w 4038600"/>
              <a:gd name="connsiteY4" fmla="*/ 1377950 h 2862183"/>
              <a:gd name="connsiteX5" fmla="*/ 4038600 w 4038600"/>
              <a:gd name="connsiteY5" fmla="*/ 1377950 h 2862183"/>
              <a:gd name="connsiteX6" fmla="*/ 4038600 w 4038600"/>
              <a:gd name="connsiteY6" fmla="*/ 1968500 h 2862183"/>
              <a:gd name="connsiteX7" fmla="*/ 4038600 w 4038600"/>
              <a:gd name="connsiteY7" fmla="*/ 1968492 h 2862183"/>
              <a:gd name="connsiteX8" fmla="*/ 3644892 w 4038600"/>
              <a:gd name="connsiteY8" fmla="*/ 2362200 h 2862183"/>
              <a:gd name="connsiteX9" fmla="*/ 1682750 w 4038600"/>
              <a:gd name="connsiteY9" fmla="*/ 2362200 h 2862183"/>
              <a:gd name="connsiteX10" fmla="*/ 1437257 w 4038600"/>
              <a:gd name="connsiteY10" fmla="*/ 2862183 h 2862183"/>
              <a:gd name="connsiteX11" fmla="*/ 673100 w 4038600"/>
              <a:gd name="connsiteY11" fmla="*/ 2362200 h 2862183"/>
              <a:gd name="connsiteX12" fmla="*/ 393708 w 4038600"/>
              <a:gd name="connsiteY12" fmla="*/ 2362200 h 2862183"/>
              <a:gd name="connsiteX13" fmla="*/ 0 w 4038600"/>
              <a:gd name="connsiteY13" fmla="*/ 1968492 h 2862183"/>
              <a:gd name="connsiteX14" fmla="*/ 0 w 4038600"/>
              <a:gd name="connsiteY14" fmla="*/ 1968500 h 2862183"/>
              <a:gd name="connsiteX15" fmla="*/ 0 w 4038600"/>
              <a:gd name="connsiteY15" fmla="*/ 1377950 h 2862183"/>
              <a:gd name="connsiteX16" fmla="*/ 0 w 4038600"/>
              <a:gd name="connsiteY16" fmla="*/ 1377950 h 2862183"/>
              <a:gd name="connsiteX17" fmla="*/ 0 w 4038600"/>
              <a:gd name="connsiteY17" fmla="*/ 393708 h 2862183"/>
              <a:gd name="connsiteX0" fmla="*/ 0 w 4038600"/>
              <a:gd name="connsiteY0" fmla="*/ 393708 h 2862183"/>
              <a:gd name="connsiteX1" fmla="*/ 393708 w 4038600"/>
              <a:gd name="connsiteY1" fmla="*/ 0 h 2862183"/>
              <a:gd name="connsiteX2" fmla="*/ 3644892 w 4038600"/>
              <a:gd name="connsiteY2" fmla="*/ 0 h 2862183"/>
              <a:gd name="connsiteX3" fmla="*/ 4038600 w 4038600"/>
              <a:gd name="connsiteY3" fmla="*/ 393708 h 2862183"/>
              <a:gd name="connsiteX4" fmla="*/ 4038600 w 4038600"/>
              <a:gd name="connsiteY4" fmla="*/ 1377950 h 2862183"/>
              <a:gd name="connsiteX5" fmla="*/ 4038600 w 4038600"/>
              <a:gd name="connsiteY5" fmla="*/ 1377950 h 2862183"/>
              <a:gd name="connsiteX6" fmla="*/ 4038600 w 4038600"/>
              <a:gd name="connsiteY6" fmla="*/ 1968500 h 2862183"/>
              <a:gd name="connsiteX7" fmla="*/ 4038600 w 4038600"/>
              <a:gd name="connsiteY7" fmla="*/ 1968492 h 2862183"/>
              <a:gd name="connsiteX8" fmla="*/ 3644892 w 4038600"/>
              <a:gd name="connsiteY8" fmla="*/ 2362200 h 2862183"/>
              <a:gd name="connsiteX9" fmla="*/ 1682750 w 4038600"/>
              <a:gd name="connsiteY9" fmla="*/ 2362200 h 2862183"/>
              <a:gd name="connsiteX10" fmla="*/ 1437257 w 4038600"/>
              <a:gd name="connsiteY10" fmla="*/ 2862183 h 2862183"/>
              <a:gd name="connsiteX11" fmla="*/ 673100 w 4038600"/>
              <a:gd name="connsiteY11" fmla="*/ 2362200 h 2862183"/>
              <a:gd name="connsiteX12" fmla="*/ 393708 w 4038600"/>
              <a:gd name="connsiteY12" fmla="*/ 2362200 h 2862183"/>
              <a:gd name="connsiteX13" fmla="*/ 0 w 4038600"/>
              <a:gd name="connsiteY13" fmla="*/ 1968492 h 2862183"/>
              <a:gd name="connsiteX14" fmla="*/ 0 w 4038600"/>
              <a:gd name="connsiteY14" fmla="*/ 1968500 h 2862183"/>
              <a:gd name="connsiteX15" fmla="*/ 0 w 4038600"/>
              <a:gd name="connsiteY15" fmla="*/ 1377950 h 2862183"/>
              <a:gd name="connsiteX16" fmla="*/ 0 w 4038600"/>
              <a:gd name="connsiteY16" fmla="*/ 393708 h 2862183"/>
              <a:gd name="connsiteX0" fmla="*/ 0 w 4038600"/>
              <a:gd name="connsiteY0" fmla="*/ 393708 h 2862183"/>
              <a:gd name="connsiteX1" fmla="*/ 393708 w 4038600"/>
              <a:gd name="connsiteY1" fmla="*/ 0 h 2862183"/>
              <a:gd name="connsiteX2" fmla="*/ 3644892 w 4038600"/>
              <a:gd name="connsiteY2" fmla="*/ 0 h 2862183"/>
              <a:gd name="connsiteX3" fmla="*/ 4038600 w 4038600"/>
              <a:gd name="connsiteY3" fmla="*/ 393708 h 2862183"/>
              <a:gd name="connsiteX4" fmla="*/ 4038600 w 4038600"/>
              <a:gd name="connsiteY4" fmla="*/ 1377950 h 2862183"/>
              <a:gd name="connsiteX5" fmla="*/ 4038600 w 4038600"/>
              <a:gd name="connsiteY5" fmla="*/ 1377950 h 2862183"/>
              <a:gd name="connsiteX6" fmla="*/ 4038600 w 4038600"/>
              <a:gd name="connsiteY6" fmla="*/ 1968500 h 2862183"/>
              <a:gd name="connsiteX7" fmla="*/ 4038600 w 4038600"/>
              <a:gd name="connsiteY7" fmla="*/ 1968492 h 2862183"/>
              <a:gd name="connsiteX8" fmla="*/ 3644892 w 4038600"/>
              <a:gd name="connsiteY8" fmla="*/ 2362200 h 2862183"/>
              <a:gd name="connsiteX9" fmla="*/ 1682750 w 4038600"/>
              <a:gd name="connsiteY9" fmla="*/ 2362200 h 2862183"/>
              <a:gd name="connsiteX10" fmla="*/ 1437257 w 4038600"/>
              <a:gd name="connsiteY10" fmla="*/ 2862183 h 2862183"/>
              <a:gd name="connsiteX11" fmla="*/ 673100 w 4038600"/>
              <a:gd name="connsiteY11" fmla="*/ 2362200 h 2862183"/>
              <a:gd name="connsiteX12" fmla="*/ 393708 w 4038600"/>
              <a:gd name="connsiteY12" fmla="*/ 2362200 h 2862183"/>
              <a:gd name="connsiteX13" fmla="*/ 0 w 4038600"/>
              <a:gd name="connsiteY13" fmla="*/ 1968492 h 2862183"/>
              <a:gd name="connsiteX14" fmla="*/ 0 w 4038600"/>
              <a:gd name="connsiteY14" fmla="*/ 1968500 h 2862183"/>
              <a:gd name="connsiteX15" fmla="*/ 0 w 4038600"/>
              <a:gd name="connsiteY15" fmla="*/ 393708 h 2862183"/>
              <a:gd name="connsiteX0" fmla="*/ 0 w 4038600"/>
              <a:gd name="connsiteY0" fmla="*/ 393708 h 2862183"/>
              <a:gd name="connsiteX1" fmla="*/ 393708 w 4038600"/>
              <a:gd name="connsiteY1" fmla="*/ 0 h 2862183"/>
              <a:gd name="connsiteX2" fmla="*/ 3644892 w 4038600"/>
              <a:gd name="connsiteY2" fmla="*/ 0 h 2862183"/>
              <a:gd name="connsiteX3" fmla="*/ 4038600 w 4038600"/>
              <a:gd name="connsiteY3" fmla="*/ 393708 h 2862183"/>
              <a:gd name="connsiteX4" fmla="*/ 4038600 w 4038600"/>
              <a:gd name="connsiteY4" fmla="*/ 1377950 h 2862183"/>
              <a:gd name="connsiteX5" fmla="*/ 4038600 w 4038600"/>
              <a:gd name="connsiteY5" fmla="*/ 1968500 h 2862183"/>
              <a:gd name="connsiteX6" fmla="*/ 4038600 w 4038600"/>
              <a:gd name="connsiteY6" fmla="*/ 1968492 h 2862183"/>
              <a:gd name="connsiteX7" fmla="*/ 3644892 w 4038600"/>
              <a:gd name="connsiteY7" fmla="*/ 2362200 h 2862183"/>
              <a:gd name="connsiteX8" fmla="*/ 1682750 w 4038600"/>
              <a:gd name="connsiteY8" fmla="*/ 2362200 h 2862183"/>
              <a:gd name="connsiteX9" fmla="*/ 1437257 w 4038600"/>
              <a:gd name="connsiteY9" fmla="*/ 2862183 h 2862183"/>
              <a:gd name="connsiteX10" fmla="*/ 673100 w 4038600"/>
              <a:gd name="connsiteY10" fmla="*/ 2362200 h 2862183"/>
              <a:gd name="connsiteX11" fmla="*/ 393708 w 4038600"/>
              <a:gd name="connsiteY11" fmla="*/ 2362200 h 2862183"/>
              <a:gd name="connsiteX12" fmla="*/ 0 w 4038600"/>
              <a:gd name="connsiteY12" fmla="*/ 1968492 h 2862183"/>
              <a:gd name="connsiteX13" fmla="*/ 0 w 4038600"/>
              <a:gd name="connsiteY13" fmla="*/ 1968500 h 2862183"/>
              <a:gd name="connsiteX14" fmla="*/ 0 w 4038600"/>
              <a:gd name="connsiteY14" fmla="*/ 393708 h 2862183"/>
              <a:gd name="connsiteX0" fmla="*/ 0 w 4038600"/>
              <a:gd name="connsiteY0" fmla="*/ 571129 h 3039604"/>
              <a:gd name="connsiteX1" fmla="*/ 393708 w 4038600"/>
              <a:gd name="connsiteY1" fmla="*/ 177421 h 3039604"/>
              <a:gd name="connsiteX2" fmla="*/ 1964709 w 4038600"/>
              <a:gd name="connsiteY2" fmla="*/ 0 h 3039604"/>
              <a:gd name="connsiteX3" fmla="*/ 3644892 w 4038600"/>
              <a:gd name="connsiteY3" fmla="*/ 177421 h 3039604"/>
              <a:gd name="connsiteX4" fmla="*/ 4038600 w 4038600"/>
              <a:gd name="connsiteY4" fmla="*/ 571129 h 3039604"/>
              <a:gd name="connsiteX5" fmla="*/ 4038600 w 4038600"/>
              <a:gd name="connsiteY5" fmla="*/ 1555371 h 3039604"/>
              <a:gd name="connsiteX6" fmla="*/ 4038600 w 4038600"/>
              <a:gd name="connsiteY6" fmla="*/ 2145921 h 3039604"/>
              <a:gd name="connsiteX7" fmla="*/ 4038600 w 4038600"/>
              <a:gd name="connsiteY7" fmla="*/ 2145913 h 3039604"/>
              <a:gd name="connsiteX8" fmla="*/ 3644892 w 4038600"/>
              <a:gd name="connsiteY8" fmla="*/ 2539621 h 3039604"/>
              <a:gd name="connsiteX9" fmla="*/ 1682750 w 4038600"/>
              <a:gd name="connsiteY9" fmla="*/ 2539621 h 3039604"/>
              <a:gd name="connsiteX10" fmla="*/ 1437257 w 4038600"/>
              <a:gd name="connsiteY10" fmla="*/ 3039604 h 3039604"/>
              <a:gd name="connsiteX11" fmla="*/ 673100 w 4038600"/>
              <a:gd name="connsiteY11" fmla="*/ 2539621 h 3039604"/>
              <a:gd name="connsiteX12" fmla="*/ 393708 w 4038600"/>
              <a:gd name="connsiteY12" fmla="*/ 2539621 h 3039604"/>
              <a:gd name="connsiteX13" fmla="*/ 0 w 4038600"/>
              <a:gd name="connsiteY13" fmla="*/ 2145913 h 3039604"/>
              <a:gd name="connsiteX14" fmla="*/ 0 w 4038600"/>
              <a:gd name="connsiteY14" fmla="*/ 2145921 h 3039604"/>
              <a:gd name="connsiteX15" fmla="*/ 0 w 4038600"/>
              <a:gd name="connsiteY15" fmla="*/ 571129 h 3039604"/>
              <a:gd name="connsiteX0" fmla="*/ 0 w 4038600"/>
              <a:gd name="connsiteY0" fmla="*/ 571165 h 3039640"/>
              <a:gd name="connsiteX1" fmla="*/ 393708 w 4038600"/>
              <a:gd name="connsiteY1" fmla="*/ 177457 h 3039640"/>
              <a:gd name="connsiteX2" fmla="*/ 1964709 w 4038600"/>
              <a:gd name="connsiteY2" fmla="*/ 36 h 3039640"/>
              <a:gd name="connsiteX3" fmla="*/ 3644892 w 4038600"/>
              <a:gd name="connsiteY3" fmla="*/ 177457 h 3039640"/>
              <a:gd name="connsiteX4" fmla="*/ 4038600 w 4038600"/>
              <a:gd name="connsiteY4" fmla="*/ 571165 h 3039640"/>
              <a:gd name="connsiteX5" fmla="*/ 4038600 w 4038600"/>
              <a:gd name="connsiteY5" fmla="*/ 1555407 h 3039640"/>
              <a:gd name="connsiteX6" fmla="*/ 4038600 w 4038600"/>
              <a:gd name="connsiteY6" fmla="*/ 2145957 h 3039640"/>
              <a:gd name="connsiteX7" fmla="*/ 4038600 w 4038600"/>
              <a:gd name="connsiteY7" fmla="*/ 2145949 h 3039640"/>
              <a:gd name="connsiteX8" fmla="*/ 3644892 w 4038600"/>
              <a:gd name="connsiteY8" fmla="*/ 2539657 h 3039640"/>
              <a:gd name="connsiteX9" fmla="*/ 1682750 w 4038600"/>
              <a:gd name="connsiteY9" fmla="*/ 2539657 h 3039640"/>
              <a:gd name="connsiteX10" fmla="*/ 1437257 w 4038600"/>
              <a:gd name="connsiteY10" fmla="*/ 3039640 h 3039640"/>
              <a:gd name="connsiteX11" fmla="*/ 673100 w 4038600"/>
              <a:gd name="connsiteY11" fmla="*/ 2539657 h 3039640"/>
              <a:gd name="connsiteX12" fmla="*/ 393708 w 4038600"/>
              <a:gd name="connsiteY12" fmla="*/ 2539657 h 3039640"/>
              <a:gd name="connsiteX13" fmla="*/ 0 w 4038600"/>
              <a:gd name="connsiteY13" fmla="*/ 2145949 h 3039640"/>
              <a:gd name="connsiteX14" fmla="*/ 0 w 4038600"/>
              <a:gd name="connsiteY14" fmla="*/ 2145957 h 3039640"/>
              <a:gd name="connsiteX15" fmla="*/ 0 w 4038600"/>
              <a:gd name="connsiteY15" fmla="*/ 571165 h 3039640"/>
              <a:gd name="connsiteX0" fmla="*/ 0 w 4038600"/>
              <a:gd name="connsiteY0" fmla="*/ 573587 h 3042062"/>
              <a:gd name="connsiteX1" fmla="*/ 393708 w 4038600"/>
              <a:gd name="connsiteY1" fmla="*/ 179879 h 3042062"/>
              <a:gd name="connsiteX2" fmla="*/ 1964709 w 4038600"/>
              <a:gd name="connsiteY2" fmla="*/ 2458 h 3042062"/>
              <a:gd name="connsiteX3" fmla="*/ 3644892 w 4038600"/>
              <a:gd name="connsiteY3" fmla="*/ 179879 h 3042062"/>
              <a:gd name="connsiteX4" fmla="*/ 4038600 w 4038600"/>
              <a:gd name="connsiteY4" fmla="*/ 573587 h 3042062"/>
              <a:gd name="connsiteX5" fmla="*/ 4038600 w 4038600"/>
              <a:gd name="connsiteY5" fmla="*/ 1557829 h 3042062"/>
              <a:gd name="connsiteX6" fmla="*/ 4038600 w 4038600"/>
              <a:gd name="connsiteY6" fmla="*/ 2148379 h 3042062"/>
              <a:gd name="connsiteX7" fmla="*/ 4038600 w 4038600"/>
              <a:gd name="connsiteY7" fmla="*/ 2148371 h 3042062"/>
              <a:gd name="connsiteX8" fmla="*/ 3644892 w 4038600"/>
              <a:gd name="connsiteY8" fmla="*/ 2542079 h 3042062"/>
              <a:gd name="connsiteX9" fmla="*/ 1682750 w 4038600"/>
              <a:gd name="connsiteY9" fmla="*/ 2542079 h 3042062"/>
              <a:gd name="connsiteX10" fmla="*/ 1437257 w 4038600"/>
              <a:gd name="connsiteY10" fmla="*/ 3042062 h 3042062"/>
              <a:gd name="connsiteX11" fmla="*/ 673100 w 4038600"/>
              <a:gd name="connsiteY11" fmla="*/ 2542079 h 3042062"/>
              <a:gd name="connsiteX12" fmla="*/ 393708 w 4038600"/>
              <a:gd name="connsiteY12" fmla="*/ 2542079 h 3042062"/>
              <a:gd name="connsiteX13" fmla="*/ 0 w 4038600"/>
              <a:gd name="connsiteY13" fmla="*/ 2148371 h 3042062"/>
              <a:gd name="connsiteX14" fmla="*/ 0 w 4038600"/>
              <a:gd name="connsiteY14" fmla="*/ 2148379 h 3042062"/>
              <a:gd name="connsiteX15" fmla="*/ 0 w 4038600"/>
              <a:gd name="connsiteY15" fmla="*/ 573587 h 3042062"/>
              <a:gd name="connsiteX0" fmla="*/ 0 w 4038600"/>
              <a:gd name="connsiteY0" fmla="*/ 573587 h 3042062"/>
              <a:gd name="connsiteX1" fmla="*/ 393708 w 4038600"/>
              <a:gd name="connsiteY1" fmla="*/ 179879 h 3042062"/>
              <a:gd name="connsiteX2" fmla="*/ 1964709 w 4038600"/>
              <a:gd name="connsiteY2" fmla="*/ 2458 h 3042062"/>
              <a:gd name="connsiteX3" fmla="*/ 3644892 w 4038600"/>
              <a:gd name="connsiteY3" fmla="*/ 179879 h 3042062"/>
              <a:gd name="connsiteX4" fmla="*/ 4038600 w 4038600"/>
              <a:gd name="connsiteY4" fmla="*/ 573587 h 3042062"/>
              <a:gd name="connsiteX5" fmla="*/ 4038600 w 4038600"/>
              <a:gd name="connsiteY5" fmla="*/ 1557829 h 3042062"/>
              <a:gd name="connsiteX6" fmla="*/ 4038600 w 4038600"/>
              <a:gd name="connsiteY6" fmla="*/ 2148379 h 3042062"/>
              <a:gd name="connsiteX7" fmla="*/ 4038600 w 4038600"/>
              <a:gd name="connsiteY7" fmla="*/ 2148371 h 3042062"/>
              <a:gd name="connsiteX8" fmla="*/ 3644892 w 4038600"/>
              <a:gd name="connsiteY8" fmla="*/ 2542079 h 3042062"/>
              <a:gd name="connsiteX9" fmla="*/ 1682750 w 4038600"/>
              <a:gd name="connsiteY9" fmla="*/ 2542079 h 3042062"/>
              <a:gd name="connsiteX10" fmla="*/ 1437257 w 4038600"/>
              <a:gd name="connsiteY10" fmla="*/ 3042062 h 3042062"/>
              <a:gd name="connsiteX11" fmla="*/ 673100 w 4038600"/>
              <a:gd name="connsiteY11" fmla="*/ 2542079 h 3042062"/>
              <a:gd name="connsiteX12" fmla="*/ 393708 w 4038600"/>
              <a:gd name="connsiteY12" fmla="*/ 2542079 h 3042062"/>
              <a:gd name="connsiteX13" fmla="*/ 0 w 4038600"/>
              <a:gd name="connsiteY13" fmla="*/ 2148371 h 3042062"/>
              <a:gd name="connsiteX14" fmla="*/ 0 w 4038600"/>
              <a:gd name="connsiteY14" fmla="*/ 2148379 h 3042062"/>
              <a:gd name="connsiteX15" fmla="*/ 0 w 4038600"/>
              <a:gd name="connsiteY15" fmla="*/ 573587 h 3042062"/>
              <a:gd name="connsiteX0" fmla="*/ 0 w 4038600"/>
              <a:gd name="connsiteY0" fmla="*/ 573981 h 3042456"/>
              <a:gd name="connsiteX1" fmla="*/ 393708 w 4038600"/>
              <a:gd name="connsiteY1" fmla="*/ 180273 h 3042456"/>
              <a:gd name="connsiteX2" fmla="*/ 1964709 w 4038600"/>
              <a:gd name="connsiteY2" fmla="*/ 2852 h 3042456"/>
              <a:gd name="connsiteX3" fmla="*/ 3644892 w 4038600"/>
              <a:gd name="connsiteY3" fmla="*/ 180273 h 3042456"/>
              <a:gd name="connsiteX4" fmla="*/ 4038600 w 4038600"/>
              <a:gd name="connsiteY4" fmla="*/ 573981 h 3042456"/>
              <a:gd name="connsiteX5" fmla="*/ 4038600 w 4038600"/>
              <a:gd name="connsiteY5" fmla="*/ 1558223 h 3042456"/>
              <a:gd name="connsiteX6" fmla="*/ 4038600 w 4038600"/>
              <a:gd name="connsiteY6" fmla="*/ 2148773 h 3042456"/>
              <a:gd name="connsiteX7" fmla="*/ 4038600 w 4038600"/>
              <a:gd name="connsiteY7" fmla="*/ 2148765 h 3042456"/>
              <a:gd name="connsiteX8" fmla="*/ 3644892 w 4038600"/>
              <a:gd name="connsiteY8" fmla="*/ 2542473 h 3042456"/>
              <a:gd name="connsiteX9" fmla="*/ 1682750 w 4038600"/>
              <a:gd name="connsiteY9" fmla="*/ 2542473 h 3042456"/>
              <a:gd name="connsiteX10" fmla="*/ 1437257 w 4038600"/>
              <a:gd name="connsiteY10" fmla="*/ 3042456 h 3042456"/>
              <a:gd name="connsiteX11" fmla="*/ 673100 w 4038600"/>
              <a:gd name="connsiteY11" fmla="*/ 2542473 h 3042456"/>
              <a:gd name="connsiteX12" fmla="*/ 393708 w 4038600"/>
              <a:gd name="connsiteY12" fmla="*/ 2542473 h 3042456"/>
              <a:gd name="connsiteX13" fmla="*/ 0 w 4038600"/>
              <a:gd name="connsiteY13" fmla="*/ 2148765 h 3042456"/>
              <a:gd name="connsiteX14" fmla="*/ 0 w 4038600"/>
              <a:gd name="connsiteY14" fmla="*/ 2148773 h 3042456"/>
              <a:gd name="connsiteX15" fmla="*/ 0 w 4038600"/>
              <a:gd name="connsiteY15" fmla="*/ 573981 h 3042456"/>
              <a:gd name="connsiteX0" fmla="*/ 0 w 4038600"/>
              <a:gd name="connsiteY0" fmla="*/ 573981 h 3042456"/>
              <a:gd name="connsiteX1" fmla="*/ 393708 w 4038600"/>
              <a:gd name="connsiteY1" fmla="*/ 180273 h 3042456"/>
              <a:gd name="connsiteX2" fmla="*/ 1964709 w 4038600"/>
              <a:gd name="connsiteY2" fmla="*/ 2852 h 3042456"/>
              <a:gd name="connsiteX3" fmla="*/ 3644892 w 4038600"/>
              <a:gd name="connsiteY3" fmla="*/ 180273 h 3042456"/>
              <a:gd name="connsiteX4" fmla="*/ 4038600 w 4038600"/>
              <a:gd name="connsiteY4" fmla="*/ 573981 h 3042456"/>
              <a:gd name="connsiteX5" fmla="*/ 4038600 w 4038600"/>
              <a:gd name="connsiteY5" fmla="*/ 2148773 h 3042456"/>
              <a:gd name="connsiteX6" fmla="*/ 4038600 w 4038600"/>
              <a:gd name="connsiteY6" fmla="*/ 2148765 h 3042456"/>
              <a:gd name="connsiteX7" fmla="*/ 3644892 w 4038600"/>
              <a:gd name="connsiteY7" fmla="*/ 2542473 h 3042456"/>
              <a:gd name="connsiteX8" fmla="*/ 1682750 w 4038600"/>
              <a:gd name="connsiteY8" fmla="*/ 2542473 h 3042456"/>
              <a:gd name="connsiteX9" fmla="*/ 1437257 w 4038600"/>
              <a:gd name="connsiteY9" fmla="*/ 3042456 h 3042456"/>
              <a:gd name="connsiteX10" fmla="*/ 673100 w 4038600"/>
              <a:gd name="connsiteY10" fmla="*/ 2542473 h 3042456"/>
              <a:gd name="connsiteX11" fmla="*/ 393708 w 4038600"/>
              <a:gd name="connsiteY11" fmla="*/ 2542473 h 3042456"/>
              <a:gd name="connsiteX12" fmla="*/ 0 w 4038600"/>
              <a:gd name="connsiteY12" fmla="*/ 2148765 h 3042456"/>
              <a:gd name="connsiteX13" fmla="*/ 0 w 4038600"/>
              <a:gd name="connsiteY13" fmla="*/ 2148773 h 3042456"/>
              <a:gd name="connsiteX14" fmla="*/ 0 w 4038600"/>
              <a:gd name="connsiteY14" fmla="*/ 573981 h 3042456"/>
              <a:gd name="connsiteX0" fmla="*/ 0 w 4038600"/>
              <a:gd name="connsiteY0" fmla="*/ 573981 h 3042456"/>
              <a:gd name="connsiteX1" fmla="*/ 393708 w 4038600"/>
              <a:gd name="connsiteY1" fmla="*/ 180273 h 3042456"/>
              <a:gd name="connsiteX2" fmla="*/ 1964709 w 4038600"/>
              <a:gd name="connsiteY2" fmla="*/ 2852 h 3042456"/>
              <a:gd name="connsiteX3" fmla="*/ 3644892 w 4038600"/>
              <a:gd name="connsiteY3" fmla="*/ 180273 h 3042456"/>
              <a:gd name="connsiteX4" fmla="*/ 4038600 w 4038600"/>
              <a:gd name="connsiteY4" fmla="*/ 573981 h 3042456"/>
              <a:gd name="connsiteX5" fmla="*/ 4025521 w 4038600"/>
              <a:gd name="connsiteY5" fmla="*/ 1326685 h 3042456"/>
              <a:gd name="connsiteX6" fmla="*/ 4038600 w 4038600"/>
              <a:gd name="connsiteY6" fmla="*/ 2148773 h 3042456"/>
              <a:gd name="connsiteX7" fmla="*/ 4038600 w 4038600"/>
              <a:gd name="connsiteY7" fmla="*/ 2148765 h 3042456"/>
              <a:gd name="connsiteX8" fmla="*/ 3644892 w 4038600"/>
              <a:gd name="connsiteY8" fmla="*/ 2542473 h 3042456"/>
              <a:gd name="connsiteX9" fmla="*/ 1682750 w 4038600"/>
              <a:gd name="connsiteY9" fmla="*/ 2542473 h 3042456"/>
              <a:gd name="connsiteX10" fmla="*/ 1437257 w 4038600"/>
              <a:gd name="connsiteY10" fmla="*/ 3042456 h 3042456"/>
              <a:gd name="connsiteX11" fmla="*/ 673100 w 4038600"/>
              <a:gd name="connsiteY11" fmla="*/ 2542473 h 3042456"/>
              <a:gd name="connsiteX12" fmla="*/ 393708 w 4038600"/>
              <a:gd name="connsiteY12" fmla="*/ 2542473 h 3042456"/>
              <a:gd name="connsiteX13" fmla="*/ 0 w 4038600"/>
              <a:gd name="connsiteY13" fmla="*/ 2148765 h 3042456"/>
              <a:gd name="connsiteX14" fmla="*/ 0 w 4038600"/>
              <a:gd name="connsiteY14" fmla="*/ 2148773 h 3042456"/>
              <a:gd name="connsiteX15" fmla="*/ 0 w 4038600"/>
              <a:gd name="connsiteY15" fmla="*/ 573981 h 3042456"/>
              <a:gd name="connsiteX0" fmla="*/ 0 w 4257533"/>
              <a:gd name="connsiteY0" fmla="*/ 573981 h 3042456"/>
              <a:gd name="connsiteX1" fmla="*/ 393708 w 4257533"/>
              <a:gd name="connsiteY1" fmla="*/ 180273 h 3042456"/>
              <a:gd name="connsiteX2" fmla="*/ 1964709 w 4257533"/>
              <a:gd name="connsiteY2" fmla="*/ 2852 h 3042456"/>
              <a:gd name="connsiteX3" fmla="*/ 3644892 w 4257533"/>
              <a:gd name="connsiteY3" fmla="*/ 180273 h 3042456"/>
              <a:gd name="connsiteX4" fmla="*/ 4038600 w 4257533"/>
              <a:gd name="connsiteY4" fmla="*/ 573981 h 3042456"/>
              <a:gd name="connsiteX5" fmla="*/ 4257533 w 4257533"/>
              <a:gd name="connsiteY5" fmla="*/ 1299389 h 3042456"/>
              <a:gd name="connsiteX6" fmla="*/ 4038600 w 4257533"/>
              <a:gd name="connsiteY6" fmla="*/ 2148773 h 3042456"/>
              <a:gd name="connsiteX7" fmla="*/ 4038600 w 4257533"/>
              <a:gd name="connsiteY7" fmla="*/ 2148765 h 3042456"/>
              <a:gd name="connsiteX8" fmla="*/ 3644892 w 4257533"/>
              <a:gd name="connsiteY8" fmla="*/ 2542473 h 3042456"/>
              <a:gd name="connsiteX9" fmla="*/ 1682750 w 4257533"/>
              <a:gd name="connsiteY9" fmla="*/ 2542473 h 3042456"/>
              <a:gd name="connsiteX10" fmla="*/ 1437257 w 4257533"/>
              <a:gd name="connsiteY10" fmla="*/ 3042456 h 3042456"/>
              <a:gd name="connsiteX11" fmla="*/ 673100 w 4257533"/>
              <a:gd name="connsiteY11" fmla="*/ 2542473 h 3042456"/>
              <a:gd name="connsiteX12" fmla="*/ 393708 w 4257533"/>
              <a:gd name="connsiteY12" fmla="*/ 2542473 h 3042456"/>
              <a:gd name="connsiteX13" fmla="*/ 0 w 4257533"/>
              <a:gd name="connsiteY13" fmla="*/ 2148765 h 3042456"/>
              <a:gd name="connsiteX14" fmla="*/ 0 w 4257533"/>
              <a:gd name="connsiteY14" fmla="*/ 2148773 h 3042456"/>
              <a:gd name="connsiteX15" fmla="*/ 0 w 4257533"/>
              <a:gd name="connsiteY15" fmla="*/ 573981 h 3042456"/>
              <a:gd name="connsiteX0" fmla="*/ 0 w 4257642"/>
              <a:gd name="connsiteY0" fmla="*/ 573981 h 3042456"/>
              <a:gd name="connsiteX1" fmla="*/ 393708 w 4257642"/>
              <a:gd name="connsiteY1" fmla="*/ 180273 h 3042456"/>
              <a:gd name="connsiteX2" fmla="*/ 1964709 w 4257642"/>
              <a:gd name="connsiteY2" fmla="*/ 2852 h 3042456"/>
              <a:gd name="connsiteX3" fmla="*/ 3644892 w 4257642"/>
              <a:gd name="connsiteY3" fmla="*/ 180273 h 3042456"/>
              <a:gd name="connsiteX4" fmla="*/ 4038600 w 4257642"/>
              <a:gd name="connsiteY4" fmla="*/ 573981 h 3042456"/>
              <a:gd name="connsiteX5" fmla="*/ 4257533 w 4257642"/>
              <a:gd name="connsiteY5" fmla="*/ 1299389 h 3042456"/>
              <a:gd name="connsiteX6" fmla="*/ 4038600 w 4257642"/>
              <a:gd name="connsiteY6" fmla="*/ 2148773 h 3042456"/>
              <a:gd name="connsiteX7" fmla="*/ 4038600 w 4257642"/>
              <a:gd name="connsiteY7" fmla="*/ 2148765 h 3042456"/>
              <a:gd name="connsiteX8" fmla="*/ 3644892 w 4257642"/>
              <a:gd name="connsiteY8" fmla="*/ 2542473 h 3042456"/>
              <a:gd name="connsiteX9" fmla="*/ 1682750 w 4257642"/>
              <a:gd name="connsiteY9" fmla="*/ 2542473 h 3042456"/>
              <a:gd name="connsiteX10" fmla="*/ 1437257 w 4257642"/>
              <a:gd name="connsiteY10" fmla="*/ 3042456 h 3042456"/>
              <a:gd name="connsiteX11" fmla="*/ 673100 w 4257642"/>
              <a:gd name="connsiteY11" fmla="*/ 2542473 h 3042456"/>
              <a:gd name="connsiteX12" fmla="*/ 393708 w 4257642"/>
              <a:gd name="connsiteY12" fmla="*/ 2542473 h 3042456"/>
              <a:gd name="connsiteX13" fmla="*/ 0 w 4257642"/>
              <a:gd name="connsiteY13" fmla="*/ 2148765 h 3042456"/>
              <a:gd name="connsiteX14" fmla="*/ 0 w 4257642"/>
              <a:gd name="connsiteY14" fmla="*/ 2148773 h 3042456"/>
              <a:gd name="connsiteX15" fmla="*/ 0 w 4257642"/>
              <a:gd name="connsiteY15" fmla="*/ 573981 h 3042456"/>
              <a:gd name="connsiteX0" fmla="*/ 0 w 4162282"/>
              <a:gd name="connsiteY0" fmla="*/ 573981 h 3042456"/>
              <a:gd name="connsiteX1" fmla="*/ 393708 w 4162282"/>
              <a:gd name="connsiteY1" fmla="*/ 180273 h 3042456"/>
              <a:gd name="connsiteX2" fmla="*/ 1964709 w 4162282"/>
              <a:gd name="connsiteY2" fmla="*/ 2852 h 3042456"/>
              <a:gd name="connsiteX3" fmla="*/ 3644892 w 4162282"/>
              <a:gd name="connsiteY3" fmla="*/ 180273 h 3042456"/>
              <a:gd name="connsiteX4" fmla="*/ 4038600 w 4162282"/>
              <a:gd name="connsiteY4" fmla="*/ 573981 h 3042456"/>
              <a:gd name="connsiteX5" fmla="*/ 4161999 w 4162282"/>
              <a:gd name="connsiteY5" fmla="*/ 1299389 h 3042456"/>
              <a:gd name="connsiteX6" fmla="*/ 4038600 w 4162282"/>
              <a:gd name="connsiteY6" fmla="*/ 2148773 h 3042456"/>
              <a:gd name="connsiteX7" fmla="*/ 4038600 w 4162282"/>
              <a:gd name="connsiteY7" fmla="*/ 2148765 h 3042456"/>
              <a:gd name="connsiteX8" fmla="*/ 3644892 w 4162282"/>
              <a:gd name="connsiteY8" fmla="*/ 2542473 h 3042456"/>
              <a:gd name="connsiteX9" fmla="*/ 1682750 w 4162282"/>
              <a:gd name="connsiteY9" fmla="*/ 2542473 h 3042456"/>
              <a:gd name="connsiteX10" fmla="*/ 1437257 w 4162282"/>
              <a:gd name="connsiteY10" fmla="*/ 3042456 h 3042456"/>
              <a:gd name="connsiteX11" fmla="*/ 673100 w 4162282"/>
              <a:gd name="connsiteY11" fmla="*/ 2542473 h 3042456"/>
              <a:gd name="connsiteX12" fmla="*/ 393708 w 4162282"/>
              <a:gd name="connsiteY12" fmla="*/ 2542473 h 3042456"/>
              <a:gd name="connsiteX13" fmla="*/ 0 w 4162282"/>
              <a:gd name="connsiteY13" fmla="*/ 2148765 h 3042456"/>
              <a:gd name="connsiteX14" fmla="*/ 0 w 4162282"/>
              <a:gd name="connsiteY14" fmla="*/ 2148773 h 3042456"/>
              <a:gd name="connsiteX15" fmla="*/ 0 w 4162282"/>
              <a:gd name="connsiteY15" fmla="*/ 573981 h 3042456"/>
              <a:gd name="connsiteX0" fmla="*/ 0 w 4162282"/>
              <a:gd name="connsiteY0" fmla="*/ 573981 h 3042456"/>
              <a:gd name="connsiteX1" fmla="*/ 393708 w 4162282"/>
              <a:gd name="connsiteY1" fmla="*/ 180273 h 3042456"/>
              <a:gd name="connsiteX2" fmla="*/ 1964709 w 4162282"/>
              <a:gd name="connsiteY2" fmla="*/ 2852 h 3042456"/>
              <a:gd name="connsiteX3" fmla="*/ 3644892 w 4162282"/>
              <a:gd name="connsiteY3" fmla="*/ 180273 h 3042456"/>
              <a:gd name="connsiteX4" fmla="*/ 4038600 w 4162282"/>
              <a:gd name="connsiteY4" fmla="*/ 573981 h 3042456"/>
              <a:gd name="connsiteX5" fmla="*/ 4161999 w 4162282"/>
              <a:gd name="connsiteY5" fmla="*/ 1299389 h 3042456"/>
              <a:gd name="connsiteX6" fmla="*/ 4038600 w 4162282"/>
              <a:gd name="connsiteY6" fmla="*/ 2148773 h 3042456"/>
              <a:gd name="connsiteX7" fmla="*/ 4038600 w 4162282"/>
              <a:gd name="connsiteY7" fmla="*/ 2148765 h 3042456"/>
              <a:gd name="connsiteX8" fmla="*/ 3644892 w 4162282"/>
              <a:gd name="connsiteY8" fmla="*/ 2542473 h 3042456"/>
              <a:gd name="connsiteX9" fmla="*/ 1682750 w 4162282"/>
              <a:gd name="connsiteY9" fmla="*/ 2542473 h 3042456"/>
              <a:gd name="connsiteX10" fmla="*/ 1437257 w 4162282"/>
              <a:gd name="connsiteY10" fmla="*/ 3042456 h 3042456"/>
              <a:gd name="connsiteX11" fmla="*/ 673100 w 4162282"/>
              <a:gd name="connsiteY11" fmla="*/ 2542473 h 3042456"/>
              <a:gd name="connsiteX12" fmla="*/ 393708 w 4162282"/>
              <a:gd name="connsiteY12" fmla="*/ 2542473 h 3042456"/>
              <a:gd name="connsiteX13" fmla="*/ 0 w 4162282"/>
              <a:gd name="connsiteY13" fmla="*/ 2148765 h 3042456"/>
              <a:gd name="connsiteX14" fmla="*/ 0 w 4162282"/>
              <a:gd name="connsiteY14" fmla="*/ 2148773 h 3042456"/>
              <a:gd name="connsiteX15" fmla="*/ 0 w 4162282"/>
              <a:gd name="connsiteY15" fmla="*/ 573981 h 3042456"/>
              <a:gd name="connsiteX0" fmla="*/ 0 w 4162282"/>
              <a:gd name="connsiteY0" fmla="*/ 573981 h 3042456"/>
              <a:gd name="connsiteX1" fmla="*/ 393708 w 4162282"/>
              <a:gd name="connsiteY1" fmla="*/ 180273 h 3042456"/>
              <a:gd name="connsiteX2" fmla="*/ 1964709 w 4162282"/>
              <a:gd name="connsiteY2" fmla="*/ 2852 h 3042456"/>
              <a:gd name="connsiteX3" fmla="*/ 3644892 w 4162282"/>
              <a:gd name="connsiteY3" fmla="*/ 180273 h 3042456"/>
              <a:gd name="connsiteX4" fmla="*/ 4038600 w 4162282"/>
              <a:gd name="connsiteY4" fmla="*/ 573981 h 3042456"/>
              <a:gd name="connsiteX5" fmla="*/ 4161999 w 4162282"/>
              <a:gd name="connsiteY5" fmla="*/ 1299389 h 3042456"/>
              <a:gd name="connsiteX6" fmla="*/ 4038600 w 4162282"/>
              <a:gd name="connsiteY6" fmla="*/ 2148773 h 3042456"/>
              <a:gd name="connsiteX7" fmla="*/ 4038600 w 4162282"/>
              <a:gd name="connsiteY7" fmla="*/ 2148765 h 3042456"/>
              <a:gd name="connsiteX8" fmla="*/ 3644892 w 4162282"/>
              <a:gd name="connsiteY8" fmla="*/ 2542473 h 3042456"/>
              <a:gd name="connsiteX9" fmla="*/ 1682750 w 4162282"/>
              <a:gd name="connsiteY9" fmla="*/ 2542473 h 3042456"/>
              <a:gd name="connsiteX10" fmla="*/ 1437257 w 4162282"/>
              <a:gd name="connsiteY10" fmla="*/ 3042456 h 3042456"/>
              <a:gd name="connsiteX11" fmla="*/ 673100 w 4162282"/>
              <a:gd name="connsiteY11" fmla="*/ 2542473 h 3042456"/>
              <a:gd name="connsiteX12" fmla="*/ 393708 w 4162282"/>
              <a:gd name="connsiteY12" fmla="*/ 2542473 h 3042456"/>
              <a:gd name="connsiteX13" fmla="*/ 0 w 4162282"/>
              <a:gd name="connsiteY13" fmla="*/ 2148765 h 3042456"/>
              <a:gd name="connsiteX14" fmla="*/ 0 w 4162282"/>
              <a:gd name="connsiteY14" fmla="*/ 2148773 h 3042456"/>
              <a:gd name="connsiteX15" fmla="*/ 0 w 4162282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682750 w 4122144"/>
              <a:gd name="connsiteY9" fmla="*/ 2542473 h 3042456"/>
              <a:gd name="connsiteX10" fmla="*/ 1437257 w 4122144"/>
              <a:gd name="connsiteY10" fmla="*/ 3042456 h 3042456"/>
              <a:gd name="connsiteX11" fmla="*/ 673100 w 4122144"/>
              <a:gd name="connsiteY11" fmla="*/ 2542473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682750 w 4122144"/>
              <a:gd name="connsiteY9" fmla="*/ 2542473 h 3042456"/>
              <a:gd name="connsiteX10" fmla="*/ 1437257 w 4122144"/>
              <a:gd name="connsiteY10" fmla="*/ 3042456 h 3042456"/>
              <a:gd name="connsiteX11" fmla="*/ 673100 w 4122144"/>
              <a:gd name="connsiteY11" fmla="*/ 2542473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682750 w 4122144"/>
              <a:gd name="connsiteY9" fmla="*/ 2542473 h 3042456"/>
              <a:gd name="connsiteX10" fmla="*/ 1437257 w 4122144"/>
              <a:gd name="connsiteY10" fmla="*/ 3042456 h 3042456"/>
              <a:gd name="connsiteX11" fmla="*/ 673100 w 4122144"/>
              <a:gd name="connsiteY11" fmla="*/ 2542473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682750 w 4122144"/>
              <a:gd name="connsiteY9" fmla="*/ 2542473 h 3042456"/>
              <a:gd name="connsiteX10" fmla="*/ 1437257 w 4122144"/>
              <a:gd name="connsiteY10" fmla="*/ 3042456 h 3042456"/>
              <a:gd name="connsiteX11" fmla="*/ 673100 w 4122144"/>
              <a:gd name="connsiteY11" fmla="*/ 2542473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355204 w 4122144"/>
              <a:gd name="connsiteY9" fmla="*/ 2528825 h 3042456"/>
              <a:gd name="connsiteX10" fmla="*/ 1437257 w 4122144"/>
              <a:gd name="connsiteY10" fmla="*/ 3042456 h 3042456"/>
              <a:gd name="connsiteX11" fmla="*/ 673100 w 4122144"/>
              <a:gd name="connsiteY11" fmla="*/ 2542473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355204 w 4122144"/>
              <a:gd name="connsiteY9" fmla="*/ 2528825 h 3042456"/>
              <a:gd name="connsiteX10" fmla="*/ 1437257 w 4122144"/>
              <a:gd name="connsiteY10" fmla="*/ 3042456 h 3042456"/>
              <a:gd name="connsiteX11" fmla="*/ 782282 w 4122144"/>
              <a:gd name="connsiteY11" fmla="*/ 2556120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355204 w 4122144"/>
              <a:gd name="connsiteY9" fmla="*/ 2528825 h 3042456"/>
              <a:gd name="connsiteX10" fmla="*/ 1437257 w 4122144"/>
              <a:gd name="connsiteY10" fmla="*/ 3042456 h 3042456"/>
              <a:gd name="connsiteX11" fmla="*/ 782282 w 4122144"/>
              <a:gd name="connsiteY11" fmla="*/ 2556120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0 w 4122144"/>
              <a:gd name="connsiteY0" fmla="*/ 573981 h 3042456"/>
              <a:gd name="connsiteX1" fmla="*/ 393708 w 4122144"/>
              <a:gd name="connsiteY1" fmla="*/ 180273 h 3042456"/>
              <a:gd name="connsiteX2" fmla="*/ 1964709 w 4122144"/>
              <a:gd name="connsiteY2" fmla="*/ 2852 h 3042456"/>
              <a:gd name="connsiteX3" fmla="*/ 3644892 w 4122144"/>
              <a:gd name="connsiteY3" fmla="*/ 180273 h 3042456"/>
              <a:gd name="connsiteX4" fmla="*/ 4038600 w 4122144"/>
              <a:gd name="connsiteY4" fmla="*/ 573981 h 3042456"/>
              <a:gd name="connsiteX5" fmla="*/ 4121055 w 4122144"/>
              <a:gd name="connsiteY5" fmla="*/ 1326685 h 3042456"/>
              <a:gd name="connsiteX6" fmla="*/ 4038600 w 4122144"/>
              <a:gd name="connsiteY6" fmla="*/ 2148773 h 3042456"/>
              <a:gd name="connsiteX7" fmla="*/ 4038600 w 4122144"/>
              <a:gd name="connsiteY7" fmla="*/ 2148765 h 3042456"/>
              <a:gd name="connsiteX8" fmla="*/ 3644892 w 4122144"/>
              <a:gd name="connsiteY8" fmla="*/ 2542473 h 3042456"/>
              <a:gd name="connsiteX9" fmla="*/ 1355204 w 4122144"/>
              <a:gd name="connsiteY9" fmla="*/ 2528825 h 3042456"/>
              <a:gd name="connsiteX10" fmla="*/ 1437257 w 4122144"/>
              <a:gd name="connsiteY10" fmla="*/ 3042456 h 3042456"/>
              <a:gd name="connsiteX11" fmla="*/ 782282 w 4122144"/>
              <a:gd name="connsiteY11" fmla="*/ 2556120 h 3042456"/>
              <a:gd name="connsiteX12" fmla="*/ 393708 w 4122144"/>
              <a:gd name="connsiteY12" fmla="*/ 2542473 h 3042456"/>
              <a:gd name="connsiteX13" fmla="*/ 0 w 4122144"/>
              <a:gd name="connsiteY13" fmla="*/ 2148765 h 3042456"/>
              <a:gd name="connsiteX14" fmla="*/ 0 w 4122144"/>
              <a:gd name="connsiteY14" fmla="*/ 2148773 h 3042456"/>
              <a:gd name="connsiteX15" fmla="*/ 0 w 4122144"/>
              <a:gd name="connsiteY15" fmla="*/ 573981 h 3042456"/>
              <a:gd name="connsiteX0" fmla="*/ 570 w 4122714"/>
              <a:gd name="connsiteY0" fmla="*/ 573981 h 3042456"/>
              <a:gd name="connsiteX1" fmla="*/ 394278 w 4122714"/>
              <a:gd name="connsiteY1" fmla="*/ 180273 h 3042456"/>
              <a:gd name="connsiteX2" fmla="*/ 1965279 w 4122714"/>
              <a:gd name="connsiteY2" fmla="*/ 2852 h 3042456"/>
              <a:gd name="connsiteX3" fmla="*/ 3645462 w 4122714"/>
              <a:gd name="connsiteY3" fmla="*/ 180273 h 3042456"/>
              <a:gd name="connsiteX4" fmla="*/ 4039170 w 4122714"/>
              <a:gd name="connsiteY4" fmla="*/ 573981 h 3042456"/>
              <a:gd name="connsiteX5" fmla="*/ 4121625 w 4122714"/>
              <a:gd name="connsiteY5" fmla="*/ 1326685 h 3042456"/>
              <a:gd name="connsiteX6" fmla="*/ 4039170 w 4122714"/>
              <a:gd name="connsiteY6" fmla="*/ 2148773 h 3042456"/>
              <a:gd name="connsiteX7" fmla="*/ 4039170 w 4122714"/>
              <a:gd name="connsiteY7" fmla="*/ 2148765 h 3042456"/>
              <a:gd name="connsiteX8" fmla="*/ 3645462 w 4122714"/>
              <a:gd name="connsiteY8" fmla="*/ 2542473 h 3042456"/>
              <a:gd name="connsiteX9" fmla="*/ 1355774 w 4122714"/>
              <a:gd name="connsiteY9" fmla="*/ 2528825 h 3042456"/>
              <a:gd name="connsiteX10" fmla="*/ 1437827 w 4122714"/>
              <a:gd name="connsiteY10" fmla="*/ 3042456 h 3042456"/>
              <a:gd name="connsiteX11" fmla="*/ 782852 w 4122714"/>
              <a:gd name="connsiteY11" fmla="*/ 2556120 h 3042456"/>
              <a:gd name="connsiteX12" fmla="*/ 394278 w 4122714"/>
              <a:gd name="connsiteY12" fmla="*/ 2542473 h 3042456"/>
              <a:gd name="connsiteX13" fmla="*/ 570 w 4122714"/>
              <a:gd name="connsiteY13" fmla="*/ 2148765 h 3042456"/>
              <a:gd name="connsiteX14" fmla="*/ 570 w 4122714"/>
              <a:gd name="connsiteY14" fmla="*/ 2148773 h 3042456"/>
              <a:gd name="connsiteX15" fmla="*/ 0 w 4122714"/>
              <a:gd name="connsiteY15" fmla="*/ 1381276 h 3042456"/>
              <a:gd name="connsiteX16" fmla="*/ 570 w 4122714"/>
              <a:gd name="connsiteY16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503460 w 4231896"/>
              <a:gd name="connsiteY12" fmla="*/ 2542473 h 3042456"/>
              <a:gd name="connsiteX13" fmla="*/ 109752 w 4231896"/>
              <a:gd name="connsiteY13" fmla="*/ 2148765 h 3042456"/>
              <a:gd name="connsiteX14" fmla="*/ 109752 w 4231896"/>
              <a:gd name="connsiteY14" fmla="*/ 2148773 h 3042456"/>
              <a:gd name="connsiteX15" fmla="*/ 0 w 4231896"/>
              <a:gd name="connsiteY15" fmla="*/ 1381276 h 3042456"/>
              <a:gd name="connsiteX16" fmla="*/ 109752 w 4231896"/>
              <a:gd name="connsiteY16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503460 w 4231896"/>
              <a:gd name="connsiteY12" fmla="*/ 2542473 h 3042456"/>
              <a:gd name="connsiteX13" fmla="*/ 109752 w 4231896"/>
              <a:gd name="connsiteY13" fmla="*/ 2148765 h 3042456"/>
              <a:gd name="connsiteX14" fmla="*/ 109752 w 4231896"/>
              <a:gd name="connsiteY14" fmla="*/ 2148773 h 3042456"/>
              <a:gd name="connsiteX15" fmla="*/ 0 w 4231896"/>
              <a:gd name="connsiteY15" fmla="*/ 1381276 h 3042456"/>
              <a:gd name="connsiteX16" fmla="*/ 109752 w 4231896"/>
              <a:gd name="connsiteY16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503460 w 4231896"/>
              <a:gd name="connsiteY12" fmla="*/ 2542473 h 3042456"/>
              <a:gd name="connsiteX13" fmla="*/ 109752 w 4231896"/>
              <a:gd name="connsiteY13" fmla="*/ 2148765 h 3042456"/>
              <a:gd name="connsiteX14" fmla="*/ 109752 w 4231896"/>
              <a:gd name="connsiteY14" fmla="*/ 2148773 h 3042456"/>
              <a:gd name="connsiteX15" fmla="*/ 0 w 4231896"/>
              <a:gd name="connsiteY15" fmla="*/ 1381276 h 3042456"/>
              <a:gd name="connsiteX16" fmla="*/ 109752 w 4231896"/>
              <a:gd name="connsiteY16" fmla="*/ 573981 h 3042456"/>
              <a:gd name="connsiteX0" fmla="*/ 109928 w 4232072"/>
              <a:gd name="connsiteY0" fmla="*/ 573981 h 3042456"/>
              <a:gd name="connsiteX1" fmla="*/ 503636 w 4232072"/>
              <a:gd name="connsiteY1" fmla="*/ 180273 h 3042456"/>
              <a:gd name="connsiteX2" fmla="*/ 2074637 w 4232072"/>
              <a:gd name="connsiteY2" fmla="*/ 2852 h 3042456"/>
              <a:gd name="connsiteX3" fmla="*/ 3754820 w 4232072"/>
              <a:gd name="connsiteY3" fmla="*/ 180273 h 3042456"/>
              <a:gd name="connsiteX4" fmla="*/ 4148528 w 4232072"/>
              <a:gd name="connsiteY4" fmla="*/ 573981 h 3042456"/>
              <a:gd name="connsiteX5" fmla="*/ 4230983 w 4232072"/>
              <a:gd name="connsiteY5" fmla="*/ 1326685 h 3042456"/>
              <a:gd name="connsiteX6" fmla="*/ 4148528 w 4232072"/>
              <a:gd name="connsiteY6" fmla="*/ 2148773 h 3042456"/>
              <a:gd name="connsiteX7" fmla="*/ 4148528 w 4232072"/>
              <a:gd name="connsiteY7" fmla="*/ 2148765 h 3042456"/>
              <a:gd name="connsiteX8" fmla="*/ 3754820 w 4232072"/>
              <a:gd name="connsiteY8" fmla="*/ 2542473 h 3042456"/>
              <a:gd name="connsiteX9" fmla="*/ 1465132 w 4232072"/>
              <a:gd name="connsiteY9" fmla="*/ 2528825 h 3042456"/>
              <a:gd name="connsiteX10" fmla="*/ 1547185 w 4232072"/>
              <a:gd name="connsiteY10" fmla="*/ 3042456 h 3042456"/>
              <a:gd name="connsiteX11" fmla="*/ 892210 w 4232072"/>
              <a:gd name="connsiteY11" fmla="*/ 2556120 h 3042456"/>
              <a:gd name="connsiteX12" fmla="*/ 503636 w 4232072"/>
              <a:gd name="connsiteY12" fmla="*/ 2542473 h 3042456"/>
              <a:gd name="connsiteX13" fmla="*/ 109928 w 4232072"/>
              <a:gd name="connsiteY13" fmla="*/ 2148765 h 3042456"/>
              <a:gd name="connsiteX14" fmla="*/ 109928 w 4232072"/>
              <a:gd name="connsiteY14" fmla="*/ 2148773 h 3042456"/>
              <a:gd name="connsiteX15" fmla="*/ 176 w 4232072"/>
              <a:gd name="connsiteY15" fmla="*/ 1381276 h 3042456"/>
              <a:gd name="connsiteX16" fmla="*/ 109928 w 4232072"/>
              <a:gd name="connsiteY16" fmla="*/ 573981 h 3042456"/>
              <a:gd name="connsiteX0" fmla="*/ 109963 w 4232107"/>
              <a:gd name="connsiteY0" fmla="*/ 573981 h 3042456"/>
              <a:gd name="connsiteX1" fmla="*/ 503671 w 4232107"/>
              <a:gd name="connsiteY1" fmla="*/ 180273 h 3042456"/>
              <a:gd name="connsiteX2" fmla="*/ 2074672 w 4232107"/>
              <a:gd name="connsiteY2" fmla="*/ 2852 h 3042456"/>
              <a:gd name="connsiteX3" fmla="*/ 3754855 w 4232107"/>
              <a:gd name="connsiteY3" fmla="*/ 180273 h 3042456"/>
              <a:gd name="connsiteX4" fmla="*/ 4148563 w 4232107"/>
              <a:gd name="connsiteY4" fmla="*/ 573981 h 3042456"/>
              <a:gd name="connsiteX5" fmla="*/ 4231018 w 4232107"/>
              <a:gd name="connsiteY5" fmla="*/ 1326685 h 3042456"/>
              <a:gd name="connsiteX6" fmla="*/ 4148563 w 4232107"/>
              <a:gd name="connsiteY6" fmla="*/ 2148773 h 3042456"/>
              <a:gd name="connsiteX7" fmla="*/ 4148563 w 4232107"/>
              <a:gd name="connsiteY7" fmla="*/ 2148765 h 3042456"/>
              <a:gd name="connsiteX8" fmla="*/ 3754855 w 4232107"/>
              <a:gd name="connsiteY8" fmla="*/ 2542473 h 3042456"/>
              <a:gd name="connsiteX9" fmla="*/ 1465167 w 4232107"/>
              <a:gd name="connsiteY9" fmla="*/ 2528825 h 3042456"/>
              <a:gd name="connsiteX10" fmla="*/ 1547220 w 4232107"/>
              <a:gd name="connsiteY10" fmla="*/ 3042456 h 3042456"/>
              <a:gd name="connsiteX11" fmla="*/ 892245 w 4232107"/>
              <a:gd name="connsiteY11" fmla="*/ 2556120 h 3042456"/>
              <a:gd name="connsiteX12" fmla="*/ 503671 w 4232107"/>
              <a:gd name="connsiteY12" fmla="*/ 2542473 h 3042456"/>
              <a:gd name="connsiteX13" fmla="*/ 109963 w 4232107"/>
              <a:gd name="connsiteY13" fmla="*/ 2148765 h 3042456"/>
              <a:gd name="connsiteX14" fmla="*/ 109963 w 4232107"/>
              <a:gd name="connsiteY14" fmla="*/ 2148773 h 3042456"/>
              <a:gd name="connsiteX15" fmla="*/ 211 w 4232107"/>
              <a:gd name="connsiteY15" fmla="*/ 1381276 h 3042456"/>
              <a:gd name="connsiteX16" fmla="*/ 109963 w 4232107"/>
              <a:gd name="connsiteY16" fmla="*/ 573981 h 3042456"/>
              <a:gd name="connsiteX0" fmla="*/ 109963 w 4232107"/>
              <a:gd name="connsiteY0" fmla="*/ 573981 h 3042456"/>
              <a:gd name="connsiteX1" fmla="*/ 503671 w 4232107"/>
              <a:gd name="connsiteY1" fmla="*/ 180273 h 3042456"/>
              <a:gd name="connsiteX2" fmla="*/ 2074672 w 4232107"/>
              <a:gd name="connsiteY2" fmla="*/ 2852 h 3042456"/>
              <a:gd name="connsiteX3" fmla="*/ 3754855 w 4232107"/>
              <a:gd name="connsiteY3" fmla="*/ 180273 h 3042456"/>
              <a:gd name="connsiteX4" fmla="*/ 4148563 w 4232107"/>
              <a:gd name="connsiteY4" fmla="*/ 573981 h 3042456"/>
              <a:gd name="connsiteX5" fmla="*/ 4231018 w 4232107"/>
              <a:gd name="connsiteY5" fmla="*/ 1326685 h 3042456"/>
              <a:gd name="connsiteX6" fmla="*/ 4148563 w 4232107"/>
              <a:gd name="connsiteY6" fmla="*/ 2148773 h 3042456"/>
              <a:gd name="connsiteX7" fmla="*/ 4148563 w 4232107"/>
              <a:gd name="connsiteY7" fmla="*/ 2148765 h 3042456"/>
              <a:gd name="connsiteX8" fmla="*/ 3754855 w 4232107"/>
              <a:gd name="connsiteY8" fmla="*/ 2542473 h 3042456"/>
              <a:gd name="connsiteX9" fmla="*/ 1465167 w 4232107"/>
              <a:gd name="connsiteY9" fmla="*/ 2528825 h 3042456"/>
              <a:gd name="connsiteX10" fmla="*/ 1547220 w 4232107"/>
              <a:gd name="connsiteY10" fmla="*/ 3042456 h 3042456"/>
              <a:gd name="connsiteX11" fmla="*/ 892245 w 4232107"/>
              <a:gd name="connsiteY11" fmla="*/ 2556120 h 3042456"/>
              <a:gd name="connsiteX12" fmla="*/ 503671 w 4232107"/>
              <a:gd name="connsiteY12" fmla="*/ 2542473 h 3042456"/>
              <a:gd name="connsiteX13" fmla="*/ 109963 w 4232107"/>
              <a:gd name="connsiteY13" fmla="*/ 2148765 h 3042456"/>
              <a:gd name="connsiteX14" fmla="*/ 109963 w 4232107"/>
              <a:gd name="connsiteY14" fmla="*/ 2148773 h 3042456"/>
              <a:gd name="connsiteX15" fmla="*/ 211 w 4232107"/>
              <a:gd name="connsiteY15" fmla="*/ 1381276 h 3042456"/>
              <a:gd name="connsiteX16" fmla="*/ 109963 w 4232107"/>
              <a:gd name="connsiteY16" fmla="*/ 573981 h 3042456"/>
              <a:gd name="connsiteX0" fmla="*/ 109963 w 4232107"/>
              <a:gd name="connsiteY0" fmla="*/ 573981 h 3042456"/>
              <a:gd name="connsiteX1" fmla="*/ 503671 w 4232107"/>
              <a:gd name="connsiteY1" fmla="*/ 180273 h 3042456"/>
              <a:gd name="connsiteX2" fmla="*/ 2074672 w 4232107"/>
              <a:gd name="connsiteY2" fmla="*/ 2852 h 3042456"/>
              <a:gd name="connsiteX3" fmla="*/ 3754855 w 4232107"/>
              <a:gd name="connsiteY3" fmla="*/ 180273 h 3042456"/>
              <a:gd name="connsiteX4" fmla="*/ 4148563 w 4232107"/>
              <a:gd name="connsiteY4" fmla="*/ 573981 h 3042456"/>
              <a:gd name="connsiteX5" fmla="*/ 4231018 w 4232107"/>
              <a:gd name="connsiteY5" fmla="*/ 1326685 h 3042456"/>
              <a:gd name="connsiteX6" fmla="*/ 4148563 w 4232107"/>
              <a:gd name="connsiteY6" fmla="*/ 2148773 h 3042456"/>
              <a:gd name="connsiteX7" fmla="*/ 4148563 w 4232107"/>
              <a:gd name="connsiteY7" fmla="*/ 2148765 h 3042456"/>
              <a:gd name="connsiteX8" fmla="*/ 3754855 w 4232107"/>
              <a:gd name="connsiteY8" fmla="*/ 2542473 h 3042456"/>
              <a:gd name="connsiteX9" fmla="*/ 1465167 w 4232107"/>
              <a:gd name="connsiteY9" fmla="*/ 2528825 h 3042456"/>
              <a:gd name="connsiteX10" fmla="*/ 1547220 w 4232107"/>
              <a:gd name="connsiteY10" fmla="*/ 3042456 h 3042456"/>
              <a:gd name="connsiteX11" fmla="*/ 892245 w 4232107"/>
              <a:gd name="connsiteY11" fmla="*/ 2556120 h 3042456"/>
              <a:gd name="connsiteX12" fmla="*/ 503671 w 4232107"/>
              <a:gd name="connsiteY12" fmla="*/ 2542473 h 3042456"/>
              <a:gd name="connsiteX13" fmla="*/ 109963 w 4232107"/>
              <a:gd name="connsiteY13" fmla="*/ 2148765 h 3042456"/>
              <a:gd name="connsiteX14" fmla="*/ 109963 w 4232107"/>
              <a:gd name="connsiteY14" fmla="*/ 2148773 h 3042456"/>
              <a:gd name="connsiteX15" fmla="*/ 211 w 4232107"/>
              <a:gd name="connsiteY15" fmla="*/ 1381276 h 3042456"/>
              <a:gd name="connsiteX16" fmla="*/ 109963 w 4232107"/>
              <a:gd name="connsiteY16" fmla="*/ 573981 h 3042456"/>
              <a:gd name="connsiteX0" fmla="*/ 110015 w 4232159"/>
              <a:gd name="connsiteY0" fmla="*/ 573981 h 3042456"/>
              <a:gd name="connsiteX1" fmla="*/ 503723 w 4232159"/>
              <a:gd name="connsiteY1" fmla="*/ 180273 h 3042456"/>
              <a:gd name="connsiteX2" fmla="*/ 2074724 w 4232159"/>
              <a:gd name="connsiteY2" fmla="*/ 2852 h 3042456"/>
              <a:gd name="connsiteX3" fmla="*/ 3754907 w 4232159"/>
              <a:gd name="connsiteY3" fmla="*/ 180273 h 3042456"/>
              <a:gd name="connsiteX4" fmla="*/ 4148615 w 4232159"/>
              <a:gd name="connsiteY4" fmla="*/ 573981 h 3042456"/>
              <a:gd name="connsiteX5" fmla="*/ 4231070 w 4232159"/>
              <a:gd name="connsiteY5" fmla="*/ 1326685 h 3042456"/>
              <a:gd name="connsiteX6" fmla="*/ 4148615 w 4232159"/>
              <a:gd name="connsiteY6" fmla="*/ 2148773 h 3042456"/>
              <a:gd name="connsiteX7" fmla="*/ 4148615 w 4232159"/>
              <a:gd name="connsiteY7" fmla="*/ 2148765 h 3042456"/>
              <a:gd name="connsiteX8" fmla="*/ 3754907 w 4232159"/>
              <a:gd name="connsiteY8" fmla="*/ 2542473 h 3042456"/>
              <a:gd name="connsiteX9" fmla="*/ 1465219 w 4232159"/>
              <a:gd name="connsiteY9" fmla="*/ 2528825 h 3042456"/>
              <a:gd name="connsiteX10" fmla="*/ 1547272 w 4232159"/>
              <a:gd name="connsiteY10" fmla="*/ 3042456 h 3042456"/>
              <a:gd name="connsiteX11" fmla="*/ 892297 w 4232159"/>
              <a:gd name="connsiteY11" fmla="*/ 2556120 h 3042456"/>
              <a:gd name="connsiteX12" fmla="*/ 503723 w 4232159"/>
              <a:gd name="connsiteY12" fmla="*/ 2542473 h 3042456"/>
              <a:gd name="connsiteX13" fmla="*/ 110015 w 4232159"/>
              <a:gd name="connsiteY13" fmla="*/ 2148765 h 3042456"/>
              <a:gd name="connsiteX14" fmla="*/ 110015 w 4232159"/>
              <a:gd name="connsiteY14" fmla="*/ 2148773 h 3042456"/>
              <a:gd name="connsiteX15" fmla="*/ 263 w 4232159"/>
              <a:gd name="connsiteY15" fmla="*/ 1381276 h 3042456"/>
              <a:gd name="connsiteX16" fmla="*/ 110015 w 4232159"/>
              <a:gd name="connsiteY16" fmla="*/ 573981 h 3042456"/>
              <a:gd name="connsiteX0" fmla="*/ 109964 w 4232108"/>
              <a:gd name="connsiteY0" fmla="*/ 573981 h 3042456"/>
              <a:gd name="connsiteX1" fmla="*/ 503672 w 4232108"/>
              <a:gd name="connsiteY1" fmla="*/ 180273 h 3042456"/>
              <a:gd name="connsiteX2" fmla="*/ 2074673 w 4232108"/>
              <a:gd name="connsiteY2" fmla="*/ 2852 h 3042456"/>
              <a:gd name="connsiteX3" fmla="*/ 3754856 w 4232108"/>
              <a:gd name="connsiteY3" fmla="*/ 180273 h 3042456"/>
              <a:gd name="connsiteX4" fmla="*/ 4148564 w 4232108"/>
              <a:gd name="connsiteY4" fmla="*/ 573981 h 3042456"/>
              <a:gd name="connsiteX5" fmla="*/ 4231019 w 4232108"/>
              <a:gd name="connsiteY5" fmla="*/ 1326685 h 3042456"/>
              <a:gd name="connsiteX6" fmla="*/ 4148564 w 4232108"/>
              <a:gd name="connsiteY6" fmla="*/ 2148773 h 3042456"/>
              <a:gd name="connsiteX7" fmla="*/ 4148564 w 4232108"/>
              <a:gd name="connsiteY7" fmla="*/ 2148765 h 3042456"/>
              <a:gd name="connsiteX8" fmla="*/ 3754856 w 4232108"/>
              <a:gd name="connsiteY8" fmla="*/ 2542473 h 3042456"/>
              <a:gd name="connsiteX9" fmla="*/ 1465168 w 4232108"/>
              <a:gd name="connsiteY9" fmla="*/ 2528825 h 3042456"/>
              <a:gd name="connsiteX10" fmla="*/ 1547221 w 4232108"/>
              <a:gd name="connsiteY10" fmla="*/ 3042456 h 3042456"/>
              <a:gd name="connsiteX11" fmla="*/ 892246 w 4232108"/>
              <a:gd name="connsiteY11" fmla="*/ 2556120 h 3042456"/>
              <a:gd name="connsiteX12" fmla="*/ 503672 w 4232108"/>
              <a:gd name="connsiteY12" fmla="*/ 2542473 h 3042456"/>
              <a:gd name="connsiteX13" fmla="*/ 109964 w 4232108"/>
              <a:gd name="connsiteY13" fmla="*/ 2148765 h 3042456"/>
              <a:gd name="connsiteX14" fmla="*/ 109964 w 4232108"/>
              <a:gd name="connsiteY14" fmla="*/ 2148773 h 3042456"/>
              <a:gd name="connsiteX15" fmla="*/ 212 w 4232108"/>
              <a:gd name="connsiteY15" fmla="*/ 1381276 h 3042456"/>
              <a:gd name="connsiteX16" fmla="*/ 109964 w 4232108"/>
              <a:gd name="connsiteY16" fmla="*/ 573981 h 3042456"/>
              <a:gd name="connsiteX0" fmla="*/ 110067 w 4232211"/>
              <a:gd name="connsiteY0" fmla="*/ 573981 h 3042456"/>
              <a:gd name="connsiteX1" fmla="*/ 503775 w 4232211"/>
              <a:gd name="connsiteY1" fmla="*/ 180273 h 3042456"/>
              <a:gd name="connsiteX2" fmla="*/ 2074776 w 4232211"/>
              <a:gd name="connsiteY2" fmla="*/ 2852 h 3042456"/>
              <a:gd name="connsiteX3" fmla="*/ 3754959 w 4232211"/>
              <a:gd name="connsiteY3" fmla="*/ 180273 h 3042456"/>
              <a:gd name="connsiteX4" fmla="*/ 4148667 w 4232211"/>
              <a:gd name="connsiteY4" fmla="*/ 573981 h 3042456"/>
              <a:gd name="connsiteX5" fmla="*/ 4231122 w 4232211"/>
              <a:gd name="connsiteY5" fmla="*/ 1326685 h 3042456"/>
              <a:gd name="connsiteX6" fmla="*/ 4148667 w 4232211"/>
              <a:gd name="connsiteY6" fmla="*/ 2148773 h 3042456"/>
              <a:gd name="connsiteX7" fmla="*/ 4148667 w 4232211"/>
              <a:gd name="connsiteY7" fmla="*/ 2148765 h 3042456"/>
              <a:gd name="connsiteX8" fmla="*/ 3754959 w 4232211"/>
              <a:gd name="connsiteY8" fmla="*/ 2542473 h 3042456"/>
              <a:gd name="connsiteX9" fmla="*/ 1465271 w 4232211"/>
              <a:gd name="connsiteY9" fmla="*/ 2528825 h 3042456"/>
              <a:gd name="connsiteX10" fmla="*/ 1547324 w 4232211"/>
              <a:gd name="connsiteY10" fmla="*/ 3042456 h 3042456"/>
              <a:gd name="connsiteX11" fmla="*/ 892349 w 4232211"/>
              <a:gd name="connsiteY11" fmla="*/ 2556120 h 3042456"/>
              <a:gd name="connsiteX12" fmla="*/ 503775 w 4232211"/>
              <a:gd name="connsiteY12" fmla="*/ 2542473 h 3042456"/>
              <a:gd name="connsiteX13" fmla="*/ 110067 w 4232211"/>
              <a:gd name="connsiteY13" fmla="*/ 2148765 h 3042456"/>
              <a:gd name="connsiteX14" fmla="*/ 110067 w 4232211"/>
              <a:gd name="connsiteY14" fmla="*/ 2148773 h 3042456"/>
              <a:gd name="connsiteX15" fmla="*/ 315 w 4232211"/>
              <a:gd name="connsiteY15" fmla="*/ 1381276 h 3042456"/>
              <a:gd name="connsiteX16" fmla="*/ 110067 w 4232211"/>
              <a:gd name="connsiteY16" fmla="*/ 573981 h 3042456"/>
              <a:gd name="connsiteX0" fmla="*/ 109813 w 4231957"/>
              <a:gd name="connsiteY0" fmla="*/ 573981 h 3042456"/>
              <a:gd name="connsiteX1" fmla="*/ 503521 w 4231957"/>
              <a:gd name="connsiteY1" fmla="*/ 180273 h 3042456"/>
              <a:gd name="connsiteX2" fmla="*/ 2074522 w 4231957"/>
              <a:gd name="connsiteY2" fmla="*/ 2852 h 3042456"/>
              <a:gd name="connsiteX3" fmla="*/ 3754705 w 4231957"/>
              <a:gd name="connsiteY3" fmla="*/ 180273 h 3042456"/>
              <a:gd name="connsiteX4" fmla="*/ 4148413 w 4231957"/>
              <a:gd name="connsiteY4" fmla="*/ 573981 h 3042456"/>
              <a:gd name="connsiteX5" fmla="*/ 4230868 w 4231957"/>
              <a:gd name="connsiteY5" fmla="*/ 1326685 h 3042456"/>
              <a:gd name="connsiteX6" fmla="*/ 4148413 w 4231957"/>
              <a:gd name="connsiteY6" fmla="*/ 2148773 h 3042456"/>
              <a:gd name="connsiteX7" fmla="*/ 4148413 w 4231957"/>
              <a:gd name="connsiteY7" fmla="*/ 2148765 h 3042456"/>
              <a:gd name="connsiteX8" fmla="*/ 3754705 w 4231957"/>
              <a:gd name="connsiteY8" fmla="*/ 2542473 h 3042456"/>
              <a:gd name="connsiteX9" fmla="*/ 1465017 w 4231957"/>
              <a:gd name="connsiteY9" fmla="*/ 2528825 h 3042456"/>
              <a:gd name="connsiteX10" fmla="*/ 1547070 w 4231957"/>
              <a:gd name="connsiteY10" fmla="*/ 3042456 h 3042456"/>
              <a:gd name="connsiteX11" fmla="*/ 892095 w 4231957"/>
              <a:gd name="connsiteY11" fmla="*/ 2556120 h 3042456"/>
              <a:gd name="connsiteX12" fmla="*/ 503521 w 4231957"/>
              <a:gd name="connsiteY12" fmla="*/ 2542473 h 3042456"/>
              <a:gd name="connsiteX13" fmla="*/ 109813 w 4231957"/>
              <a:gd name="connsiteY13" fmla="*/ 2148765 h 3042456"/>
              <a:gd name="connsiteX14" fmla="*/ 109813 w 4231957"/>
              <a:gd name="connsiteY14" fmla="*/ 2148773 h 3042456"/>
              <a:gd name="connsiteX15" fmla="*/ 61 w 4231957"/>
              <a:gd name="connsiteY15" fmla="*/ 1381276 h 3042456"/>
              <a:gd name="connsiteX16" fmla="*/ 109813 w 4231957"/>
              <a:gd name="connsiteY16" fmla="*/ 573981 h 3042456"/>
              <a:gd name="connsiteX0" fmla="*/ 110177 w 4232321"/>
              <a:gd name="connsiteY0" fmla="*/ 573981 h 3042456"/>
              <a:gd name="connsiteX1" fmla="*/ 503885 w 4232321"/>
              <a:gd name="connsiteY1" fmla="*/ 180273 h 3042456"/>
              <a:gd name="connsiteX2" fmla="*/ 2074886 w 4232321"/>
              <a:gd name="connsiteY2" fmla="*/ 2852 h 3042456"/>
              <a:gd name="connsiteX3" fmla="*/ 3755069 w 4232321"/>
              <a:gd name="connsiteY3" fmla="*/ 180273 h 3042456"/>
              <a:gd name="connsiteX4" fmla="*/ 4148777 w 4232321"/>
              <a:gd name="connsiteY4" fmla="*/ 573981 h 3042456"/>
              <a:gd name="connsiteX5" fmla="*/ 4231232 w 4232321"/>
              <a:gd name="connsiteY5" fmla="*/ 1326685 h 3042456"/>
              <a:gd name="connsiteX6" fmla="*/ 4148777 w 4232321"/>
              <a:gd name="connsiteY6" fmla="*/ 2148773 h 3042456"/>
              <a:gd name="connsiteX7" fmla="*/ 4148777 w 4232321"/>
              <a:gd name="connsiteY7" fmla="*/ 2148765 h 3042456"/>
              <a:gd name="connsiteX8" fmla="*/ 3755069 w 4232321"/>
              <a:gd name="connsiteY8" fmla="*/ 2542473 h 3042456"/>
              <a:gd name="connsiteX9" fmla="*/ 1465381 w 4232321"/>
              <a:gd name="connsiteY9" fmla="*/ 2528825 h 3042456"/>
              <a:gd name="connsiteX10" fmla="*/ 1547434 w 4232321"/>
              <a:gd name="connsiteY10" fmla="*/ 3042456 h 3042456"/>
              <a:gd name="connsiteX11" fmla="*/ 892459 w 4232321"/>
              <a:gd name="connsiteY11" fmla="*/ 2556120 h 3042456"/>
              <a:gd name="connsiteX12" fmla="*/ 503885 w 4232321"/>
              <a:gd name="connsiteY12" fmla="*/ 2542473 h 3042456"/>
              <a:gd name="connsiteX13" fmla="*/ 110177 w 4232321"/>
              <a:gd name="connsiteY13" fmla="*/ 2148765 h 3042456"/>
              <a:gd name="connsiteX14" fmla="*/ 49217 w 4232321"/>
              <a:gd name="connsiteY14" fmla="*/ 2019233 h 3042456"/>
              <a:gd name="connsiteX15" fmla="*/ 425 w 4232321"/>
              <a:gd name="connsiteY15" fmla="*/ 1381276 h 3042456"/>
              <a:gd name="connsiteX16" fmla="*/ 110177 w 4232321"/>
              <a:gd name="connsiteY16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503460 w 4231896"/>
              <a:gd name="connsiteY12" fmla="*/ 254247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503460 w 4231896"/>
              <a:gd name="connsiteY12" fmla="*/ 254247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503460 w 4231896"/>
              <a:gd name="connsiteY12" fmla="*/ 254247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434880 w 4231896"/>
              <a:gd name="connsiteY12" fmla="*/ 253485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892034 w 4231896"/>
              <a:gd name="connsiteY11" fmla="*/ 2556120 h 3042456"/>
              <a:gd name="connsiteX12" fmla="*/ 434880 w 4231896"/>
              <a:gd name="connsiteY12" fmla="*/ 253485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922514 w 4231896"/>
              <a:gd name="connsiteY11" fmla="*/ 2556120 h 3042456"/>
              <a:gd name="connsiteX12" fmla="*/ 434880 w 4231896"/>
              <a:gd name="connsiteY12" fmla="*/ 253485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3042456"/>
              <a:gd name="connsiteX1" fmla="*/ 503460 w 4231896"/>
              <a:gd name="connsiteY1" fmla="*/ 180273 h 3042456"/>
              <a:gd name="connsiteX2" fmla="*/ 2074461 w 4231896"/>
              <a:gd name="connsiteY2" fmla="*/ 2852 h 3042456"/>
              <a:gd name="connsiteX3" fmla="*/ 3754644 w 4231896"/>
              <a:gd name="connsiteY3" fmla="*/ 180273 h 3042456"/>
              <a:gd name="connsiteX4" fmla="*/ 4148352 w 4231896"/>
              <a:gd name="connsiteY4" fmla="*/ 573981 h 3042456"/>
              <a:gd name="connsiteX5" fmla="*/ 4230807 w 4231896"/>
              <a:gd name="connsiteY5" fmla="*/ 1326685 h 3042456"/>
              <a:gd name="connsiteX6" fmla="*/ 4148352 w 4231896"/>
              <a:gd name="connsiteY6" fmla="*/ 2148773 h 3042456"/>
              <a:gd name="connsiteX7" fmla="*/ 4148352 w 4231896"/>
              <a:gd name="connsiteY7" fmla="*/ 2148765 h 3042456"/>
              <a:gd name="connsiteX8" fmla="*/ 3754644 w 4231896"/>
              <a:gd name="connsiteY8" fmla="*/ 2542473 h 3042456"/>
              <a:gd name="connsiteX9" fmla="*/ 1464956 w 4231896"/>
              <a:gd name="connsiteY9" fmla="*/ 2528825 h 3042456"/>
              <a:gd name="connsiteX10" fmla="*/ 1547009 w 4231896"/>
              <a:gd name="connsiteY10" fmla="*/ 3042456 h 3042456"/>
              <a:gd name="connsiteX11" fmla="*/ 922514 w 4231896"/>
              <a:gd name="connsiteY11" fmla="*/ 2556120 h 3042456"/>
              <a:gd name="connsiteX12" fmla="*/ 434880 w 4231896"/>
              <a:gd name="connsiteY12" fmla="*/ 2534853 h 3042456"/>
              <a:gd name="connsiteX13" fmla="*/ 109752 w 4231896"/>
              <a:gd name="connsiteY13" fmla="*/ 2148765 h 3042456"/>
              <a:gd name="connsiteX14" fmla="*/ 0 w 4231896"/>
              <a:gd name="connsiteY14" fmla="*/ 1381276 h 3042456"/>
              <a:gd name="connsiteX15" fmla="*/ 109752 w 4231896"/>
              <a:gd name="connsiteY15" fmla="*/ 573981 h 304245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4148352 w 4231896"/>
              <a:gd name="connsiteY7" fmla="*/ 2148765 h 2919626"/>
              <a:gd name="connsiteX8" fmla="*/ 3754644 w 4231896"/>
              <a:gd name="connsiteY8" fmla="*/ 2542473 h 2919626"/>
              <a:gd name="connsiteX9" fmla="*/ 1464956 w 4231896"/>
              <a:gd name="connsiteY9" fmla="*/ 2528825 h 2919626"/>
              <a:gd name="connsiteX10" fmla="*/ 1533362 w 4231896"/>
              <a:gd name="connsiteY10" fmla="*/ 2919626 h 2919626"/>
              <a:gd name="connsiteX11" fmla="*/ 922514 w 4231896"/>
              <a:gd name="connsiteY11" fmla="*/ 2556120 h 2919626"/>
              <a:gd name="connsiteX12" fmla="*/ 434880 w 4231896"/>
              <a:gd name="connsiteY12" fmla="*/ 2534853 h 2919626"/>
              <a:gd name="connsiteX13" fmla="*/ 109752 w 4231896"/>
              <a:gd name="connsiteY13" fmla="*/ 2148765 h 2919626"/>
              <a:gd name="connsiteX14" fmla="*/ 0 w 4231896"/>
              <a:gd name="connsiteY14" fmla="*/ 1381276 h 2919626"/>
              <a:gd name="connsiteX15" fmla="*/ 109752 w 4231896"/>
              <a:gd name="connsiteY15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4148352 w 4231896"/>
              <a:gd name="connsiteY7" fmla="*/ 2148765 h 2919626"/>
              <a:gd name="connsiteX8" fmla="*/ 3754644 w 4231896"/>
              <a:gd name="connsiteY8" fmla="*/ 2542473 h 2919626"/>
              <a:gd name="connsiteX9" fmla="*/ 1464956 w 4231896"/>
              <a:gd name="connsiteY9" fmla="*/ 2528825 h 2919626"/>
              <a:gd name="connsiteX10" fmla="*/ 1533362 w 4231896"/>
              <a:gd name="connsiteY10" fmla="*/ 2919626 h 2919626"/>
              <a:gd name="connsiteX11" fmla="*/ 922514 w 4231896"/>
              <a:gd name="connsiteY11" fmla="*/ 2556120 h 2919626"/>
              <a:gd name="connsiteX12" fmla="*/ 434880 w 4231896"/>
              <a:gd name="connsiteY12" fmla="*/ 2534853 h 2919626"/>
              <a:gd name="connsiteX13" fmla="*/ 109752 w 4231896"/>
              <a:gd name="connsiteY13" fmla="*/ 2148765 h 2919626"/>
              <a:gd name="connsiteX14" fmla="*/ 0 w 4231896"/>
              <a:gd name="connsiteY14" fmla="*/ 1381276 h 2919626"/>
              <a:gd name="connsiteX15" fmla="*/ 109752 w 4231896"/>
              <a:gd name="connsiteY15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4148352 w 4231896"/>
              <a:gd name="connsiteY7" fmla="*/ 2148765 h 2919626"/>
              <a:gd name="connsiteX8" fmla="*/ 3754644 w 4231896"/>
              <a:gd name="connsiteY8" fmla="*/ 2542473 h 2919626"/>
              <a:gd name="connsiteX9" fmla="*/ 1464956 w 4231896"/>
              <a:gd name="connsiteY9" fmla="*/ 2528825 h 2919626"/>
              <a:gd name="connsiteX10" fmla="*/ 1533362 w 4231896"/>
              <a:gd name="connsiteY10" fmla="*/ 2919626 h 2919626"/>
              <a:gd name="connsiteX11" fmla="*/ 922514 w 4231896"/>
              <a:gd name="connsiteY11" fmla="*/ 2556120 h 2919626"/>
              <a:gd name="connsiteX12" fmla="*/ 434880 w 4231896"/>
              <a:gd name="connsiteY12" fmla="*/ 2534853 h 2919626"/>
              <a:gd name="connsiteX13" fmla="*/ 109752 w 4231896"/>
              <a:gd name="connsiteY13" fmla="*/ 2148765 h 2919626"/>
              <a:gd name="connsiteX14" fmla="*/ 0 w 4231896"/>
              <a:gd name="connsiteY14" fmla="*/ 1381276 h 2919626"/>
              <a:gd name="connsiteX15" fmla="*/ 109752 w 4231896"/>
              <a:gd name="connsiteY15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534853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534853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534853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534853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534853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0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601762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1 h 2919626"/>
              <a:gd name="connsiteX11" fmla="*/ 434880 w 4231896"/>
              <a:gd name="connsiteY11" fmla="*/ 2493910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752 w 4231896"/>
              <a:gd name="connsiteY0" fmla="*/ 573981 h 2919626"/>
              <a:gd name="connsiteX1" fmla="*/ 503460 w 4231896"/>
              <a:gd name="connsiteY1" fmla="*/ 180273 h 2919626"/>
              <a:gd name="connsiteX2" fmla="*/ 2074461 w 4231896"/>
              <a:gd name="connsiteY2" fmla="*/ 2852 h 2919626"/>
              <a:gd name="connsiteX3" fmla="*/ 3754644 w 4231896"/>
              <a:gd name="connsiteY3" fmla="*/ 180273 h 2919626"/>
              <a:gd name="connsiteX4" fmla="*/ 4148352 w 4231896"/>
              <a:gd name="connsiteY4" fmla="*/ 573981 h 2919626"/>
              <a:gd name="connsiteX5" fmla="*/ 4230807 w 4231896"/>
              <a:gd name="connsiteY5" fmla="*/ 1326685 h 2919626"/>
              <a:gd name="connsiteX6" fmla="*/ 4148352 w 4231896"/>
              <a:gd name="connsiteY6" fmla="*/ 2148773 h 2919626"/>
              <a:gd name="connsiteX7" fmla="*/ 3754644 w 4231896"/>
              <a:gd name="connsiteY7" fmla="*/ 2542473 h 2919626"/>
              <a:gd name="connsiteX8" fmla="*/ 1464956 w 4231896"/>
              <a:gd name="connsiteY8" fmla="*/ 2528825 h 2919626"/>
              <a:gd name="connsiteX9" fmla="*/ 1533362 w 4231896"/>
              <a:gd name="connsiteY9" fmla="*/ 2919626 h 2919626"/>
              <a:gd name="connsiteX10" fmla="*/ 922514 w 4231896"/>
              <a:gd name="connsiteY10" fmla="*/ 2556121 h 2919626"/>
              <a:gd name="connsiteX11" fmla="*/ 419666 w 4231896"/>
              <a:gd name="connsiteY11" fmla="*/ 2463483 h 2919626"/>
              <a:gd name="connsiteX12" fmla="*/ 109752 w 4231896"/>
              <a:gd name="connsiteY12" fmla="*/ 2148765 h 2919626"/>
              <a:gd name="connsiteX13" fmla="*/ 0 w 4231896"/>
              <a:gd name="connsiteY13" fmla="*/ 1381276 h 2919626"/>
              <a:gd name="connsiteX14" fmla="*/ 109752 w 4231896"/>
              <a:gd name="connsiteY14" fmla="*/ 573981 h 2919626"/>
              <a:gd name="connsiteX0" fmla="*/ 109913 w 4232057"/>
              <a:gd name="connsiteY0" fmla="*/ 573981 h 2919626"/>
              <a:gd name="connsiteX1" fmla="*/ 503621 w 4232057"/>
              <a:gd name="connsiteY1" fmla="*/ 180273 h 2919626"/>
              <a:gd name="connsiteX2" fmla="*/ 2074622 w 4232057"/>
              <a:gd name="connsiteY2" fmla="*/ 2852 h 2919626"/>
              <a:gd name="connsiteX3" fmla="*/ 3754805 w 4232057"/>
              <a:gd name="connsiteY3" fmla="*/ 180273 h 2919626"/>
              <a:gd name="connsiteX4" fmla="*/ 4148513 w 4232057"/>
              <a:gd name="connsiteY4" fmla="*/ 573981 h 2919626"/>
              <a:gd name="connsiteX5" fmla="*/ 4230968 w 4232057"/>
              <a:gd name="connsiteY5" fmla="*/ 1326685 h 2919626"/>
              <a:gd name="connsiteX6" fmla="*/ 4148513 w 4232057"/>
              <a:gd name="connsiteY6" fmla="*/ 2148773 h 2919626"/>
              <a:gd name="connsiteX7" fmla="*/ 3754805 w 4232057"/>
              <a:gd name="connsiteY7" fmla="*/ 2542473 h 2919626"/>
              <a:gd name="connsiteX8" fmla="*/ 1465117 w 4232057"/>
              <a:gd name="connsiteY8" fmla="*/ 2528825 h 2919626"/>
              <a:gd name="connsiteX9" fmla="*/ 1533523 w 4232057"/>
              <a:gd name="connsiteY9" fmla="*/ 2919626 h 2919626"/>
              <a:gd name="connsiteX10" fmla="*/ 922675 w 4232057"/>
              <a:gd name="connsiteY10" fmla="*/ 2556121 h 2919626"/>
              <a:gd name="connsiteX11" fmla="*/ 419827 w 4232057"/>
              <a:gd name="connsiteY11" fmla="*/ 2463483 h 2919626"/>
              <a:gd name="connsiteX12" fmla="*/ 94698 w 4232057"/>
              <a:gd name="connsiteY12" fmla="*/ 2087910 h 2919626"/>
              <a:gd name="connsiteX13" fmla="*/ 161 w 4232057"/>
              <a:gd name="connsiteY13" fmla="*/ 1381276 h 2919626"/>
              <a:gd name="connsiteX14" fmla="*/ 109913 w 4232057"/>
              <a:gd name="connsiteY14" fmla="*/ 573981 h 2919626"/>
              <a:gd name="connsiteX0" fmla="*/ 109927 w 4232071"/>
              <a:gd name="connsiteY0" fmla="*/ 573981 h 2919626"/>
              <a:gd name="connsiteX1" fmla="*/ 503635 w 4232071"/>
              <a:gd name="connsiteY1" fmla="*/ 180273 h 2919626"/>
              <a:gd name="connsiteX2" fmla="*/ 2074636 w 4232071"/>
              <a:gd name="connsiteY2" fmla="*/ 2852 h 2919626"/>
              <a:gd name="connsiteX3" fmla="*/ 3754819 w 4232071"/>
              <a:gd name="connsiteY3" fmla="*/ 180273 h 2919626"/>
              <a:gd name="connsiteX4" fmla="*/ 4148527 w 4232071"/>
              <a:gd name="connsiteY4" fmla="*/ 573981 h 2919626"/>
              <a:gd name="connsiteX5" fmla="*/ 4230982 w 4232071"/>
              <a:gd name="connsiteY5" fmla="*/ 1326685 h 2919626"/>
              <a:gd name="connsiteX6" fmla="*/ 4148527 w 4232071"/>
              <a:gd name="connsiteY6" fmla="*/ 2148773 h 2919626"/>
              <a:gd name="connsiteX7" fmla="*/ 3754819 w 4232071"/>
              <a:gd name="connsiteY7" fmla="*/ 2542473 h 2919626"/>
              <a:gd name="connsiteX8" fmla="*/ 1465131 w 4232071"/>
              <a:gd name="connsiteY8" fmla="*/ 2528825 h 2919626"/>
              <a:gd name="connsiteX9" fmla="*/ 1533537 w 4232071"/>
              <a:gd name="connsiteY9" fmla="*/ 2919626 h 2919626"/>
              <a:gd name="connsiteX10" fmla="*/ 922689 w 4232071"/>
              <a:gd name="connsiteY10" fmla="*/ 2556121 h 2919626"/>
              <a:gd name="connsiteX11" fmla="*/ 435055 w 4232071"/>
              <a:gd name="connsiteY11" fmla="*/ 2433055 h 2919626"/>
              <a:gd name="connsiteX12" fmla="*/ 94712 w 4232071"/>
              <a:gd name="connsiteY12" fmla="*/ 2087910 h 2919626"/>
              <a:gd name="connsiteX13" fmla="*/ 175 w 4232071"/>
              <a:gd name="connsiteY13" fmla="*/ 1381276 h 2919626"/>
              <a:gd name="connsiteX14" fmla="*/ 109927 w 4232071"/>
              <a:gd name="connsiteY14" fmla="*/ 573981 h 2919626"/>
              <a:gd name="connsiteX0" fmla="*/ 109927 w 4232071"/>
              <a:gd name="connsiteY0" fmla="*/ 573981 h 2919626"/>
              <a:gd name="connsiteX1" fmla="*/ 503635 w 4232071"/>
              <a:gd name="connsiteY1" fmla="*/ 180273 h 2919626"/>
              <a:gd name="connsiteX2" fmla="*/ 2074636 w 4232071"/>
              <a:gd name="connsiteY2" fmla="*/ 2852 h 2919626"/>
              <a:gd name="connsiteX3" fmla="*/ 3754819 w 4232071"/>
              <a:gd name="connsiteY3" fmla="*/ 180273 h 2919626"/>
              <a:gd name="connsiteX4" fmla="*/ 4148527 w 4232071"/>
              <a:gd name="connsiteY4" fmla="*/ 573981 h 2919626"/>
              <a:gd name="connsiteX5" fmla="*/ 4230982 w 4232071"/>
              <a:gd name="connsiteY5" fmla="*/ 1326685 h 2919626"/>
              <a:gd name="connsiteX6" fmla="*/ 4148527 w 4232071"/>
              <a:gd name="connsiteY6" fmla="*/ 2148773 h 2919626"/>
              <a:gd name="connsiteX7" fmla="*/ 3754819 w 4232071"/>
              <a:gd name="connsiteY7" fmla="*/ 2542473 h 2919626"/>
              <a:gd name="connsiteX8" fmla="*/ 1465131 w 4232071"/>
              <a:gd name="connsiteY8" fmla="*/ 2528825 h 2919626"/>
              <a:gd name="connsiteX9" fmla="*/ 1533537 w 4232071"/>
              <a:gd name="connsiteY9" fmla="*/ 2919626 h 2919626"/>
              <a:gd name="connsiteX10" fmla="*/ 922689 w 4232071"/>
              <a:gd name="connsiteY10" fmla="*/ 2556121 h 2919626"/>
              <a:gd name="connsiteX11" fmla="*/ 435055 w 4232071"/>
              <a:gd name="connsiteY11" fmla="*/ 2433055 h 2919626"/>
              <a:gd name="connsiteX12" fmla="*/ 94712 w 4232071"/>
              <a:gd name="connsiteY12" fmla="*/ 2087910 h 2919626"/>
              <a:gd name="connsiteX13" fmla="*/ 175 w 4232071"/>
              <a:gd name="connsiteY13" fmla="*/ 1381276 h 2919626"/>
              <a:gd name="connsiteX14" fmla="*/ 109927 w 4232071"/>
              <a:gd name="connsiteY14" fmla="*/ 573981 h 2919626"/>
              <a:gd name="connsiteX0" fmla="*/ 109927 w 4232071"/>
              <a:gd name="connsiteY0" fmla="*/ 573981 h 2849442"/>
              <a:gd name="connsiteX1" fmla="*/ 503635 w 4232071"/>
              <a:gd name="connsiteY1" fmla="*/ 180273 h 2849442"/>
              <a:gd name="connsiteX2" fmla="*/ 2074636 w 4232071"/>
              <a:gd name="connsiteY2" fmla="*/ 2852 h 2849442"/>
              <a:gd name="connsiteX3" fmla="*/ 3754819 w 4232071"/>
              <a:gd name="connsiteY3" fmla="*/ 180273 h 2849442"/>
              <a:gd name="connsiteX4" fmla="*/ 4148527 w 4232071"/>
              <a:gd name="connsiteY4" fmla="*/ 573981 h 2849442"/>
              <a:gd name="connsiteX5" fmla="*/ 4230982 w 4232071"/>
              <a:gd name="connsiteY5" fmla="*/ 1326685 h 2849442"/>
              <a:gd name="connsiteX6" fmla="*/ 4148527 w 4232071"/>
              <a:gd name="connsiteY6" fmla="*/ 2148773 h 2849442"/>
              <a:gd name="connsiteX7" fmla="*/ 3754819 w 4232071"/>
              <a:gd name="connsiteY7" fmla="*/ 2542473 h 2849442"/>
              <a:gd name="connsiteX8" fmla="*/ 1465131 w 4232071"/>
              <a:gd name="connsiteY8" fmla="*/ 2528825 h 2849442"/>
              <a:gd name="connsiteX9" fmla="*/ 1476114 w 4232071"/>
              <a:gd name="connsiteY9" fmla="*/ 2849442 h 2849442"/>
              <a:gd name="connsiteX10" fmla="*/ 922689 w 4232071"/>
              <a:gd name="connsiteY10" fmla="*/ 2556121 h 2849442"/>
              <a:gd name="connsiteX11" fmla="*/ 435055 w 4232071"/>
              <a:gd name="connsiteY11" fmla="*/ 2433055 h 2849442"/>
              <a:gd name="connsiteX12" fmla="*/ 94712 w 4232071"/>
              <a:gd name="connsiteY12" fmla="*/ 2087910 h 2849442"/>
              <a:gd name="connsiteX13" fmla="*/ 175 w 4232071"/>
              <a:gd name="connsiteY13" fmla="*/ 1381276 h 2849442"/>
              <a:gd name="connsiteX14" fmla="*/ 109927 w 4232071"/>
              <a:gd name="connsiteY14" fmla="*/ 573981 h 2849442"/>
              <a:gd name="connsiteX0" fmla="*/ 109927 w 4232071"/>
              <a:gd name="connsiteY0" fmla="*/ 573981 h 2877516"/>
              <a:gd name="connsiteX1" fmla="*/ 503635 w 4232071"/>
              <a:gd name="connsiteY1" fmla="*/ 180273 h 2877516"/>
              <a:gd name="connsiteX2" fmla="*/ 2074636 w 4232071"/>
              <a:gd name="connsiteY2" fmla="*/ 2852 h 2877516"/>
              <a:gd name="connsiteX3" fmla="*/ 3754819 w 4232071"/>
              <a:gd name="connsiteY3" fmla="*/ 180273 h 2877516"/>
              <a:gd name="connsiteX4" fmla="*/ 4148527 w 4232071"/>
              <a:gd name="connsiteY4" fmla="*/ 573981 h 2877516"/>
              <a:gd name="connsiteX5" fmla="*/ 4230982 w 4232071"/>
              <a:gd name="connsiteY5" fmla="*/ 1326685 h 2877516"/>
              <a:gd name="connsiteX6" fmla="*/ 4148527 w 4232071"/>
              <a:gd name="connsiteY6" fmla="*/ 2148773 h 2877516"/>
              <a:gd name="connsiteX7" fmla="*/ 3754819 w 4232071"/>
              <a:gd name="connsiteY7" fmla="*/ 2542473 h 2877516"/>
              <a:gd name="connsiteX8" fmla="*/ 1465131 w 4232071"/>
              <a:gd name="connsiteY8" fmla="*/ 2528825 h 2877516"/>
              <a:gd name="connsiteX9" fmla="*/ 1464629 w 4232071"/>
              <a:gd name="connsiteY9" fmla="*/ 2877516 h 2877516"/>
              <a:gd name="connsiteX10" fmla="*/ 922689 w 4232071"/>
              <a:gd name="connsiteY10" fmla="*/ 2556121 h 2877516"/>
              <a:gd name="connsiteX11" fmla="*/ 435055 w 4232071"/>
              <a:gd name="connsiteY11" fmla="*/ 2433055 h 2877516"/>
              <a:gd name="connsiteX12" fmla="*/ 94712 w 4232071"/>
              <a:gd name="connsiteY12" fmla="*/ 2087910 h 2877516"/>
              <a:gd name="connsiteX13" fmla="*/ 175 w 4232071"/>
              <a:gd name="connsiteY13" fmla="*/ 1381276 h 2877516"/>
              <a:gd name="connsiteX14" fmla="*/ 109927 w 4232071"/>
              <a:gd name="connsiteY14" fmla="*/ 573981 h 2877516"/>
              <a:gd name="connsiteX0" fmla="*/ 109927 w 4232071"/>
              <a:gd name="connsiteY0" fmla="*/ 573981 h 2877516"/>
              <a:gd name="connsiteX1" fmla="*/ 503635 w 4232071"/>
              <a:gd name="connsiteY1" fmla="*/ 180273 h 2877516"/>
              <a:gd name="connsiteX2" fmla="*/ 2074636 w 4232071"/>
              <a:gd name="connsiteY2" fmla="*/ 2852 h 2877516"/>
              <a:gd name="connsiteX3" fmla="*/ 3754819 w 4232071"/>
              <a:gd name="connsiteY3" fmla="*/ 180273 h 2877516"/>
              <a:gd name="connsiteX4" fmla="*/ 4148527 w 4232071"/>
              <a:gd name="connsiteY4" fmla="*/ 573981 h 2877516"/>
              <a:gd name="connsiteX5" fmla="*/ 4230982 w 4232071"/>
              <a:gd name="connsiteY5" fmla="*/ 1326685 h 2877516"/>
              <a:gd name="connsiteX6" fmla="*/ 4148527 w 4232071"/>
              <a:gd name="connsiteY6" fmla="*/ 2148773 h 2877516"/>
              <a:gd name="connsiteX7" fmla="*/ 3754819 w 4232071"/>
              <a:gd name="connsiteY7" fmla="*/ 2542473 h 2877516"/>
              <a:gd name="connsiteX8" fmla="*/ 1465131 w 4232071"/>
              <a:gd name="connsiteY8" fmla="*/ 2528825 h 2877516"/>
              <a:gd name="connsiteX9" fmla="*/ 1464629 w 4232071"/>
              <a:gd name="connsiteY9" fmla="*/ 2877516 h 2877516"/>
              <a:gd name="connsiteX10" fmla="*/ 922689 w 4232071"/>
              <a:gd name="connsiteY10" fmla="*/ 2556121 h 2877516"/>
              <a:gd name="connsiteX11" fmla="*/ 435055 w 4232071"/>
              <a:gd name="connsiteY11" fmla="*/ 2433055 h 2877516"/>
              <a:gd name="connsiteX12" fmla="*/ 94712 w 4232071"/>
              <a:gd name="connsiteY12" fmla="*/ 2087910 h 2877516"/>
              <a:gd name="connsiteX13" fmla="*/ 175 w 4232071"/>
              <a:gd name="connsiteY13" fmla="*/ 1381276 h 2877516"/>
              <a:gd name="connsiteX14" fmla="*/ 109927 w 4232071"/>
              <a:gd name="connsiteY14" fmla="*/ 573981 h 2877516"/>
              <a:gd name="connsiteX0" fmla="*/ 109927 w 4232071"/>
              <a:gd name="connsiteY0" fmla="*/ 573981 h 2877516"/>
              <a:gd name="connsiteX1" fmla="*/ 503635 w 4232071"/>
              <a:gd name="connsiteY1" fmla="*/ 180273 h 2877516"/>
              <a:gd name="connsiteX2" fmla="*/ 2074636 w 4232071"/>
              <a:gd name="connsiteY2" fmla="*/ 2852 h 2877516"/>
              <a:gd name="connsiteX3" fmla="*/ 3754819 w 4232071"/>
              <a:gd name="connsiteY3" fmla="*/ 180273 h 2877516"/>
              <a:gd name="connsiteX4" fmla="*/ 4148527 w 4232071"/>
              <a:gd name="connsiteY4" fmla="*/ 573981 h 2877516"/>
              <a:gd name="connsiteX5" fmla="*/ 4230982 w 4232071"/>
              <a:gd name="connsiteY5" fmla="*/ 1326685 h 2877516"/>
              <a:gd name="connsiteX6" fmla="*/ 4148527 w 4232071"/>
              <a:gd name="connsiteY6" fmla="*/ 2148773 h 2877516"/>
              <a:gd name="connsiteX7" fmla="*/ 3754819 w 4232071"/>
              <a:gd name="connsiteY7" fmla="*/ 2542473 h 2877516"/>
              <a:gd name="connsiteX8" fmla="*/ 1465131 w 4232071"/>
              <a:gd name="connsiteY8" fmla="*/ 2528825 h 2877516"/>
              <a:gd name="connsiteX9" fmla="*/ 1464629 w 4232071"/>
              <a:gd name="connsiteY9" fmla="*/ 2877516 h 2877516"/>
              <a:gd name="connsiteX10" fmla="*/ 922689 w 4232071"/>
              <a:gd name="connsiteY10" fmla="*/ 2556121 h 2877516"/>
              <a:gd name="connsiteX11" fmla="*/ 435055 w 4232071"/>
              <a:gd name="connsiteY11" fmla="*/ 2433055 h 2877516"/>
              <a:gd name="connsiteX12" fmla="*/ 94712 w 4232071"/>
              <a:gd name="connsiteY12" fmla="*/ 2087910 h 2877516"/>
              <a:gd name="connsiteX13" fmla="*/ 175 w 4232071"/>
              <a:gd name="connsiteY13" fmla="*/ 1381276 h 2877516"/>
              <a:gd name="connsiteX14" fmla="*/ 109927 w 4232071"/>
              <a:gd name="connsiteY14" fmla="*/ 573981 h 2877516"/>
              <a:gd name="connsiteX0" fmla="*/ 109927 w 4232071"/>
              <a:gd name="connsiteY0" fmla="*/ 573981 h 2877516"/>
              <a:gd name="connsiteX1" fmla="*/ 503635 w 4232071"/>
              <a:gd name="connsiteY1" fmla="*/ 180273 h 2877516"/>
              <a:gd name="connsiteX2" fmla="*/ 2074636 w 4232071"/>
              <a:gd name="connsiteY2" fmla="*/ 2852 h 2877516"/>
              <a:gd name="connsiteX3" fmla="*/ 3754819 w 4232071"/>
              <a:gd name="connsiteY3" fmla="*/ 180273 h 2877516"/>
              <a:gd name="connsiteX4" fmla="*/ 4148527 w 4232071"/>
              <a:gd name="connsiteY4" fmla="*/ 573981 h 2877516"/>
              <a:gd name="connsiteX5" fmla="*/ 4230982 w 4232071"/>
              <a:gd name="connsiteY5" fmla="*/ 1326685 h 2877516"/>
              <a:gd name="connsiteX6" fmla="*/ 4148527 w 4232071"/>
              <a:gd name="connsiteY6" fmla="*/ 2148773 h 2877516"/>
              <a:gd name="connsiteX7" fmla="*/ 3754819 w 4232071"/>
              <a:gd name="connsiteY7" fmla="*/ 2542473 h 2877516"/>
              <a:gd name="connsiteX8" fmla="*/ 1465131 w 4232071"/>
              <a:gd name="connsiteY8" fmla="*/ 2528825 h 2877516"/>
              <a:gd name="connsiteX9" fmla="*/ 1464629 w 4232071"/>
              <a:gd name="connsiteY9" fmla="*/ 2877516 h 2877516"/>
              <a:gd name="connsiteX10" fmla="*/ 922689 w 4232071"/>
              <a:gd name="connsiteY10" fmla="*/ 2556121 h 2877516"/>
              <a:gd name="connsiteX11" fmla="*/ 435055 w 4232071"/>
              <a:gd name="connsiteY11" fmla="*/ 2433055 h 2877516"/>
              <a:gd name="connsiteX12" fmla="*/ 94712 w 4232071"/>
              <a:gd name="connsiteY12" fmla="*/ 2087910 h 2877516"/>
              <a:gd name="connsiteX13" fmla="*/ 175 w 4232071"/>
              <a:gd name="connsiteY13" fmla="*/ 1381276 h 2877516"/>
              <a:gd name="connsiteX14" fmla="*/ 109927 w 4232071"/>
              <a:gd name="connsiteY14" fmla="*/ 573981 h 2877516"/>
              <a:gd name="connsiteX0" fmla="*/ 109927 w 4232071"/>
              <a:gd name="connsiteY0" fmla="*/ 573981 h 2877516"/>
              <a:gd name="connsiteX1" fmla="*/ 503635 w 4232071"/>
              <a:gd name="connsiteY1" fmla="*/ 180273 h 2877516"/>
              <a:gd name="connsiteX2" fmla="*/ 2074636 w 4232071"/>
              <a:gd name="connsiteY2" fmla="*/ 2852 h 2877516"/>
              <a:gd name="connsiteX3" fmla="*/ 3754819 w 4232071"/>
              <a:gd name="connsiteY3" fmla="*/ 180273 h 2877516"/>
              <a:gd name="connsiteX4" fmla="*/ 4148527 w 4232071"/>
              <a:gd name="connsiteY4" fmla="*/ 573981 h 2877516"/>
              <a:gd name="connsiteX5" fmla="*/ 4230982 w 4232071"/>
              <a:gd name="connsiteY5" fmla="*/ 1326685 h 2877516"/>
              <a:gd name="connsiteX6" fmla="*/ 4148527 w 4232071"/>
              <a:gd name="connsiteY6" fmla="*/ 2148773 h 2877516"/>
              <a:gd name="connsiteX7" fmla="*/ 3754819 w 4232071"/>
              <a:gd name="connsiteY7" fmla="*/ 2542473 h 2877516"/>
              <a:gd name="connsiteX8" fmla="*/ 1465131 w 4232071"/>
              <a:gd name="connsiteY8" fmla="*/ 2528825 h 2877516"/>
              <a:gd name="connsiteX9" fmla="*/ 1464629 w 4232071"/>
              <a:gd name="connsiteY9" fmla="*/ 2877516 h 2877516"/>
              <a:gd name="connsiteX10" fmla="*/ 922689 w 4232071"/>
              <a:gd name="connsiteY10" fmla="*/ 2556121 h 2877516"/>
              <a:gd name="connsiteX11" fmla="*/ 435055 w 4232071"/>
              <a:gd name="connsiteY11" fmla="*/ 2433055 h 2877516"/>
              <a:gd name="connsiteX12" fmla="*/ 94712 w 4232071"/>
              <a:gd name="connsiteY12" fmla="*/ 2087910 h 2877516"/>
              <a:gd name="connsiteX13" fmla="*/ 175 w 4232071"/>
              <a:gd name="connsiteY13" fmla="*/ 1381276 h 2877516"/>
              <a:gd name="connsiteX14" fmla="*/ 109927 w 4232071"/>
              <a:gd name="connsiteY14" fmla="*/ 573981 h 2877516"/>
              <a:gd name="connsiteX0" fmla="*/ 109927 w 4232071"/>
              <a:gd name="connsiteY0" fmla="*/ 573981 h 2821369"/>
              <a:gd name="connsiteX1" fmla="*/ 503635 w 4232071"/>
              <a:gd name="connsiteY1" fmla="*/ 180273 h 2821369"/>
              <a:gd name="connsiteX2" fmla="*/ 2074636 w 4232071"/>
              <a:gd name="connsiteY2" fmla="*/ 2852 h 2821369"/>
              <a:gd name="connsiteX3" fmla="*/ 3754819 w 4232071"/>
              <a:gd name="connsiteY3" fmla="*/ 180273 h 2821369"/>
              <a:gd name="connsiteX4" fmla="*/ 4148527 w 4232071"/>
              <a:gd name="connsiteY4" fmla="*/ 573981 h 2821369"/>
              <a:gd name="connsiteX5" fmla="*/ 4230982 w 4232071"/>
              <a:gd name="connsiteY5" fmla="*/ 1326685 h 2821369"/>
              <a:gd name="connsiteX6" fmla="*/ 4148527 w 4232071"/>
              <a:gd name="connsiteY6" fmla="*/ 2148773 h 2821369"/>
              <a:gd name="connsiteX7" fmla="*/ 3754819 w 4232071"/>
              <a:gd name="connsiteY7" fmla="*/ 2542473 h 2821369"/>
              <a:gd name="connsiteX8" fmla="*/ 1465131 w 4232071"/>
              <a:gd name="connsiteY8" fmla="*/ 2528825 h 2821369"/>
              <a:gd name="connsiteX9" fmla="*/ 1407206 w 4232071"/>
              <a:gd name="connsiteY9" fmla="*/ 2821369 h 2821369"/>
              <a:gd name="connsiteX10" fmla="*/ 922689 w 4232071"/>
              <a:gd name="connsiteY10" fmla="*/ 2556121 h 2821369"/>
              <a:gd name="connsiteX11" fmla="*/ 435055 w 4232071"/>
              <a:gd name="connsiteY11" fmla="*/ 2433055 h 2821369"/>
              <a:gd name="connsiteX12" fmla="*/ 94712 w 4232071"/>
              <a:gd name="connsiteY12" fmla="*/ 2087910 h 2821369"/>
              <a:gd name="connsiteX13" fmla="*/ 175 w 4232071"/>
              <a:gd name="connsiteY13" fmla="*/ 1381276 h 2821369"/>
              <a:gd name="connsiteX14" fmla="*/ 109927 w 4232071"/>
              <a:gd name="connsiteY14" fmla="*/ 573981 h 2821369"/>
              <a:gd name="connsiteX0" fmla="*/ 109927 w 4232071"/>
              <a:gd name="connsiteY0" fmla="*/ 573981 h 2821369"/>
              <a:gd name="connsiteX1" fmla="*/ 503635 w 4232071"/>
              <a:gd name="connsiteY1" fmla="*/ 180273 h 2821369"/>
              <a:gd name="connsiteX2" fmla="*/ 2074636 w 4232071"/>
              <a:gd name="connsiteY2" fmla="*/ 2852 h 2821369"/>
              <a:gd name="connsiteX3" fmla="*/ 3754819 w 4232071"/>
              <a:gd name="connsiteY3" fmla="*/ 180273 h 2821369"/>
              <a:gd name="connsiteX4" fmla="*/ 4148527 w 4232071"/>
              <a:gd name="connsiteY4" fmla="*/ 573981 h 2821369"/>
              <a:gd name="connsiteX5" fmla="*/ 4230982 w 4232071"/>
              <a:gd name="connsiteY5" fmla="*/ 1326685 h 2821369"/>
              <a:gd name="connsiteX6" fmla="*/ 4148527 w 4232071"/>
              <a:gd name="connsiteY6" fmla="*/ 2148773 h 2821369"/>
              <a:gd name="connsiteX7" fmla="*/ 3754819 w 4232071"/>
              <a:gd name="connsiteY7" fmla="*/ 2542473 h 2821369"/>
              <a:gd name="connsiteX8" fmla="*/ 1465131 w 4232071"/>
              <a:gd name="connsiteY8" fmla="*/ 2528825 h 2821369"/>
              <a:gd name="connsiteX9" fmla="*/ 1407206 w 4232071"/>
              <a:gd name="connsiteY9" fmla="*/ 2821369 h 2821369"/>
              <a:gd name="connsiteX10" fmla="*/ 922689 w 4232071"/>
              <a:gd name="connsiteY10" fmla="*/ 2556121 h 2821369"/>
              <a:gd name="connsiteX11" fmla="*/ 435055 w 4232071"/>
              <a:gd name="connsiteY11" fmla="*/ 2433055 h 2821369"/>
              <a:gd name="connsiteX12" fmla="*/ 94712 w 4232071"/>
              <a:gd name="connsiteY12" fmla="*/ 2087910 h 2821369"/>
              <a:gd name="connsiteX13" fmla="*/ 175 w 4232071"/>
              <a:gd name="connsiteY13" fmla="*/ 1381276 h 2821369"/>
              <a:gd name="connsiteX14" fmla="*/ 109927 w 4232071"/>
              <a:gd name="connsiteY14" fmla="*/ 573981 h 2821369"/>
              <a:gd name="connsiteX0" fmla="*/ 109927 w 4232071"/>
              <a:gd name="connsiteY0" fmla="*/ 573981 h 2821369"/>
              <a:gd name="connsiteX1" fmla="*/ 503635 w 4232071"/>
              <a:gd name="connsiteY1" fmla="*/ 180273 h 2821369"/>
              <a:gd name="connsiteX2" fmla="*/ 2074636 w 4232071"/>
              <a:gd name="connsiteY2" fmla="*/ 2852 h 2821369"/>
              <a:gd name="connsiteX3" fmla="*/ 3754819 w 4232071"/>
              <a:gd name="connsiteY3" fmla="*/ 180273 h 2821369"/>
              <a:gd name="connsiteX4" fmla="*/ 4148527 w 4232071"/>
              <a:gd name="connsiteY4" fmla="*/ 573981 h 2821369"/>
              <a:gd name="connsiteX5" fmla="*/ 4230982 w 4232071"/>
              <a:gd name="connsiteY5" fmla="*/ 1326685 h 2821369"/>
              <a:gd name="connsiteX6" fmla="*/ 4148527 w 4232071"/>
              <a:gd name="connsiteY6" fmla="*/ 2148773 h 2821369"/>
              <a:gd name="connsiteX7" fmla="*/ 3754819 w 4232071"/>
              <a:gd name="connsiteY7" fmla="*/ 2542473 h 2821369"/>
              <a:gd name="connsiteX8" fmla="*/ 1465131 w 4232071"/>
              <a:gd name="connsiteY8" fmla="*/ 2528825 h 2821369"/>
              <a:gd name="connsiteX9" fmla="*/ 1407206 w 4232071"/>
              <a:gd name="connsiteY9" fmla="*/ 2821369 h 2821369"/>
              <a:gd name="connsiteX10" fmla="*/ 922689 w 4232071"/>
              <a:gd name="connsiteY10" fmla="*/ 2556121 h 2821369"/>
              <a:gd name="connsiteX11" fmla="*/ 435055 w 4232071"/>
              <a:gd name="connsiteY11" fmla="*/ 2433055 h 2821369"/>
              <a:gd name="connsiteX12" fmla="*/ 94712 w 4232071"/>
              <a:gd name="connsiteY12" fmla="*/ 2087910 h 2821369"/>
              <a:gd name="connsiteX13" fmla="*/ 175 w 4232071"/>
              <a:gd name="connsiteY13" fmla="*/ 1381276 h 2821369"/>
              <a:gd name="connsiteX14" fmla="*/ 109927 w 4232071"/>
              <a:gd name="connsiteY14" fmla="*/ 573981 h 2821369"/>
              <a:gd name="connsiteX0" fmla="*/ 109927 w 4232071"/>
              <a:gd name="connsiteY0" fmla="*/ 573981 h 2821369"/>
              <a:gd name="connsiteX1" fmla="*/ 503635 w 4232071"/>
              <a:gd name="connsiteY1" fmla="*/ 180273 h 2821369"/>
              <a:gd name="connsiteX2" fmla="*/ 2074636 w 4232071"/>
              <a:gd name="connsiteY2" fmla="*/ 2852 h 2821369"/>
              <a:gd name="connsiteX3" fmla="*/ 3754819 w 4232071"/>
              <a:gd name="connsiteY3" fmla="*/ 180273 h 2821369"/>
              <a:gd name="connsiteX4" fmla="*/ 4148527 w 4232071"/>
              <a:gd name="connsiteY4" fmla="*/ 573981 h 2821369"/>
              <a:gd name="connsiteX5" fmla="*/ 4230982 w 4232071"/>
              <a:gd name="connsiteY5" fmla="*/ 1326685 h 2821369"/>
              <a:gd name="connsiteX6" fmla="*/ 4148527 w 4232071"/>
              <a:gd name="connsiteY6" fmla="*/ 2148773 h 2821369"/>
              <a:gd name="connsiteX7" fmla="*/ 3754819 w 4232071"/>
              <a:gd name="connsiteY7" fmla="*/ 2542473 h 2821369"/>
              <a:gd name="connsiteX8" fmla="*/ 1465131 w 4232071"/>
              <a:gd name="connsiteY8" fmla="*/ 2528825 h 2821369"/>
              <a:gd name="connsiteX9" fmla="*/ 1407206 w 4232071"/>
              <a:gd name="connsiteY9" fmla="*/ 2821369 h 2821369"/>
              <a:gd name="connsiteX10" fmla="*/ 922689 w 4232071"/>
              <a:gd name="connsiteY10" fmla="*/ 2556121 h 2821369"/>
              <a:gd name="connsiteX11" fmla="*/ 435055 w 4232071"/>
              <a:gd name="connsiteY11" fmla="*/ 2433055 h 2821369"/>
              <a:gd name="connsiteX12" fmla="*/ 94712 w 4232071"/>
              <a:gd name="connsiteY12" fmla="*/ 2087910 h 2821369"/>
              <a:gd name="connsiteX13" fmla="*/ 175 w 4232071"/>
              <a:gd name="connsiteY13" fmla="*/ 1381276 h 2821369"/>
              <a:gd name="connsiteX14" fmla="*/ 109927 w 4232071"/>
              <a:gd name="connsiteY14" fmla="*/ 573981 h 2821369"/>
              <a:gd name="connsiteX0" fmla="*/ 109927 w 4232071"/>
              <a:gd name="connsiteY0" fmla="*/ 573981 h 2821369"/>
              <a:gd name="connsiteX1" fmla="*/ 503635 w 4232071"/>
              <a:gd name="connsiteY1" fmla="*/ 180273 h 2821369"/>
              <a:gd name="connsiteX2" fmla="*/ 2074636 w 4232071"/>
              <a:gd name="connsiteY2" fmla="*/ 2852 h 2821369"/>
              <a:gd name="connsiteX3" fmla="*/ 3754819 w 4232071"/>
              <a:gd name="connsiteY3" fmla="*/ 180273 h 2821369"/>
              <a:gd name="connsiteX4" fmla="*/ 4148527 w 4232071"/>
              <a:gd name="connsiteY4" fmla="*/ 573981 h 2821369"/>
              <a:gd name="connsiteX5" fmla="*/ 4230982 w 4232071"/>
              <a:gd name="connsiteY5" fmla="*/ 1326685 h 2821369"/>
              <a:gd name="connsiteX6" fmla="*/ 4148527 w 4232071"/>
              <a:gd name="connsiteY6" fmla="*/ 2148773 h 2821369"/>
              <a:gd name="connsiteX7" fmla="*/ 3754819 w 4232071"/>
              <a:gd name="connsiteY7" fmla="*/ 2542473 h 2821369"/>
              <a:gd name="connsiteX8" fmla="*/ 1465131 w 4232071"/>
              <a:gd name="connsiteY8" fmla="*/ 2528825 h 2821369"/>
              <a:gd name="connsiteX9" fmla="*/ 1407206 w 4232071"/>
              <a:gd name="connsiteY9" fmla="*/ 2821369 h 2821369"/>
              <a:gd name="connsiteX10" fmla="*/ 922689 w 4232071"/>
              <a:gd name="connsiteY10" fmla="*/ 2556121 h 2821369"/>
              <a:gd name="connsiteX11" fmla="*/ 435055 w 4232071"/>
              <a:gd name="connsiteY11" fmla="*/ 2433055 h 2821369"/>
              <a:gd name="connsiteX12" fmla="*/ 94712 w 4232071"/>
              <a:gd name="connsiteY12" fmla="*/ 2087910 h 2821369"/>
              <a:gd name="connsiteX13" fmla="*/ 175 w 4232071"/>
              <a:gd name="connsiteY13" fmla="*/ 1381276 h 2821369"/>
              <a:gd name="connsiteX14" fmla="*/ 109927 w 4232071"/>
              <a:gd name="connsiteY14" fmla="*/ 573981 h 282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32071" h="2821369">
                <a:moveTo>
                  <a:pt x="109927" y="573981"/>
                </a:moveTo>
                <a:cubicBezTo>
                  <a:pt x="173807" y="400418"/>
                  <a:pt x="316613" y="248512"/>
                  <a:pt x="503635" y="180273"/>
                </a:cubicBezTo>
                <a:cubicBezTo>
                  <a:pt x="690657" y="112034"/>
                  <a:pt x="1446337" y="25598"/>
                  <a:pt x="2074636" y="2852"/>
                </a:cubicBezTo>
                <a:cubicBezTo>
                  <a:pt x="2702935" y="-19894"/>
                  <a:pt x="3496437" y="98386"/>
                  <a:pt x="3754819" y="180273"/>
                </a:cubicBezTo>
                <a:cubicBezTo>
                  <a:pt x="4013201" y="262160"/>
                  <a:pt x="4069167" y="382912"/>
                  <a:pt x="4148527" y="573981"/>
                </a:cubicBezTo>
                <a:cubicBezTo>
                  <a:pt x="4227887" y="765050"/>
                  <a:pt x="4235721" y="1043557"/>
                  <a:pt x="4230982" y="1326685"/>
                </a:cubicBezTo>
                <a:cubicBezTo>
                  <a:pt x="4226243" y="1609813"/>
                  <a:pt x="4200592" y="1973437"/>
                  <a:pt x="4148527" y="2148773"/>
                </a:cubicBezTo>
                <a:cubicBezTo>
                  <a:pt x="4096462" y="2324109"/>
                  <a:pt x="4038279" y="2479131"/>
                  <a:pt x="3754819" y="2542473"/>
                </a:cubicBezTo>
                <a:cubicBezTo>
                  <a:pt x="3471359" y="2605815"/>
                  <a:pt x="1714847" y="2473469"/>
                  <a:pt x="1465131" y="2528825"/>
                </a:cubicBezTo>
                <a:cubicBezTo>
                  <a:pt x="1215415" y="2584181"/>
                  <a:pt x="1307290" y="2710855"/>
                  <a:pt x="1407206" y="2821369"/>
                </a:cubicBezTo>
                <a:cubicBezTo>
                  <a:pt x="1150888" y="2791349"/>
                  <a:pt x="1084714" y="2620840"/>
                  <a:pt x="922689" y="2556121"/>
                </a:cubicBezTo>
                <a:cubicBezTo>
                  <a:pt x="760664" y="2491402"/>
                  <a:pt x="573051" y="2511090"/>
                  <a:pt x="435055" y="2433055"/>
                </a:cubicBezTo>
                <a:cubicBezTo>
                  <a:pt x="297059" y="2355020"/>
                  <a:pt x="167192" y="2263206"/>
                  <a:pt x="94712" y="2087910"/>
                </a:cubicBezTo>
                <a:cubicBezTo>
                  <a:pt x="22232" y="1912614"/>
                  <a:pt x="-2361" y="1633597"/>
                  <a:pt x="175" y="1381276"/>
                </a:cubicBezTo>
                <a:cubicBezTo>
                  <a:pt x="2711" y="1128955"/>
                  <a:pt x="46047" y="747544"/>
                  <a:pt x="109927" y="573981"/>
                </a:cubicBezTo>
                <a:close/>
              </a:path>
            </a:pathLst>
          </a:custGeom>
          <a:solidFill>
            <a:srgbClr val="3B4A1E"/>
          </a:solidFill>
          <a:ln w="38100">
            <a:solidFill>
              <a:schemeClr val="bg1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03D-5A00-43EE-9EDD-C4DF42D5D854}" type="datetime1">
              <a:rPr lang="en-GB" smtClean="0"/>
              <a:t>12/05/2020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6C08-A664-4189-B316-9FF7858F27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759200" y="5245744"/>
            <a:ext cx="4673600" cy="548640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>
                <a:solidFill>
                  <a:srgbClr val="243214"/>
                </a:solidFill>
                <a:effectLst/>
                <a:latin typeface="Gill Sans MT Condensed" pitchFamily="34" charset="0"/>
                <a:ea typeface="Kozuka Gothic Pro H" pitchFamily="34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2844800" y="639168"/>
            <a:ext cx="6502400" cy="22154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50000"/>
                    </a:prstClr>
                  </a:outerShdw>
                </a:effectLst>
                <a:latin typeface="Kozuka Gothic Pro L" pitchFamily="34" charset="-128"/>
                <a:ea typeface="Kozuka Gothic Pro L" pitchFamily="34" charset="-128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759200" y="5730240"/>
            <a:ext cx="4673600" cy="365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ozuka Gothic Pr6N R" pitchFamily="34" charset="-128"/>
                <a:ea typeface="Kozuka Gothic Pr6N R" pitchFamily="34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998720" y="3542048"/>
            <a:ext cx="2194560" cy="1645920"/>
          </a:xfrm>
          <a:ln w="57150">
            <a:solidFill>
              <a:schemeClr val="bg1"/>
            </a:solidFill>
            <a:miter lim="800000"/>
          </a:ln>
          <a:effectLst>
            <a:outerShdw blurRad="101600" dist="38100" dir="5400000" algn="t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685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s second version_Ol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CC06-7D9F-4E2F-9AD5-2F3EB273A72B}" type="datetime1">
              <a:rPr lang="en-GB" smtClean="0"/>
              <a:t>12/05/2020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6C08-A664-4189-B316-9FF7858F27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04800" y="96323"/>
            <a:ext cx="106952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A9D561"/>
                </a:solidFill>
                <a:latin typeface="Arial Black" pitchFamily="34" charset="0"/>
                <a:cs typeface="Arial" pitchFamily="34" charset="0"/>
              </a:rPr>
              <a:t>“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07200" y="2718180"/>
            <a:ext cx="106952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A9D561"/>
                </a:solidFill>
                <a:latin typeface="Arial Black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731434" y="990600"/>
            <a:ext cx="5075767" cy="22860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dirty="0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50000"/>
                    </a:prstClr>
                  </a:outerShdw>
                </a:effectLst>
                <a:latin typeface="Kozuka Gothic Pro L" pitchFamily="34" charset="-128"/>
                <a:ea typeface="Kozuka Gothic Pro L" pitchFamily="34" charset="-128"/>
              </a:defRPr>
            </a:lvl1pPr>
          </a:lstStyle>
          <a:p>
            <a:pPr marL="0" lvl="0" indent="0" algn="ctr"/>
            <a:r>
              <a:rPr lang="en-US" dirty="0"/>
              <a:t>Click to edit Quote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169781" y="3505200"/>
            <a:ext cx="2194560" cy="1645920"/>
          </a:xfrm>
          <a:ln w="57150">
            <a:solidFill>
              <a:schemeClr val="bg1"/>
            </a:solidFill>
            <a:miter lim="800000"/>
          </a:ln>
          <a:effectLst>
            <a:outerShdw blurRad="101600" dist="38100" dir="5400000" algn="t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5181600"/>
            <a:ext cx="4673600" cy="548640"/>
          </a:xfrm>
        </p:spPr>
        <p:txBody>
          <a:bodyPr lIns="91440" rIns="0" anchor="ctr">
            <a:noAutofit/>
          </a:bodyPr>
          <a:lstStyle>
            <a:lvl1pPr marL="0" indent="0" algn="r">
              <a:buNone/>
              <a:defRPr sz="2800" b="0">
                <a:solidFill>
                  <a:srgbClr val="B3FF09"/>
                </a:solidFill>
                <a:latin typeface="Gill Sans MT Condensed" pitchFamily="34" charset="0"/>
                <a:ea typeface="Kozuka Gothic Pro H" pitchFamily="34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705600" y="5666096"/>
            <a:ext cx="4673600" cy="365760"/>
          </a:xfrm>
        </p:spPr>
        <p:txBody>
          <a:bodyPr lIns="91440" rIns="0" anchor="ctr">
            <a:noAutofit/>
          </a:bodyPr>
          <a:lstStyle>
            <a:lvl1pPr marL="0" indent="0" algn="r">
              <a:buNone/>
              <a:defRPr sz="1600" i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ozuka Gothic Pr6N R" pitchFamily="34" charset="-128"/>
                <a:ea typeface="Kozuka Gothic Pr6N R" pitchFamily="34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4364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6627-F3DF-4E76-9D48-FB1161142604}" type="datetime1">
              <a:rPr lang="en-GB" smtClean="0"/>
              <a:t>12/05/2020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419-4EEC-4CD4-8AD9-CDA3BDBEF3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73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548E-9F4A-4EB2-A144-02E4F51D779C}" type="datetime1">
              <a:rPr lang="en-GB" smtClean="0"/>
              <a:t>12/05/2020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419-4EEC-4CD4-8AD9-CDA3BDBEF3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30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2FE0-8FBF-44D8-8BF3-8D27BB795506}" type="datetime1">
              <a:rPr lang="en-GB" smtClean="0"/>
              <a:t>12/05/2020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419-4EEC-4CD4-8AD9-CDA3BDBEF3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26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1AB5-942E-4614-AA49-4741DAF83A54}" type="datetime1">
              <a:rPr lang="en-GB" smtClean="0"/>
              <a:t>12/05/2020</a:t>
            </a:fld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419-4EEC-4CD4-8AD9-CDA3BDBEF3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42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3500-31D0-4D17-A451-5F402DEE7FB0}" type="datetime1">
              <a:rPr lang="en-GB" smtClean="0"/>
              <a:t>12/05/2020</a:t>
            </a:fld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419-4EEC-4CD4-8AD9-CDA3BDBEF3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73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7B2A-5DF2-4CF4-9874-D1D1D2D5070C}" type="datetime1">
              <a:rPr lang="en-GB" smtClean="0"/>
              <a:t>12/05/2020</a:t>
            </a:fld>
            <a:endParaRPr lang="en-GB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419-4EEC-4CD4-8AD9-CDA3BDBEF3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07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57B6-0BB7-4874-A371-699ECAA97BEC}" type="datetime1">
              <a:rPr lang="en-GB" smtClean="0"/>
              <a:t>12/05/2020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419-4EEC-4CD4-8AD9-CDA3BDBEF3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40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3CB17C-00BC-4120-BB85-D0DFBD68A2F2}" type="datetime1">
              <a:rPr lang="en-GB" smtClean="0"/>
              <a:t>12/05/2020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B2419-4EEC-4CD4-8AD9-CDA3BDBEF3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576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5" r:id="rId18"/>
    <p:sldLayoutId id="2147483826" r:id="rId19"/>
    <p:sldLayoutId id="2147483827" r:id="rId20"/>
    <p:sldLayoutId id="2147483828" r:id="rId21"/>
    <p:sldLayoutId id="2147483830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tx2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0" y="2728735"/>
            <a:ext cx="12191999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spc="300" dirty="0">
                <a:ln>
                  <a:solidFill>
                    <a:srgbClr val="E8911E"/>
                  </a:solidFill>
                </a:ln>
                <a:solidFill>
                  <a:schemeClr val="bg1"/>
                </a:solidFill>
                <a:ea typeface="+mn-ea"/>
                <a:cs typeface="+mn-cs"/>
              </a:rPr>
              <a:t>Coursera Applied Data Science Capstone</a:t>
            </a:r>
          </a:p>
          <a:p>
            <a:pPr algn="ctr"/>
            <a:r>
              <a:rPr lang="en-US" sz="2800" b="1" spc="300" dirty="0">
                <a:ln>
                  <a:solidFill>
                    <a:srgbClr val="E8911E"/>
                  </a:solidFill>
                </a:ln>
                <a:solidFill>
                  <a:schemeClr val="bg1"/>
                </a:solidFill>
                <a:ea typeface="+mn-ea"/>
                <a:cs typeface="+mn-cs"/>
              </a:rPr>
              <a:t>IBM Applied Data Science Specialization</a:t>
            </a:r>
          </a:p>
          <a:p>
            <a:pPr algn="ctr"/>
            <a:endParaRPr lang="en-US" sz="2800" b="1" spc="300" dirty="0">
              <a:ln>
                <a:solidFill>
                  <a:srgbClr val="E8911E"/>
                </a:solidFill>
              </a:ln>
              <a:solidFill>
                <a:schemeClr val="bg1"/>
              </a:solidFill>
              <a:ea typeface="+mn-ea"/>
              <a:cs typeface="+mn-cs"/>
            </a:endParaRPr>
          </a:p>
          <a:p>
            <a:pPr algn="ctr"/>
            <a:endParaRPr lang="en-US" sz="2800" b="1" spc="300" dirty="0">
              <a:ln>
                <a:solidFill>
                  <a:srgbClr val="E8911E"/>
                </a:solidFill>
              </a:ln>
              <a:solidFill>
                <a:schemeClr val="bg1"/>
              </a:solidFill>
              <a:ea typeface="+mn-ea"/>
              <a:cs typeface="+mn-cs"/>
            </a:endParaRPr>
          </a:p>
          <a:p>
            <a:pPr algn="ctr"/>
            <a:r>
              <a:rPr lang="en-US" sz="2800" b="1" dirty="0">
                <a:ln w="10160">
                  <a:solidFill>
                    <a:srgbClr val="E8911E"/>
                  </a:solidFill>
                  <a:prstDash val="solid"/>
                </a:ln>
                <a:solidFill>
                  <a:schemeClr val="bg1"/>
                </a:solidFill>
              </a:rPr>
              <a:t>Opening a New Gym in Dubai, United Arab Emirates</a:t>
            </a:r>
            <a:endParaRPr lang="en-US" sz="2800" b="1" spc="300" dirty="0">
              <a:ln>
                <a:solidFill>
                  <a:srgbClr val="E8911E"/>
                </a:solidFill>
              </a:ln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570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005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ln>
                  <a:solidFill>
                    <a:schemeClr val="accent6"/>
                  </a:solidFill>
                </a:ln>
                <a:solidFill>
                  <a:schemeClr val="bg1"/>
                </a:solidFill>
                <a:ea typeface="+mn-ea"/>
                <a:cs typeface="+mn-cs"/>
              </a:rPr>
              <a:t>	</a:t>
            </a:r>
            <a:r>
              <a:rPr lang="en-US" sz="4000" b="1" dirty="0">
                <a:ln>
                  <a:solidFill>
                    <a:srgbClr val="E8911E"/>
                  </a:solidFill>
                </a:ln>
                <a:solidFill>
                  <a:schemeClr val="bg1"/>
                </a:solidFill>
                <a:ea typeface="+mn-ea"/>
                <a:cs typeface="+mn-cs"/>
              </a:rPr>
              <a:t>Business Problem</a:t>
            </a:r>
            <a:endParaRPr lang="en-GB" sz="4000" b="1" dirty="0">
              <a:ln>
                <a:solidFill>
                  <a:srgbClr val="E8911E"/>
                </a:solidFill>
              </a:ln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419-4EEC-4CD4-8AD9-CDA3BDBEF317}" type="slidenum">
              <a:rPr lang="en-GB" smtClean="0">
                <a:solidFill>
                  <a:schemeClr val="bg1"/>
                </a:solidFill>
              </a:rPr>
              <a:t>2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1696259"/>
            <a:ext cx="11949954" cy="338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Location of the Gym is one of the most important decisions that will determine whether the Gym will be a success or a failure </a:t>
            </a: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Objective: To analyze and select the best locations in the city of Dubai, UAE to open a new gym</a:t>
            </a: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Business question </a:t>
            </a:r>
          </a:p>
          <a:p>
            <a:pPr marL="1257300" lvl="2" indent="-342900">
              <a:lnSpc>
                <a:spcPct val="15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 the city of Dubai, if a property developer or an investor is looking to open a new gym, where would you recommend that they open it? 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4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005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ln>
                  <a:solidFill>
                    <a:schemeClr val="accent6"/>
                  </a:solidFill>
                </a:ln>
                <a:solidFill>
                  <a:schemeClr val="bg1"/>
                </a:solidFill>
                <a:ea typeface="+mn-ea"/>
                <a:cs typeface="+mn-cs"/>
              </a:rPr>
              <a:t>	</a:t>
            </a:r>
            <a:r>
              <a:rPr lang="en-US" sz="4000" b="1" dirty="0">
                <a:ln>
                  <a:solidFill>
                    <a:srgbClr val="E8911E"/>
                  </a:solidFill>
                </a:ln>
                <a:solidFill>
                  <a:schemeClr val="bg1"/>
                </a:solidFill>
                <a:ea typeface="+mn-ea"/>
                <a:cs typeface="+mn-cs"/>
              </a:rPr>
              <a:t>Data</a:t>
            </a:r>
            <a:endParaRPr lang="en-GB" sz="4000" b="1" dirty="0">
              <a:ln>
                <a:solidFill>
                  <a:srgbClr val="E8911E"/>
                </a:solidFill>
              </a:ln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419-4EEC-4CD4-8AD9-CDA3BDBEF317}" type="slidenum">
              <a:rPr lang="en-GB" smtClean="0">
                <a:solidFill>
                  <a:schemeClr val="bg1"/>
                </a:solidFill>
              </a:rPr>
              <a:t>3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1400530"/>
            <a:ext cx="12192000" cy="445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Data required </a:t>
            </a:r>
          </a:p>
          <a:p>
            <a:pPr marL="1371600" lvl="2" indent="-45720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List of communities in Dubai</a:t>
            </a:r>
          </a:p>
          <a:p>
            <a:pPr marL="1371600" lvl="2" indent="-45720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Latitude and longitude coordinates of the communities </a:t>
            </a:r>
          </a:p>
          <a:p>
            <a:pPr marL="1371600" lvl="2" indent="-45720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Venue data, particularly data related to Gyms</a:t>
            </a: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Sources of data </a:t>
            </a:r>
          </a:p>
          <a:p>
            <a:pPr marL="1257300" lvl="2" indent="-34290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Wikipedia page for communities (https://en.wikipedia.org/wiki/Category:Communities_in_Dubai) </a:t>
            </a:r>
          </a:p>
          <a:p>
            <a:pPr marL="1257300" lvl="2" indent="-34290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Geocoder package for latitude and longitude coordinates </a:t>
            </a:r>
          </a:p>
          <a:p>
            <a:pPr marL="1257300" lvl="2" indent="-34290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Foursquare API for venue data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0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005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ln>
                  <a:solidFill>
                    <a:schemeClr val="accent6"/>
                  </a:solidFill>
                </a:ln>
                <a:solidFill>
                  <a:schemeClr val="bg1"/>
                </a:solidFill>
                <a:ea typeface="+mn-ea"/>
                <a:cs typeface="+mn-cs"/>
              </a:rPr>
              <a:t>	</a:t>
            </a:r>
            <a:r>
              <a:rPr lang="en-US" sz="4000" b="1" dirty="0">
                <a:ln>
                  <a:solidFill>
                    <a:srgbClr val="E8911E"/>
                  </a:solidFill>
                </a:ln>
                <a:solidFill>
                  <a:schemeClr val="bg1"/>
                </a:solidFill>
                <a:ea typeface="+mn-ea"/>
                <a:cs typeface="+mn-cs"/>
              </a:rPr>
              <a:t>Methodology</a:t>
            </a:r>
            <a:endParaRPr lang="en-GB" sz="4000" b="1" dirty="0">
              <a:ln>
                <a:solidFill>
                  <a:srgbClr val="E8911E"/>
                </a:solidFill>
              </a:ln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419-4EEC-4CD4-8AD9-CDA3BDBEF317}" type="slidenum">
              <a:rPr lang="en-GB" smtClean="0">
                <a:solidFill>
                  <a:schemeClr val="bg1"/>
                </a:solidFill>
              </a:rPr>
              <a:t>4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1696259"/>
            <a:ext cx="12192000" cy="395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Web scraping Wikipedia page for Communities list </a:t>
            </a: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Get latitude and longitude coordinates using Geocoder </a:t>
            </a: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 Foursquare API to get venue data </a:t>
            </a: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Group data by Communities and taking the mean of the frequency of occurrence of each venue category </a:t>
            </a: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Filter venue category by Gym</a:t>
            </a: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Perform clustering on the data by using k-means clustering </a:t>
            </a: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Visualize the clusters in a map using Folium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70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005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ln>
                  <a:solidFill>
                    <a:schemeClr val="accent6"/>
                  </a:solidFill>
                </a:ln>
                <a:solidFill>
                  <a:schemeClr val="bg1"/>
                </a:solidFill>
                <a:ea typeface="+mn-ea"/>
                <a:cs typeface="+mn-cs"/>
              </a:rPr>
              <a:t>	</a:t>
            </a:r>
            <a:r>
              <a:rPr lang="en-US" sz="4000" b="1" dirty="0">
                <a:ln>
                  <a:solidFill>
                    <a:srgbClr val="E8911E"/>
                  </a:solidFill>
                </a:ln>
                <a:solidFill>
                  <a:schemeClr val="bg1"/>
                </a:solidFill>
                <a:ea typeface="+mn-ea"/>
                <a:cs typeface="+mn-cs"/>
              </a:rPr>
              <a:t>Results</a:t>
            </a:r>
            <a:endParaRPr lang="en-GB" sz="4000" b="1" dirty="0">
              <a:ln>
                <a:solidFill>
                  <a:srgbClr val="E8911E"/>
                </a:solidFill>
              </a:ln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419-4EEC-4CD4-8AD9-CDA3BDBEF317}" type="slidenum">
              <a:rPr lang="en-GB" smtClean="0">
                <a:solidFill>
                  <a:schemeClr val="bg1"/>
                </a:solidFill>
              </a:rPr>
              <a:t>5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1696259"/>
            <a:ext cx="6985471" cy="338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Categorized the Communities into 3 clusters : </a:t>
            </a:r>
          </a:p>
          <a:p>
            <a:pPr marL="1257300" lvl="2" indent="-34290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Cluster 1: Communities with moderate number of gyms</a:t>
            </a:r>
          </a:p>
          <a:p>
            <a:pPr marL="1257300" lvl="2" indent="-34290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Cluster 2: Communities with low number to no existence of gyms</a:t>
            </a:r>
          </a:p>
          <a:p>
            <a:pPr marL="1257300" lvl="2" indent="-34290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Cluster 3: Communities with high concentration of gyms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963A4-EC41-46AE-801C-9ADFA2275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470" y="1696258"/>
            <a:ext cx="4807702" cy="338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005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ln>
                  <a:solidFill>
                    <a:schemeClr val="accent6"/>
                  </a:solidFill>
                </a:ln>
                <a:solidFill>
                  <a:schemeClr val="bg1"/>
                </a:solidFill>
                <a:ea typeface="+mn-ea"/>
                <a:cs typeface="+mn-cs"/>
              </a:rPr>
              <a:t>	</a:t>
            </a:r>
            <a:r>
              <a:rPr lang="en-US" sz="4000" b="1" dirty="0">
                <a:ln>
                  <a:solidFill>
                    <a:srgbClr val="E8911E"/>
                  </a:solidFill>
                </a:ln>
                <a:solidFill>
                  <a:schemeClr val="bg1"/>
                </a:solidFill>
                <a:ea typeface="+mn-ea"/>
                <a:cs typeface="+mn-cs"/>
              </a:rPr>
              <a:t>Discussion</a:t>
            </a:r>
            <a:endParaRPr lang="en-GB" sz="4000" b="1" dirty="0">
              <a:ln>
                <a:solidFill>
                  <a:srgbClr val="E8911E"/>
                </a:solidFill>
              </a:ln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419-4EEC-4CD4-8AD9-CDA3BDBEF317}" type="slidenum">
              <a:rPr lang="en-GB" smtClean="0">
                <a:solidFill>
                  <a:schemeClr val="bg1"/>
                </a:solidFill>
              </a:rPr>
              <a:t>6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2081741"/>
            <a:ext cx="12192000" cy="191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Most of the gyms are concentrated in the newly built areas of the city </a:t>
            </a:r>
          </a:p>
          <a:p>
            <a:pPr marL="800100" lvl="1" indent="-342900">
              <a:lnSpc>
                <a:spcPct val="20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Highest number in cluster 2 and moderate number in cluster 3 </a:t>
            </a:r>
          </a:p>
          <a:p>
            <a:pPr marL="800100" lvl="1" indent="-342900">
              <a:lnSpc>
                <a:spcPct val="20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Cluster 1 has very low number to no gyms in the communities </a:t>
            </a:r>
          </a:p>
        </p:txBody>
      </p:sp>
    </p:spTree>
    <p:extLst>
      <p:ext uri="{BB962C8B-B14F-4D97-AF65-F5344CB8AC3E}">
        <p14:creationId xmlns:p14="http://schemas.microsoft.com/office/powerpoint/2010/main" val="87887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005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ln>
                  <a:solidFill>
                    <a:schemeClr val="accent6"/>
                  </a:solidFill>
                </a:ln>
                <a:solidFill>
                  <a:schemeClr val="bg1"/>
                </a:solidFill>
                <a:ea typeface="+mn-ea"/>
                <a:cs typeface="+mn-cs"/>
              </a:rPr>
              <a:t>	</a:t>
            </a:r>
            <a:r>
              <a:rPr lang="en-US" sz="4000" b="1" dirty="0">
                <a:ln>
                  <a:solidFill>
                    <a:srgbClr val="E8911E"/>
                  </a:solidFill>
                </a:ln>
                <a:solidFill>
                  <a:schemeClr val="bg1"/>
                </a:solidFill>
                <a:ea typeface="+mn-ea"/>
                <a:cs typeface="+mn-cs"/>
              </a:rPr>
              <a:t>Conclusion</a:t>
            </a:r>
            <a:endParaRPr lang="en-GB" sz="4000" b="1" dirty="0">
              <a:ln>
                <a:solidFill>
                  <a:srgbClr val="E8911E"/>
                </a:solidFill>
              </a:ln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419-4EEC-4CD4-8AD9-CDA3BDBEF317}" type="slidenum">
              <a:rPr lang="en-GB" smtClean="0">
                <a:solidFill>
                  <a:schemeClr val="bg1"/>
                </a:solidFill>
              </a:rPr>
              <a:t>7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1696259"/>
            <a:ext cx="12192000" cy="238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Answer to the business question: The communities in cluster 1 are the most preferred locations to open a new gym/ Fitness center</a:t>
            </a: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Findings of this project will help the relevant stakeholders to capitalize on the opportunities on high potential locations while avoiding overcrowded areas in their decisions to open a new gym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9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D01E1F-2AF0-4DAD-9DC5-ED41A51C738A}"/>
              </a:ext>
            </a:extLst>
          </p:cNvPr>
          <p:cNvSpPr/>
          <p:nvPr/>
        </p:nvSpPr>
        <p:spPr>
          <a:xfrm>
            <a:off x="3491761" y="2875002"/>
            <a:ext cx="520847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rgbClr val="E8911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15173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6109</TotalTime>
  <Words>373</Words>
  <Application>Microsoft Office PowerPoint</Application>
  <PresentationFormat>Widescreen</PresentationFormat>
  <Paragraphs>52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Black</vt:lpstr>
      <vt:lpstr>Calibri</vt:lpstr>
      <vt:lpstr>Century Gothic</vt:lpstr>
      <vt:lpstr>Gill Sans MT Condensed</vt:lpstr>
      <vt:lpstr>Kozuka Gothic Pr6N R</vt:lpstr>
      <vt:lpstr>Kozuka Gothic Pro L</vt:lpstr>
      <vt:lpstr>Wingdings</vt:lpstr>
      <vt:lpstr>Wingdings 3</vt:lpstr>
      <vt:lpstr>Ion</vt:lpstr>
      <vt:lpstr>PowerPoint Presentation</vt:lpstr>
      <vt:lpstr> Business Problem</vt:lpstr>
      <vt:lpstr> Data</vt:lpstr>
      <vt:lpstr> Methodology</vt:lpstr>
      <vt:lpstr> Results</vt:lpstr>
      <vt:lpstr> Discussion</vt:lpstr>
      <vt:lpstr>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REHABILITATION DEVICE FOR FACIAL PARALYSIS</dc:title>
  <dc:creator>Wessam Ghassan</dc:creator>
  <cp:lastModifiedBy>Ali Mohammed</cp:lastModifiedBy>
  <cp:revision>434</cp:revision>
  <dcterms:created xsi:type="dcterms:W3CDTF">2016-03-23T17:53:24Z</dcterms:created>
  <dcterms:modified xsi:type="dcterms:W3CDTF">2020-05-12T19:32:32Z</dcterms:modified>
</cp:coreProperties>
</file>