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3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6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9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375E19C-E931-489F-AFE1-E6819094BB8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CEB9E83-DA7B-4B52-91FA-B04CD7F4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C523-56D7-C3BC-55C6-74D1F7F0A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Spaceship Titanic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2BDBD-E5BF-3A33-E87C-D9148E4CC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Heather Osunga Buyu</a:t>
            </a:r>
          </a:p>
        </p:txBody>
      </p:sp>
    </p:spTree>
    <p:extLst>
      <p:ext uri="{BB962C8B-B14F-4D97-AF65-F5344CB8AC3E}">
        <p14:creationId xmlns:p14="http://schemas.microsoft.com/office/powerpoint/2010/main" val="33194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12DE-96A9-2055-22B9-863E46A3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C3BE-49F8-D6D6-BC31-D4736EA7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Passengers from Europa had a slightly higher transported rate.</a:t>
            </a:r>
          </a:p>
          <a:p>
            <a:r>
              <a:rPr lang="en-US" dirty="0"/>
              <a:t>There is no significant correlation between age and transported status.</a:t>
            </a:r>
          </a:p>
          <a:p>
            <a:r>
              <a:rPr lang="en-US" dirty="0"/>
              <a:t>Lower spending on </a:t>
            </a:r>
            <a:r>
              <a:rPr lang="en-US" dirty="0" err="1"/>
              <a:t>RoomService</a:t>
            </a:r>
            <a:r>
              <a:rPr lang="en-US" dirty="0"/>
              <a:t>, </a:t>
            </a:r>
            <a:r>
              <a:rPr lang="en-US" dirty="0" err="1"/>
              <a:t>ShoppingMall</a:t>
            </a:r>
            <a:r>
              <a:rPr lang="en-US" dirty="0"/>
              <a:t>, Spa, and </a:t>
            </a:r>
            <a:r>
              <a:rPr lang="en-US" dirty="0" err="1"/>
              <a:t>VRDeck</a:t>
            </a:r>
            <a:r>
              <a:rPr lang="en-US" dirty="0"/>
              <a:t> is associated with a higher transported rate.</a:t>
            </a:r>
          </a:p>
          <a:p>
            <a:r>
              <a:rPr lang="en-US" dirty="0"/>
              <a:t>Spending habits seem to be a significant factor, which could be leveraged in a machine learning model to improve prediction accuracy</a:t>
            </a:r>
          </a:p>
          <a:p>
            <a:r>
              <a:rPr lang="en-US" b="1" dirty="0"/>
              <a:t>Further Analysis: </a:t>
            </a:r>
            <a:r>
              <a:rPr lang="en-US" dirty="0"/>
              <a:t>Investigate other potential predictors like </a:t>
            </a:r>
            <a:r>
              <a:rPr lang="en-US" dirty="0" err="1"/>
              <a:t>CryoSleep</a:t>
            </a:r>
            <a:r>
              <a:rPr lang="en-US" dirty="0"/>
              <a:t>, Cabin and VIP status</a:t>
            </a:r>
          </a:p>
        </p:txBody>
      </p:sp>
    </p:spTree>
    <p:extLst>
      <p:ext uri="{BB962C8B-B14F-4D97-AF65-F5344CB8AC3E}">
        <p14:creationId xmlns:p14="http://schemas.microsoft.com/office/powerpoint/2010/main" val="136488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6D71-2018-6099-7A8C-22ABD2CF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3DE3-4096-551E-6B35-66871B04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Goal: Analyze passenger data from the Spaceship Titanic dataset to predict transportation to alternate dimension during collision with spacetime anomaly.</a:t>
            </a:r>
          </a:p>
        </p:txBody>
      </p:sp>
    </p:spTree>
    <p:extLst>
      <p:ext uri="{BB962C8B-B14F-4D97-AF65-F5344CB8AC3E}">
        <p14:creationId xmlns:p14="http://schemas.microsoft.com/office/powerpoint/2010/main" val="134431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420B-D04A-1925-1F23-7AD41806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 and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B0779-8FCD-C5A0-CA87-E062AD84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75" y="2029968"/>
            <a:ext cx="4754880" cy="640080"/>
          </a:xfrm>
        </p:spPr>
        <p:txBody>
          <a:bodyPr/>
          <a:lstStyle/>
          <a:p>
            <a:r>
              <a:rPr lang="en-US" dirty="0"/>
              <a:t>Summary of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92ECE-3969-F6DB-1CAE-021319353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5306" y="2606040"/>
            <a:ext cx="4177911" cy="329184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Approximately  8700 passengers.</a:t>
            </a:r>
          </a:p>
          <a:p>
            <a:r>
              <a:rPr lang="en-US" sz="2400" dirty="0"/>
              <a:t>Key columns: </a:t>
            </a:r>
            <a:r>
              <a:rPr lang="en-US" dirty="0" err="1"/>
              <a:t>PassengerId</a:t>
            </a:r>
            <a:r>
              <a:rPr lang="en-US" dirty="0"/>
              <a:t>, </a:t>
            </a:r>
            <a:r>
              <a:rPr lang="en-US" dirty="0" err="1"/>
              <a:t>HomePlanet</a:t>
            </a:r>
            <a:r>
              <a:rPr lang="en-US" dirty="0"/>
              <a:t>, </a:t>
            </a:r>
            <a:r>
              <a:rPr lang="en-US" dirty="0" err="1"/>
              <a:t>CryoSleep</a:t>
            </a:r>
            <a:r>
              <a:rPr lang="en-US" dirty="0"/>
              <a:t>, Cabin, Destination, Age, VIP, </a:t>
            </a:r>
            <a:r>
              <a:rPr lang="en-US" dirty="0" err="1"/>
              <a:t>RoomService</a:t>
            </a:r>
            <a:r>
              <a:rPr lang="en-US" dirty="0"/>
              <a:t>, </a:t>
            </a:r>
            <a:r>
              <a:rPr lang="en-US" dirty="0" err="1"/>
              <a:t>FoodCourt</a:t>
            </a:r>
            <a:r>
              <a:rPr lang="en-US" dirty="0"/>
              <a:t>, </a:t>
            </a:r>
            <a:r>
              <a:rPr lang="en-US" dirty="0" err="1"/>
              <a:t>ShoppingMall</a:t>
            </a:r>
            <a:r>
              <a:rPr lang="en-US" dirty="0"/>
              <a:t>, Spa, </a:t>
            </a:r>
            <a:r>
              <a:rPr lang="en-US" dirty="0" err="1"/>
              <a:t>VRDeck</a:t>
            </a:r>
            <a:r>
              <a:rPr lang="en-US" dirty="0"/>
              <a:t>, Name, Transported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C4DFD-EE86-67DF-1B79-391E007D4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06612" y="1979088"/>
            <a:ext cx="4754880" cy="64008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20C05-71BD-ACF2-AF77-51A36F6C4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94624" y="2467704"/>
            <a:ext cx="4074245" cy="329184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HomePlanet</a:t>
            </a:r>
            <a:r>
              <a:rPr lang="en-US" dirty="0"/>
              <a:t>: 201 missing values</a:t>
            </a:r>
          </a:p>
          <a:p>
            <a:r>
              <a:rPr lang="en-US" dirty="0" err="1"/>
              <a:t>CryoSleep</a:t>
            </a:r>
            <a:r>
              <a:rPr lang="en-US" dirty="0"/>
              <a:t>: 217 missing values</a:t>
            </a:r>
          </a:p>
          <a:p>
            <a:r>
              <a:rPr lang="en-US" dirty="0"/>
              <a:t>Cabin: 199 missing values</a:t>
            </a:r>
          </a:p>
          <a:p>
            <a:r>
              <a:rPr lang="en-US" dirty="0"/>
              <a:t>Destination: 182 missing values</a:t>
            </a:r>
          </a:p>
          <a:p>
            <a:r>
              <a:rPr lang="en-US" dirty="0"/>
              <a:t>Age: 179 missing values</a:t>
            </a:r>
          </a:p>
          <a:p>
            <a:r>
              <a:rPr lang="en-US" dirty="0"/>
              <a:t>VIP: 203 missing values</a:t>
            </a:r>
          </a:p>
          <a:p>
            <a:r>
              <a:rPr lang="en-US" dirty="0" err="1"/>
              <a:t>RoomService</a:t>
            </a:r>
            <a:r>
              <a:rPr lang="en-US" dirty="0"/>
              <a:t>, </a:t>
            </a:r>
            <a:r>
              <a:rPr lang="en-US" dirty="0" err="1"/>
              <a:t>FoodCourt</a:t>
            </a:r>
            <a:r>
              <a:rPr lang="en-US" dirty="0"/>
              <a:t>, </a:t>
            </a:r>
            <a:r>
              <a:rPr lang="en-US" dirty="0" err="1"/>
              <a:t>ShoppingMall</a:t>
            </a:r>
            <a:r>
              <a:rPr lang="en-US" dirty="0"/>
              <a:t>, Spa, </a:t>
            </a:r>
            <a:r>
              <a:rPr lang="en-US" dirty="0" err="1"/>
              <a:t>VRDeck</a:t>
            </a:r>
            <a:r>
              <a:rPr lang="en-US" dirty="0"/>
              <a:t>: Around 200 missing values each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4759B9-00CF-F70B-5AB3-E6AB76DF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711" y="1700498"/>
            <a:ext cx="4177911" cy="33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3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25F70F-C93F-745C-8CFD-174B0794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Passengers by </a:t>
            </a:r>
            <a:r>
              <a:rPr lang="en-US" dirty="0" err="1"/>
              <a:t>HomePlanet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800642-338C-A371-04A3-BB00336645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majority of passengers came from Earth, followed by Europa and Mars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7EAAB88-1D7E-C349-C61D-CEC79CABB3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10" y="1794242"/>
            <a:ext cx="5303521" cy="3977640"/>
          </a:xfrm>
        </p:spPr>
      </p:pic>
    </p:spTree>
    <p:extLst>
      <p:ext uri="{BB962C8B-B14F-4D97-AF65-F5344CB8AC3E}">
        <p14:creationId xmlns:p14="http://schemas.microsoft.com/office/powerpoint/2010/main" val="24617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3352-A7C6-6A0A-59F6-C5C796DA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passengers by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7B7F-74DE-F83B-90CC-64DDA23126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age distribution is relatively uniform, with a slight concentration around younger ages (20-30 years).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5BF75-B2C8-C57D-4228-9A892D98C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75" y="2032268"/>
            <a:ext cx="5322562" cy="3991921"/>
          </a:xfrm>
        </p:spPr>
      </p:pic>
    </p:spTree>
    <p:extLst>
      <p:ext uri="{BB962C8B-B14F-4D97-AF65-F5344CB8AC3E}">
        <p14:creationId xmlns:p14="http://schemas.microsoft.com/office/powerpoint/2010/main" val="227654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7A45B4-9CEE-4478-9F8C-138066C4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Transported Status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4BD7F0-E9A4-6100-8EA3-1342BFF0B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906" y="1753875"/>
            <a:ext cx="4754880" cy="640080"/>
          </a:xfrm>
        </p:spPr>
        <p:txBody>
          <a:bodyPr>
            <a:normAutofit/>
          </a:bodyPr>
          <a:lstStyle/>
          <a:p>
            <a:r>
              <a:rPr lang="en-US" dirty="0"/>
              <a:t>By 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DB47EF-793D-ADD3-EAE6-4424CA876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00" y="2262433"/>
            <a:ext cx="4754880" cy="3291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no significant difference in transported status across different age groups, indicating that age may not be a strong predictor.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283DB6-E922-3825-77A6-C48C5D272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2030" y="1622353"/>
            <a:ext cx="4754880" cy="640080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HomePlanet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56CCC6-88A9-8746-896A-A6440AE5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9345" y="2170999"/>
            <a:ext cx="4754880" cy="3291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Passengers from Europa seem to have a slightly higher transported rate compared to those from Earth and Mars.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12DB18-DDA8-88D2-81C9-A6D5A1EE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6" y="3650582"/>
            <a:ext cx="4276558" cy="32074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C39AD0-1DC3-95DF-D033-272E94CC0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42" y="3288749"/>
            <a:ext cx="4641431" cy="34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9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23FE-2E61-5DD5-A045-BE44E345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Transported Status by Spending Categories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D2323-E5CB-94E1-E4BA-F787F88B7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RoomService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880-6EC7-994A-EFFD-72AF78425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8883" y="3152245"/>
            <a:ext cx="3788253" cy="1273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Passengers who spent less on </a:t>
            </a:r>
            <a:r>
              <a:rPr lang="en-US" dirty="0" err="1"/>
              <a:t>RoomService</a:t>
            </a:r>
            <a:r>
              <a:rPr lang="en-US" dirty="0"/>
              <a:t> had a higher likelihood of being transported.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0073B-0FE4-611E-4739-D79AD509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ShoppingMall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E40EE-5A8A-C47A-EDAB-FCACFD7C7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88990" y="2971800"/>
            <a:ext cx="475488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Lower spending in </a:t>
            </a:r>
            <a:r>
              <a:rPr lang="en-US" dirty="0" err="1"/>
              <a:t>ShoppingMall</a:t>
            </a:r>
            <a:r>
              <a:rPr lang="en-US" dirty="0"/>
              <a:t> is associated with a higher transported rate.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279D1-AD92-8350-BCA3-65CFE36CD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" y="2512165"/>
            <a:ext cx="4692387" cy="3753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B973F-B127-5CCF-CF55-9B4AA94C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24" y="2512165"/>
            <a:ext cx="5205698" cy="41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4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23FE-2E61-5DD5-A045-BE44E345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Transported Status by Spending Categories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D2323-E5CB-94E1-E4BA-F787F88B7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880-6EC7-994A-EFFD-72AF78425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8883" y="3152245"/>
            <a:ext cx="3788253" cy="1017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Passengers with no spending in Spa had a higher likelihood of being transported.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0073B-0FE4-611E-4739-D79AD509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VRDeck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E40EE-5A8A-C47A-EDAB-FCACFD7C7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31189" y="3090729"/>
            <a:ext cx="475488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Lower spending on </a:t>
            </a:r>
            <a:r>
              <a:rPr lang="en-US" dirty="0" err="1"/>
              <a:t>VRDeck</a:t>
            </a:r>
            <a:r>
              <a:rPr lang="en-US" dirty="0"/>
              <a:t> correlates with a higher transported rate.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785F9A-4F58-02C0-C98B-9ED276BC6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3" y="2496369"/>
            <a:ext cx="5262699" cy="4210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F8C47-48C4-C685-CEB1-06DD575EF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96" y="2496369"/>
            <a:ext cx="5072676" cy="40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3BB43F-2094-099A-6E66-7E3AE9C6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Transported Status by Spending Categories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64089D-D541-5934-B9FB-FE9416EA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59" y="2244824"/>
            <a:ext cx="4691433" cy="705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is no clear pattern between </a:t>
            </a:r>
            <a:r>
              <a:rPr lang="en-US" dirty="0" err="1"/>
              <a:t>FoodCourt</a:t>
            </a:r>
            <a:r>
              <a:rPr lang="en-US" dirty="0"/>
              <a:t> spending and transported status.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37A120-CF8C-1EB6-9118-695743756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69" y="1783453"/>
            <a:ext cx="6230986" cy="49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54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</TotalTime>
  <Words>367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Spaceship Titanic Dataset Analysis</vt:lpstr>
      <vt:lpstr>Introduction</vt:lpstr>
      <vt:lpstr>Data inspection and cleaning</vt:lpstr>
      <vt:lpstr>Distribution of Passengers by HomePlanet</vt:lpstr>
      <vt:lpstr>Distribution of passengers by age</vt:lpstr>
      <vt:lpstr>Transported Status</vt:lpstr>
      <vt:lpstr>Transported Status by Spending Categories</vt:lpstr>
      <vt:lpstr>Transported Status by Spending Categories</vt:lpstr>
      <vt:lpstr>Transported Status by Spending Categories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Titanic Dataset Analysis</dc:title>
  <dc:creator>Osunga Buyu, Heather A</dc:creator>
  <cp:lastModifiedBy>Osunga Buyu, Heather A</cp:lastModifiedBy>
  <cp:revision>1</cp:revision>
  <dcterms:created xsi:type="dcterms:W3CDTF">2024-05-30T17:53:50Z</dcterms:created>
  <dcterms:modified xsi:type="dcterms:W3CDTF">2024-05-30T18:19:40Z</dcterms:modified>
</cp:coreProperties>
</file>