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Briefly introduce what are Coronavirus and S&amp;P 500.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917c5fb3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917c5fb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917c5fb3_1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917c5fb3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896deb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896deb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917c5fb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917c5fb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917c5fb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917c5fb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896deb1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896deb1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917c5fb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917c5fb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3917c5fb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3917c5fb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917c5fb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3917c5fb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917c5fb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3917c5fb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3896deb1a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3896deb1a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896deb1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896deb1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917c5fb3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917c5fb3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896deb1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896deb1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896deb1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896deb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896deb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896deb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917c5fb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917c5fb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917c5fb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917c5fb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917c5fb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917c5fb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917c5fb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917c5fb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9. Bullets 1–6 (Gray)">
  <p:cSld name="CUSTOM_2_7_1_3_1_1_3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62" name="Google Shape;62;p1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-12150" y="1274650"/>
            <a:ext cx="9168600" cy="446400"/>
          </a:xfrm>
          <a:prstGeom prst="rect">
            <a:avLst/>
          </a:prstGeom>
        </p:spPr>
        <p:txBody>
          <a:bodyPr anchorCtr="0" anchor="ctr" bIns="0" lIns="1417300" spcFirstLastPara="1" rIns="4572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idx="4" type="subTitle"/>
          </p:nvPr>
        </p:nvSpPr>
        <p:spPr>
          <a:xfrm>
            <a:off x="-12100" y="1848850"/>
            <a:ext cx="9168600" cy="446400"/>
          </a:xfrm>
          <a:prstGeom prst="rect">
            <a:avLst/>
          </a:prstGeom>
        </p:spPr>
        <p:txBody>
          <a:bodyPr anchorCtr="0" anchor="ctr" bIns="0" lIns="1417300" spcFirstLastPara="1" rIns="4572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5" type="subTitle"/>
          </p:nvPr>
        </p:nvSpPr>
        <p:spPr>
          <a:xfrm>
            <a:off x="-12200" y="2439925"/>
            <a:ext cx="9168600" cy="446400"/>
          </a:xfrm>
          <a:prstGeom prst="rect">
            <a:avLst/>
          </a:prstGeom>
        </p:spPr>
        <p:txBody>
          <a:bodyPr anchorCtr="0" anchor="ctr" bIns="0" lIns="1417300" spcFirstLastPara="1" rIns="4572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-12250" y="3031025"/>
            <a:ext cx="9168600" cy="446400"/>
          </a:xfrm>
          <a:prstGeom prst="rect">
            <a:avLst/>
          </a:prstGeom>
        </p:spPr>
        <p:txBody>
          <a:bodyPr anchorCtr="0" anchor="ctr" bIns="0" lIns="1417300" spcFirstLastPara="1" rIns="4572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7" type="subTitle"/>
          </p:nvPr>
        </p:nvSpPr>
        <p:spPr>
          <a:xfrm>
            <a:off x="-12125" y="3622100"/>
            <a:ext cx="9168600" cy="446400"/>
          </a:xfrm>
          <a:prstGeom prst="rect">
            <a:avLst/>
          </a:prstGeom>
        </p:spPr>
        <p:txBody>
          <a:bodyPr anchorCtr="0" anchor="ctr" bIns="0" lIns="1417300" spcFirstLastPara="1" rIns="4572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-12125" y="4236125"/>
            <a:ext cx="9168600" cy="446400"/>
          </a:xfrm>
          <a:prstGeom prst="rect">
            <a:avLst/>
          </a:prstGeom>
        </p:spPr>
        <p:txBody>
          <a:bodyPr anchorCtr="0" anchor="ctr" bIns="0" lIns="1417300" spcFirstLastPara="1" rIns="4572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 b="1765" l="0" r="0" t="1774"/>
          <a:stretch/>
        </p:blipFill>
        <p:spPr>
          <a:xfrm>
            <a:off x="429768" y="126187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1765" l="0" r="0" t="1774"/>
          <a:stretch/>
        </p:blipFill>
        <p:spPr>
          <a:xfrm>
            <a:off x="429768" y="1848847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4">
            <a:alphaModFix/>
          </a:blip>
          <a:srcRect b="1765" l="0" r="0" t="1774"/>
          <a:stretch/>
        </p:blipFill>
        <p:spPr>
          <a:xfrm>
            <a:off x="429768" y="243992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5">
            <a:alphaModFix/>
          </a:blip>
          <a:srcRect b="1765" l="0" r="0" t="1774"/>
          <a:stretch/>
        </p:blipFill>
        <p:spPr>
          <a:xfrm>
            <a:off x="429768" y="3040985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6">
            <a:alphaModFix/>
          </a:blip>
          <a:srcRect b="1765" l="0" r="0" t="1774"/>
          <a:stretch/>
        </p:blipFill>
        <p:spPr>
          <a:xfrm>
            <a:off x="429768" y="362212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7">
            <a:alphaModFix/>
          </a:blip>
          <a:srcRect b="1765" l="0" r="0" t="1774"/>
          <a:stretch/>
        </p:blipFill>
        <p:spPr>
          <a:xfrm>
            <a:off x="429768" y="4203272"/>
            <a:ext cx="577805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8.jp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738800" y="1048875"/>
            <a:ext cx="7842300" cy="16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COVID-19 and its impact on stock market 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602850" y="266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Analysis on Coronavirus and S&amp;P 500 stocks Data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57725" y="3602275"/>
            <a:ext cx="45543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Team : </a:t>
            </a:r>
            <a:r>
              <a:rPr lang="ko" sz="1600"/>
              <a:t>Azat, Gracie, Joon, Muhlis, Veysel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315925"/>
            <a:ext cx="85206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Getting Data From YFinance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914425"/>
            <a:ext cx="85206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Dependencies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import yfinance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Create Variables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list_tickers=tickers.tolist() (From existing dataframe)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start_date="2020-01-31"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end_date=pd.datetime.now().date()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yesterday = end_date - dt.timedelta(days=1)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/>
              <a:t>Run API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closing_price_stocks=yf.download(list_tickers,start_date,yesterday)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Format Yfinance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7915275" cy="2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1898725"/>
            <a:ext cx="8520600" cy="17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S&amp;P 500 stocks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Find out each sector industry-Stock and calculate mean of industries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While covid-19 outbreak, stock prices changes day by day as below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Prices Averages by Industry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50" y="1147225"/>
            <a:ext cx="73533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404813"/>
            <a:ext cx="66770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0"/>
            <a:ext cx="85206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Normalized the stock price as prices percentage change and merge with 11 sectors</a:t>
            </a:r>
            <a:endParaRPr sz="2500"/>
          </a:p>
        </p:txBody>
      </p:sp>
      <p:sp>
        <p:nvSpPr>
          <p:cNvPr id="186" name="Google Shape;186;p28"/>
          <p:cNvSpPr txBox="1"/>
          <p:nvPr/>
        </p:nvSpPr>
        <p:spPr>
          <a:xfrm>
            <a:off x="427750" y="759400"/>
            <a:ext cx="39129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demo ='key'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ticker = stock_name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list_df = []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date=”2020-1-31”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requests.get(f"https://fmpcloud.io/api/v3/historical-price-full/{item}?serietype=line&amp;apikey={demo}")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4541100" y="627050"/>
            <a:ext cx="4101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Get daily price percentage change that normalize the data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025" y="906048"/>
            <a:ext cx="3679900" cy="19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4541100" y="2900500"/>
            <a:ext cx="4602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0000FF"/>
                </a:solidFill>
              </a:rPr>
              <a:t>Merge with sectors(industry), group S&amp;P500 in 11 groups</a:t>
            </a:r>
            <a:endParaRPr b="1"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025" y="3179511"/>
            <a:ext cx="4200000" cy="180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25" y="1811025"/>
            <a:ext cx="4236297" cy="263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25" y="4523375"/>
            <a:ext cx="882400" cy="1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/>
              <a:t>The boxplot shows Financials, Health Care, Industrials, Information Technology industries had large volatility as they  as big daily price change</a:t>
            </a:r>
            <a:endParaRPr sz="24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0" y="989225"/>
            <a:ext cx="8217001" cy="39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6900" y="-65075"/>
            <a:ext cx="8992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Week 3/9-3/16 had large volatility in the stock market, especially in Financial sectors, this is </a:t>
            </a:r>
            <a:r>
              <a:rPr lang="ko" sz="2400"/>
              <a:t>because</a:t>
            </a:r>
            <a:r>
              <a:rPr lang="ko" sz="2400"/>
              <a:t> of  </a:t>
            </a:r>
            <a:r>
              <a:rPr b="1" lang="ko" sz="2400"/>
              <a:t>COVID-19 Cases Cross 100,000 Globally and Oil Futures Nosedived 10%</a:t>
            </a:r>
            <a:endParaRPr b="1" sz="2400"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91650"/>
            <a:ext cx="8270173" cy="18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75" y="731825"/>
            <a:ext cx="4391975" cy="244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4156850" y="3434600"/>
            <a:ext cx="650100" cy="113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5190600" y="744650"/>
            <a:ext cx="35916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Digdown to Financials sectors</a:t>
            </a:r>
            <a:endParaRPr b="1" sz="11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Selected following stocks --- "AON","CB","FRC","LNC","NTRS","SIVB","ZION"</a:t>
            </a:r>
            <a:endParaRPr b="1" sz="11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and week 3/9/20-3/16/20 which has the max </a:t>
            </a:r>
            <a:r>
              <a:rPr b="1" lang="ko" sz="1100">
                <a:solidFill>
                  <a:srgbClr val="0000FF"/>
                </a:solidFill>
              </a:rPr>
              <a:t>volatility</a:t>
            </a:r>
            <a:r>
              <a:rPr b="1" lang="ko" sz="1100">
                <a:solidFill>
                  <a:srgbClr val="0000FF"/>
                </a:solidFill>
              </a:rPr>
              <a:t> during that week.</a:t>
            </a:r>
            <a:endParaRPr b="1"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-6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Daily Avg Stock Price and CDC data</a:t>
            </a:r>
            <a:endParaRPr sz="360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900" y="766225"/>
            <a:ext cx="6243564" cy="407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299100" y="788725"/>
            <a:ext cx="1911600" cy="396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00249" lvl="0" marL="2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lang="ko" sz="1100">
                <a:solidFill>
                  <a:srgbClr val="0000FF"/>
                </a:solidFill>
              </a:rPr>
              <a:t>Merge S&amp;P500 stock price with CDC data</a:t>
            </a:r>
            <a:endParaRPr b="1" sz="1100">
              <a:solidFill>
                <a:srgbClr val="0000FF"/>
              </a:solidFill>
            </a:endParaRPr>
          </a:p>
          <a:p>
            <a:pPr indent="-300249" lvl="0" marL="2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lang="ko" sz="1100">
                <a:solidFill>
                  <a:srgbClr val="0000FF"/>
                </a:solidFill>
              </a:rPr>
              <a:t>Calculate the S&amp;P 500 </a:t>
            </a:r>
            <a:r>
              <a:rPr b="1" lang="ko" sz="1100">
                <a:solidFill>
                  <a:srgbClr val="0000FF"/>
                </a:solidFill>
              </a:rPr>
              <a:t>daily average price </a:t>
            </a:r>
            <a:endParaRPr b="1" sz="1100">
              <a:solidFill>
                <a:srgbClr val="0000FF"/>
              </a:solidFill>
            </a:endParaRPr>
          </a:p>
          <a:p>
            <a:pPr indent="-300249" lvl="0" marL="2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lang="ko" sz="1100">
                <a:solidFill>
                  <a:srgbClr val="0000FF"/>
                </a:solidFill>
              </a:rPr>
              <a:t>Did scatter plot </a:t>
            </a:r>
            <a:endParaRPr b="1" sz="1100">
              <a:solidFill>
                <a:srgbClr val="0000FF"/>
              </a:solidFill>
            </a:endParaRPr>
          </a:p>
          <a:p>
            <a:pPr indent="0" lvl="0" marL="2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When case#=0, the average stock price is a vertical line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When pandemic started, the stock price went down, then up when Fed launched some aggressive solutions</a:t>
            </a:r>
            <a:endParaRPr sz="24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75" y="822650"/>
            <a:ext cx="6275000" cy="40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425" y="3851575"/>
            <a:ext cx="4551602" cy="12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4668875" y="4040925"/>
            <a:ext cx="385500" cy="1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25" y="628375"/>
            <a:ext cx="5830149" cy="3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62225" y="-63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Summary</a:t>
            </a:r>
            <a:endParaRPr sz="4000"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62225" y="610525"/>
            <a:ext cx="8520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Findings: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There is a strong positive relationship between deaths and cases, R-squared explains how well our model fits our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Financials, Health Care, Industrials, Information Technology industries had big volatility during the pandemic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</a:t>
            </a:r>
            <a:r>
              <a:rPr lang="ko"/>
              <a:t>specially in financials, </a:t>
            </a:r>
            <a:r>
              <a:rPr lang="ko"/>
              <a:t> stock price began shock and down </a:t>
            </a:r>
            <a:r>
              <a:rPr lang="ko"/>
              <a:t>when the CDCv cases got more, then</a:t>
            </a:r>
            <a:r>
              <a:rPr lang="ko"/>
              <a:t> went up when </a:t>
            </a:r>
            <a:r>
              <a:rPr lang="ko"/>
              <a:t>Fed launched ways to save market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Improvement: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There are many other variables to consider such as consumer confidence, consumer sentiment, and </a:t>
            </a:r>
            <a:r>
              <a:rPr lang="ko"/>
              <a:t>daily</a:t>
            </a:r>
            <a:r>
              <a:rPr lang="ko"/>
              <a:t> news.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 all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200">
                <a:latin typeface="Economica"/>
                <a:ea typeface="Economica"/>
                <a:cs typeface="Economica"/>
                <a:sym typeface="Economica"/>
              </a:rPr>
              <a:t>Q and 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 / Agenda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79750" y="1665400"/>
            <a:ext cx="2061900" cy="22545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460550" y="1665400"/>
            <a:ext cx="2061900" cy="22545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388625" y="1665400"/>
            <a:ext cx="2061900" cy="22545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04375" y="1790025"/>
            <a:ext cx="18693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Coronavirus has impacted various population all over the world. Use CDC data to identify the numbers, geographic location, and increment rate of deaths.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624825" y="1790025"/>
            <a:ext cx="1733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Using S&amp;P 500 and CDC data, find the impact of Coronavirus on stock market and identify which sectors has been mostly affected.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552875" y="1790025"/>
            <a:ext cx="173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Are these two numbers correlated?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854975" y="2526425"/>
            <a:ext cx="464400" cy="31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723338" y="2623725"/>
            <a:ext cx="464400" cy="31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75" y="4258775"/>
            <a:ext cx="210325" cy="2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925" y="4248069"/>
            <a:ext cx="210325" cy="26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0075" y="4239862"/>
            <a:ext cx="210325" cy="27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575" y="205612"/>
            <a:ext cx="3409700" cy="1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Process of Data collection and cleaning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We found the data from CDC for Coronavirus and Yahoo finance for S&amp;P 500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Collected Covid-19 dataset to analyze cases in United States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Collected </a:t>
            </a:r>
            <a:r>
              <a:rPr lang="ko" sz="1400"/>
              <a:t>S&amp;P 500</a:t>
            </a:r>
            <a:r>
              <a:rPr lang="ko" sz="1400"/>
              <a:t> historical Stock-Price dataset </a:t>
            </a:r>
            <a:r>
              <a:rPr lang="ko" sz="1400"/>
              <a:t>using Yahoo finance(yfinance) and  API</a:t>
            </a:r>
            <a:r>
              <a:rPr lang="ko" sz="1400"/>
              <a:t> to analyze stocks in United States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Collected each Stock-Industry dataset from Wikipedia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Performed cleaning and formatting data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Digged into analysis and visualization of data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Coronavirus Disease (COVID-19)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5225"/>
            <a:ext cx="8284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By 04/13/2020 almost 600K cases and 24K deaths recorded across the United States.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0" y="1911300"/>
            <a:ext cx="8520600" cy="28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Comparing States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is a huge gap between New York and the rest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5" y="1818450"/>
            <a:ext cx="8474276" cy="28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Running specifically one state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 check total cases and deaths for Illinois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5075"/>
            <a:ext cx="82775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Running specifically one state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55" y="1720975"/>
            <a:ext cx="63170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Correlation between deaths and number of cases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There is a strong positive relationship between deaths and cases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50" y="1690775"/>
            <a:ext cx="4952275" cy="2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