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3" r:id="rId7"/>
    <p:sldId id="264" r:id="rId8"/>
    <p:sldId id="266" r:id="rId9"/>
    <p:sldId id="265" r:id="rId10"/>
    <p:sldId id="267" r:id="rId11"/>
    <p:sldId id="260"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1234"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9" name="Подзаголовок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a:t>Образец подзаголовка</a:t>
            </a:r>
            <a:endParaRPr kumimoji="0" lang="en-US"/>
          </a:p>
        </p:txBody>
      </p:sp>
      <p:sp>
        <p:nvSpPr>
          <p:cNvPr id="28" name="Заголовок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ru-RU"/>
              <a:t>Образец заголовка</a:t>
            </a:r>
            <a:endParaRPr kumimoji="0" lang="en-US"/>
          </a:p>
        </p:txBody>
      </p:sp>
      <p:cxnSp>
        <p:nvCxnSpPr>
          <p:cNvPr id="8" name="Прямая соединительная линия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Овал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Дата 14"/>
          <p:cNvSpPr>
            <a:spLocks noGrp="1"/>
          </p:cNvSpPr>
          <p:nvPr>
            <p:ph type="dt" sz="half" idx="10"/>
          </p:nvPr>
        </p:nvSpPr>
        <p:spPr/>
        <p:txBody>
          <a:bodyPr/>
          <a:lstStyle/>
          <a:p>
            <a:fld id="{4B61F68C-9590-4B81-AA3C-270B287BEA42}" type="datetimeFigureOut">
              <a:rPr lang="ru-RU" smtClean="0"/>
              <a:t>13.11.2024</a:t>
            </a:fld>
            <a:endParaRPr lang="ru-RU"/>
          </a:p>
        </p:txBody>
      </p:sp>
      <p:sp>
        <p:nvSpPr>
          <p:cNvPr id="16" name="Номер слайда 15"/>
          <p:cNvSpPr>
            <a:spLocks noGrp="1"/>
          </p:cNvSpPr>
          <p:nvPr>
            <p:ph type="sldNum" sz="quarter" idx="11"/>
          </p:nvPr>
        </p:nvSpPr>
        <p:spPr/>
        <p:txBody>
          <a:bodyPr/>
          <a:lstStyle/>
          <a:p>
            <a:fld id="{CAB6FAFA-E549-45D8-AA1C-DB97DA052085}" type="slidenum">
              <a:rPr lang="ru-RU" smtClean="0"/>
              <a:t>‹#›</a:t>
            </a:fld>
            <a:endParaRPr lang="ru-RU"/>
          </a:p>
        </p:txBody>
      </p:sp>
      <p:sp>
        <p:nvSpPr>
          <p:cNvPr id="17" name="Нижний колонтитул 16"/>
          <p:cNvSpPr>
            <a:spLocks noGrp="1"/>
          </p:cNvSpPr>
          <p:nvPr>
            <p:ph type="ftr" sz="quarter" idx="12"/>
          </p:nvPr>
        </p:nvSpPr>
        <p:spPr/>
        <p:txBody>
          <a:bodyPr/>
          <a:lstStyle/>
          <a:p>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4B61F68C-9590-4B81-AA3C-270B287BEA42}" type="datetimeFigureOut">
              <a:rPr lang="ru-RU" smtClean="0"/>
              <a:t>13.11.2024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AB6FAFA-E549-45D8-AA1C-DB97DA052085}"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4B61F68C-9590-4B81-AA3C-270B287BEA42}" type="datetimeFigureOut">
              <a:rPr lang="ru-RU" smtClean="0"/>
              <a:t>13.11.2024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AB6FAFA-E549-45D8-AA1C-DB97DA052085}"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9" name="Объект 8"/>
          <p:cNvSpPr>
            <a:spLocks noGrp="1"/>
          </p:cNvSpPr>
          <p:nvPr>
            <p:ph idx="1"/>
          </p:nvPr>
        </p:nvSpPr>
        <p:spPr>
          <a:xfrm>
            <a:off x="457200" y="1524000"/>
            <a:ext cx="8229600" cy="45720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14" name="Дата 13"/>
          <p:cNvSpPr>
            <a:spLocks noGrp="1"/>
          </p:cNvSpPr>
          <p:nvPr>
            <p:ph type="dt" sz="half" idx="14"/>
          </p:nvPr>
        </p:nvSpPr>
        <p:spPr/>
        <p:txBody>
          <a:bodyPr/>
          <a:lstStyle/>
          <a:p>
            <a:fld id="{4B61F68C-9590-4B81-AA3C-270B287BEA42}" type="datetimeFigureOut">
              <a:rPr lang="ru-RU" smtClean="0"/>
              <a:t>13.11.2024</a:t>
            </a:fld>
            <a:endParaRPr lang="ru-RU"/>
          </a:p>
        </p:txBody>
      </p:sp>
      <p:sp>
        <p:nvSpPr>
          <p:cNvPr id="15" name="Номер слайда 14"/>
          <p:cNvSpPr>
            <a:spLocks noGrp="1"/>
          </p:cNvSpPr>
          <p:nvPr>
            <p:ph type="sldNum" sz="quarter" idx="15"/>
          </p:nvPr>
        </p:nvSpPr>
        <p:spPr/>
        <p:txBody>
          <a:bodyPr/>
          <a:lstStyle>
            <a:lvl1pPr algn="ctr">
              <a:defRPr/>
            </a:lvl1pPr>
          </a:lstStyle>
          <a:p>
            <a:fld id="{CAB6FAFA-E549-45D8-AA1C-DB97DA052085}" type="slidenum">
              <a:rPr lang="ru-RU" smtClean="0"/>
              <a:t>‹#›</a:t>
            </a:fld>
            <a:endParaRPr lang="ru-RU"/>
          </a:p>
        </p:txBody>
      </p:sp>
      <p:sp>
        <p:nvSpPr>
          <p:cNvPr id="16" name="Нижний колонтитул 15"/>
          <p:cNvSpPr>
            <a:spLocks noGrp="1"/>
          </p:cNvSpPr>
          <p:nvPr>
            <p:ph type="ftr" sz="quarter" idx="16"/>
          </p:nvPr>
        </p:nvSpPr>
        <p:spPr/>
        <p:txBody>
          <a:bodyPr/>
          <a:lstStyle/>
          <a:p>
            <a:endParaRPr lang="ru-RU"/>
          </a:p>
        </p:txBody>
      </p:sp>
      <p:sp>
        <p:nvSpPr>
          <p:cNvPr id="17" name="Заголовок 16"/>
          <p:cNvSpPr>
            <a:spLocks noGrp="1"/>
          </p:cNvSpPr>
          <p:nvPr>
            <p:ph type="title"/>
          </p:nvPr>
        </p:nvSpPr>
        <p:spPr/>
        <p:txBody>
          <a:bodyPr rtlCol="0" anchor="b" anchorCtr="0"/>
          <a:lstStyle/>
          <a:p>
            <a:r>
              <a:rPr kumimoji="0" lang="ru-RU"/>
              <a:t>Образец заголовка</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4" name="Дата 3"/>
          <p:cNvSpPr>
            <a:spLocks noGrp="1"/>
          </p:cNvSpPr>
          <p:nvPr>
            <p:ph type="dt" sz="half" idx="10"/>
          </p:nvPr>
        </p:nvSpPr>
        <p:spPr/>
        <p:txBody>
          <a:bodyPr/>
          <a:lstStyle/>
          <a:p>
            <a:fld id="{4B61F68C-9590-4B81-AA3C-270B287BEA42}" type="datetimeFigureOut">
              <a:rPr lang="ru-RU" smtClean="0"/>
              <a:t>13.11.2024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AB6FAFA-E549-45D8-AA1C-DB97DA052085}" type="slidenum">
              <a:rPr lang="ru-RU" smtClean="0"/>
              <a:t>‹#›</a:t>
            </a:fld>
            <a:endParaRPr lang="ru-RU"/>
          </a:p>
        </p:txBody>
      </p:sp>
      <p:sp>
        <p:nvSpPr>
          <p:cNvPr id="2" name="Заголовок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ru-RU"/>
              <a:t>Образец заголовка</a:t>
            </a:r>
            <a:endParaRPr kumimoji="0" lang="en-US"/>
          </a:p>
        </p:txBody>
      </p:sp>
      <p:sp>
        <p:nvSpPr>
          <p:cNvPr id="3" name="Текст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a:t>Образец текста</a:t>
            </a:r>
          </a:p>
        </p:txBody>
      </p:sp>
      <p:cxnSp>
        <p:nvCxnSpPr>
          <p:cNvPr id="7" name="Прямая соединительная линия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Дата 4"/>
          <p:cNvSpPr>
            <a:spLocks noGrp="1"/>
          </p:cNvSpPr>
          <p:nvPr>
            <p:ph type="dt" sz="half" idx="10"/>
          </p:nvPr>
        </p:nvSpPr>
        <p:spPr/>
        <p:txBody>
          <a:bodyPr/>
          <a:lstStyle/>
          <a:p>
            <a:fld id="{4B61F68C-9590-4B81-AA3C-270B287BEA42}" type="datetimeFigureOut">
              <a:rPr lang="ru-RU" smtClean="0"/>
              <a:t>13.11.2024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AB6FAFA-E549-45D8-AA1C-DB97DA052085}" type="slidenum">
              <a:rPr lang="ru-RU" smtClean="0"/>
              <a:t>‹#›</a:t>
            </a:fld>
            <a:endParaRPr lang="ru-RU"/>
          </a:p>
        </p:txBody>
      </p:sp>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11" name="Объект 10"/>
          <p:cNvSpPr>
            <a:spLocks noGrp="1"/>
          </p:cNvSpPr>
          <p:nvPr>
            <p:ph sz="half" idx="1"/>
          </p:nvPr>
        </p:nvSpPr>
        <p:spPr>
          <a:xfrm>
            <a:off x="457200" y="1524000"/>
            <a:ext cx="4059936" cy="45720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13" name="Объект 12"/>
          <p:cNvSpPr>
            <a:spLocks noGrp="1"/>
          </p:cNvSpPr>
          <p:nvPr>
            <p:ph sz="half" idx="2"/>
          </p:nvPr>
        </p:nvSpPr>
        <p:spPr>
          <a:xfrm>
            <a:off x="4648200" y="1524000"/>
            <a:ext cx="4059936" cy="45720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9" name="Номер слайда 8"/>
          <p:cNvSpPr>
            <a:spLocks noGrp="1"/>
          </p:cNvSpPr>
          <p:nvPr>
            <p:ph type="sldNum" sz="quarter" idx="12"/>
          </p:nvPr>
        </p:nvSpPr>
        <p:spPr/>
        <p:txBody>
          <a:bodyPr/>
          <a:lstStyle/>
          <a:p>
            <a:fld id="{CAB6FAFA-E549-45D8-AA1C-DB97DA052085}" type="slidenum">
              <a:rPr lang="ru-RU" smtClean="0"/>
              <a:t>‹#›</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7" name="Дата 6"/>
          <p:cNvSpPr>
            <a:spLocks noGrp="1"/>
          </p:cNvSpPr>
          <p:nvPr>
            <p:ph type="dt" sz="half" idx="10"/>
          </p:nvPr>
        </p:nvSpPr>
        <p:spPr/>
        <p:txBody>
          <a:bodyPr/>
          <a:lstStyle/>
          <a:p>
            <a:fld id="{4B61F68C-9590-4B81-AA3C-270B287BEA42}" type="datetimeFigureOut">
              <a:rPr lang="ru-RU" smtClean="0"/>
              <a:t>13.11.2024</a:t>
            </a:fld>
            <a:endParaRPr lang="ru-RU"/>
          </a:p>
        </p:txBody>
      </p:sp>
      <p:sp>
        <p:nvSpPr>
          <p:cNvPr id="3" name="Текст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a:t>Образец текста</a:t>
            </a:r>
          </a:p>
        </p:txBody>
      </p:sp>
      <p:sp>
        <p:nvSpPr>
          <p:cNvPr id="32" name="Объект 31"/>
          <p:cNvSpPr>
            <a:spLocks noGrp="1"/>
          </p:cNvSpPr>
          <p:nvPr>
            <p:ph sz="half" idx="2"/>
          </p:nvPr>
        </p:nvSpPr>
        <p:spPr>
          <a:xfrm>
            <a:off x="457200" y="2201896"/>
            <a:ext cx="4038600" cy="3913632"/>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34" name="Объект 33"/>
          <p:cNvSpPr>
            <a:spLocks noGrp="1"/>
          </p:cNvSpPr>
          <p:nvPr>
            <p:ph sz="quarter" idx="4"/>
          </p:nvPr>
        </p:nvSpPr>
        <p:spPr>
          <a:xfrm>
            <a:off x="4649788" y="2201896"/>
            <a:ext cx="4038600" cy="3913632"/>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2" name="Заголовок 1"/>
          <p:cNvSpPr>
            <a:spLocks noGrp="1"/>
          </p:cNvSpPr>
          <p:nvPr>
            <p:ph type="title"/>
          </p:nvPr>
        </p:nvSpPr>
        <p:spPr>
          <a:xfrm>
            <a:off x="457200" y="155448"/>
            <a:ext cx="8229600" cy="1143000"/>
          </a:xfrm>
        </p:spPr>
        <p:txBody>
          <a:bodyPr anchor="b" anchorCtr="0"/>
          <a:lstStyle>
            <a:lvl1pPr>
              <a:defRPr/>
            </a:lvl1pPr>
          </a:lstStyle>
          <a:p>
            <a:r>
              <a:rPr kumimoji="0" lang="ru-RU"/>
              <a:t>Образец заголовка</a:t>
            </a:r>
            <a:endParaRPr kumimoji="0" lang="en-US"/>
          </a:p>
        </p:txBody>
      </p:sp>
      <p:sp>
        <p:nvSpPr>
          <p:cNvPr id="12" name="Текст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a:t>Образец текста</a:t>
            </a:r>
          </a:p>
        </p:txBody>
      </p:sp>
      <p:cxnSp>
        <p:nvCxnSpPr>
          <p:cNvPr id="10" name="Прямая соединительная линия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p>
            <a:fld id="{4B61F68C-9590-4B81-AA3C-270B287BEA42}" type="datetimeFigureOut">
              <a:rPr lang="ru-RU" smtClean="0"/>
              <a:t>13.11.2024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AB6FAFA-E549-45D8-AA1C-DB97DA052085}" type="slidenum">
              <a:rPr lang="ru-RU" smtClean="0"/>
              <a:t>‹#›</a:t>
            </a:fld>
            <a:endParaRPr lang="ru-RU"/>
          </a:p>
        </p:txBody>
      </p:sp>
      <p:sp>
        <p:nvSpPr>
          <p:cNvPr id="2" name="Заголовок 1"/>
          <p:cNvSpPr>
            <a:spLocks noGrp="1"/>
          </p:cNvSpPr>
          <p:nvPr>
            <p:ph type="title"/>
          </p:nvPr>
        </p:nvSpPr>
        <p:spPr/>
        <p:txBody>
          <a:bodyPr/>
          <a:lstStyle/>
          <a:p>
            <a:r>
              <a:rPr kumimoji="0" lang="ru-RU"/>
              <a:t>Образец заголовка</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B61F68C-9590-4B81-AA3C-270B287BEA42}" type="datetimeFigureOut">
              <a:rPr lang="ru-RU" smtClean="0"/>
              <a:t>13.11.2024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AB6FAFA-E549-45D8-AA1C-DB97DA052085}"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9" name="Объект 28"/>
          <p:cNvSpPr>
            <a:spLocks noGrp="1"/>
          </p:cNvSpPr>
          <p:nvPr>
            <p:ph sz="quarter" idx="1"/>
          </p:nvPr>
        </p:nvSpPr>
        <p:spPr>
          <a:xfrm>
            <a:off x="457200" y="457200"/>
            <a:ext cx="6248400" cy="5715000"/>
          </a:xfrm>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3" name="Текст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ru-RU"/>
              <a:t>Образец текста</a:t>
            </a:r>
          </a:p>
        </p:txBody>
      </p:sp>
      <p:sp>
        <p:nvSpPr>
          <p:cNvPr id="31" name="Заголовок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ru-RU"/>
              <a:t>Образец заголовка</a:t>
            </a:r>
            <a:endParaRPr kumimoji="0" lang="en-US"/>
          </a:p>
        </p:txBody>
      </p:sp>
      <p:sp>
        <p:nvSpPr>
          <p:cNvPr id="8" name="Дата 7"/>
          <p:cNvSpPr>
            <a:spLocks noGrp="1"/>
          </p:cNvSpPr>
          <p:nvPr>
            <p:ph type="dt" sz="half" idx="14"/>
          </p:nvPr>
        </p:nvSpPr>
        <p:spPr/>
        <p:txBody>
          <a:bodyPr/>
          <a:lstStyle/>
          <a:p>
            <a:fld id="{4B61F68C-9590-4B81-AA3C-270B287BEA42}" type="datetimeFigureOut">
              <a:rPr lang="ru-RU" smtClean="0"/>
              <a:t>13.11.2024</a:t>
            </a:fld>
            <a:endParaRPr lang="ru-RU"/>
          </a:p>
        </p:txBody>
      </p:sp>
      <p:sp>
        <p:nvSpPr>
          <p:cNvPr id="9" name="Номер слайда 8"/>
          <p:cNvSpPr>
            <a:spLocks noGrp="1"/>
          </p:cNvSpPr>
          <p:nvPr>
            <p:ph type="sldNum" sz="quarter" idx="15"/>
          </p:nvPr>
        </p:nvSpPr>
        <p:spPr/>
        <p:txBody>
          <a:bodyPr/>
          <a:lstStyle/>
          <a:p>
            <a:fld id="{CAB6FAFA-E549-45D8-AA1C-DB97DA052085}" type="slidenum">
              <a:rPr lang="ru-RU" smtClean="0"/>
              <a:t>‹#›</a:t>
            </a:fld>
            <a:endParaRPr lang="ru-RU"/>
          </a:p>
        </p:txBody>
      </p:sp>
      <p:sp>
        <p:nvSpPr>
          <p:cNvPr id="10" name="Нижний колонтитул 9"/>
          <p:cNvSpPr>
            <a:spLocks noGrp="1"/>
          </p:cNvSpPr>
          <p:nvPr>
            <p:ph type="ftr" sz="quarter" idx="16"/>
          </p:nvPr>
        </p:nvSpPr>
        <p:spPr/>
        <p:txBody>
          <a:bodyPr/>
          <a:lstStyle/>
          <a:p>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ru-RU"/>
              <a:t>Образец заголовка</a:t>
            </a:r>
            <a:endParaRPr kumimoji="0" lang="en-US"/>
          </a:p>
        </p:txBody>
      </p:sp>
      <p:sp>
        <p:nvSpPr>
          <p:cNvPr id="3" name="Рисунок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ru-RU"/>
              <a:t>Вставка рисунка</a:t>
            </a:r>
            <a:endParaRPr kumimoji="0" lang="en-US"/>
          </a:p>
        </p:txBody>
      </p:sp>
      <p:sp>
        <p:nvSpPr>
          <p:cNvPr id="4" name="Текст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ru-RU"/>
              <a:t>Образец текста</a:t>
            </a:r>
          </a:p>
        </p:txBody>
      </p:sp>
      <p:sp>
        <p:nvSpPr>
          <p:cNvPr id="8" name="Дата 7"/>
          <p:cNvSpPr>
            <a:spLocks noGrp="1"/>
          </p:cNvSpPr>
          <p:nvPr>
            <p:ph type="dt" sz="half" idx="10"/>
          </p:nvPr>
        </p:nvSpPr>
        <p:spPr/>
        <p:txBody>
          <a:bodyPr/>
          <a:lstStyle/>
          <a:p>
            <a:fld id="{4B61F68C-9590-4B81-AA3C-270B287BEA42}" type="datetimeFigureOut">
              <a:rPr lang="ru-RU" smtClean="0"/>
              <a:t>13.11.2024</a:t>
            </a:fld>
            <a:endParaRPr lang="ru-RU"/>
          </a:p>
        </p:txBody>
      </p:sp>
      <p:sp>
        <p:nvSpPr>
          <p:cNvPr id="9" name="Номер слайда 8"/>
          <p:cNvSpPr>
            <a:spLocks noGrp="1"/>
          </p:cNvSpPr>
          <p:nvPr>
            <p:ph type="sldNum" sz="quarter" idx="11"/>
          </p:nvPr>
        </p:nvSpPr>
        <p:spPr/>
        <p:txBody>
          <a:bodyPr/>
          <a:lstStyle/>
          <a:p>
            <a:fld id="{CAB6FAFA-E549-45D8-AA1C-DB97DA052085}" type="slidenum">
              <a:rPr lang="ru-RU" smtClean="0"/>
              <a:t>‹#›</a:t>
            </a:fld>
            <a:endParaRPr lang="ru-RU"/>
          </a:p>
        </p:txBody>
      </p:sp>
      <p:sp>
        <p:nvSpPr>
          <p:cNvPr id="10" name="Нижний колонтитул 9"/>
          <p:cNvSpPr>
            <a:spLocks noGrp="1"/>
          </p:cNvSpPr>
          <p:nvPr>
            <p:ph type="ftr" sz="quarter" idx="12"/>
          </p:nvPr>
        </p:nvSpPr>
        <p:spPr/>
        <p:txBody>
          <a:bodyPr/>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Текст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24" name="Дата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4B61F68C-9590-4B81-AA3C-270B287BEA42}" type="datetimeFigureOut">
              <a:rPr lang="ru-RU" smtClean="0"/>
              <a:t>13.11.2024</a:t>
            </a:fld>
            <a:endParaRPr lang="ru-RU"/>
          </a:p>
        </p:txBody>
      </p:sp>
      <p:sp>
        <p:nvSpPr>
          <p:cNvPr id="10" name="Нижний колонтитул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ru-RU"/>
          </a:p>
        </p:txBody>
      </p:sp>
      <p:sp>
        <p:nvSpPr>
          <p:cNvPr id="22" name="Номер слайда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CAB6FAFA-E549-45D8-AA1C-DB97DA052085}" type="slidenum">
              <a:rPr lang="ru-RU" smtClean="0"/>
              <a:t>‹#›</a:t>
            </a:fld>
            <a:endParaRPr lang="ru-RU"/>
          </a:p>
        </p:txBody>
      </p:sp>
      <p:sp>
        <p:nvSpPr>
          <p:cNvPr id="5" name="Заголовок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ru-RU"/>
              <a:t>Образец заголовка</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p:txBody>
          <a:bodyPr/>
          <a:lstStyle/>
          <a:p>
            <a:r>
              <a:rPr lang="ru-RU" dirty="0"/>
              <a:t>Секционирование</a:t>
            </a:r>
          </a:p>
        </p:txBody>
      </p:sp>
      <p:sp>
        <p:nvSpPr>
          <p:cNvPr id="2" name="Заголовок 1"/>
          <p:cNvSpPr>
            <a:spLocks noGrp="1"/>
          </p:cNvSpPr>
          <p:nvPr>
            <p:ph type="ctrTitle"/>
          </p:nvPr>
        </p:nvSpPr>
        <p:spPr/>
        <p:txBody>
          <a:bodyPr/>
          <a:lstStyle/>
          <a:p>
            <a:r>
              <a:rPr lang="ru-RU" dirty="0"/>
              <a:t>Разработка высоконагруженных приложений</a:t>
            </a:r>
          </a:p>
        </p:txBody>
      </p:sp>
    </p:spTree>
    <p:extLst>
      <p:ext uri="{BB962C8B-B14F-4D97-AF65-F5344CB8AC3E}">
        <p14:creationId xmlns:p14="http://schemas.microsoft.com/office/powerpoint/2010/main" val="1862113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47500" lnSpcReduction="20000"/>
          </a:bodyPr>
          <a:lstStyle/>
          <a:p>
            <a:r>
              <a:rPr lang="ru-RU" dirty="0"/>
              <a:t>Рассмотрим сайт для продажи автомобилей. У каждого описания есть уникальный идентификатор документа ID, по которому можно секционировать базу данных (например, ID с 0 по 499 – в секции 0, ID с 500 по 999 – в секции 1 и т. д.). Необходимо, чтобы пользователи могли искать автомобили, фильтруя их по цвету и производителю, поэтому понадобится вторичный индекс по </a:t>
            </a:r>
            <a:r>
              <a:rPr lang="ru-RU" dirty="0" err="1"/>
              <a:t>color</a:t>
            </a:r>
            <a:r>
              <a:rPr lang="ru-RU" dirty="0"/>
              <a:t> и </a:t>
            </a:r>
            <a:r>
              <a:rPr lang="ru-RU" dirty="0" err="1"/>
              <a:t>make</a:t>
            </a:r>
            <a:r>
              <a:rPr lang="ru-RU" dirty="0"/>
              <a:t>. Достаточно будет описать индекс, при каждом добавлении автомобиля красного цвета база автоматически добавляет в список идентификаторов документов для индекса запись </a:t>
            </a:r>
            <a:r>
              <a:rPr lang="ru-RU" dirty="0" err="1"/>
              <a:t>color:red</a:t>
            </a:r>
            <a:r>
              <a:rPr lang="ru-RU" dirty="0"/>
              <a:t>.</a:t>
            </a:r>
          </a:p>
          <a:p>
            <a:r>
              <a:rPr lang="ru-RU" dirty="0"/>
              <a:t>При таком подходе к индексации все секции совершенно самостоятельны: каждая секция поддерживает свои собственные вторичные индексы, охватывающие только документы из этой секции. Данные из других секций значения для нее не имеют.</a:t>
            </a:r>
          </a:p>
          <a:p>
            <a:r>
              <a:rPr lang="ru-RU" dirty="0"/>
              <a:t>При необходимости выполнить запись в БД – для добавления, удаления или обновления документа – приходится работать только с секцией, в которой содержится идентификатор записываемого документа. Поэтому секционированный по документам индекс также называется локальным индексом (</a:t>
            </a:r>
            <a:r>
              <a:rPr lang="ru-RU" dirty="0" err="1"/>
              <a:t>local</a:t>
            </a:r>
            <a:r>
              <a:rPr lang="ru-RU" dirty="0"/>
              <a:t> </a:t>
            </a:r>
            <a:r>
              <a:rPr lang="ru-RU" dirty="0" err="1"/>
              <a:t>index</a:t>
            </a:r>
            <a:r>
              <a:rPr lang="ru-RU" dirty="0"/>
              <a:t>), в отличие от глобальных индексов (</a:t>
            </a:r>
            <a:r>
              <a:rPr lang="ru-RU" dirty="0" err="1"/>
              <a:t>global</a:t>
            </a:r>
            <a:r>
              <a:rPr lang="ru-RU" dirty="0"/>
              <a:t> </a:t>
            </a:r>
            <a:r>
              <a:rPr lang="ru-RU" dirty="0" err="1"/>
              <a:t>index</a:t>
            </a:r>
            <a:r>
              <a:rPr lang="ru-RU" dirty="0"/>
              <a:t>), описываемых далее.</a:t>
            </a:r>
          </a:p>
          <a:p>
            <a:r>
              <a:rPr lang="ru-RU" dirty="0"/>
              <a:t>Однако чтение из индекса, секционированного по документам, требует внимательности: если ничего не сделать с идентификаторами документов, то совершенно не обязательно, что все машины конкретного цвета или конкретного производителя окажутся в одной секции. Следовательно, при поиске таких автомобилей придется выполнять запрос ко всем секциям с объединением полученных результатов.</a:t>
            </a:r>
          </a:p>
          <a:p>
            <a:r>
              <a:rPr lang="ru-RU" dirty="0"/>
              <a:t>Подобная методика выполнения запросов к секционированной базе данных известна под названием фрагментированной (</a:t>
            </a:r>
            <a:r>
              <a:rPr lang="ru-RU" dirty="0" err="1"/>
              <a:t>scatter</a:t>
            </a:r>
            <a:r>
              <a:rPr lang="ru-RU" dirty="0"/>
              <a:t>/</a:t>
            </a:r>
            <a:r>
              <a:rPr lang="ru-RU" dirty="0" err="1"/>
              <a:t>gather</a:t>
            </a:r>
            <a:r>
              <a:rPr lang="ru-RU" dirty="0"/>
              <a:t>), и запросы на чтение при ней могут оказаться весьма затратными. Даже при параллельном выполнении запросов к секциям фрагментированное чтение часто приводит к усилению «хвостового» времени ожидания. Большинство производителей БД рекомендуют структурировать схему секционирования так, чтобы запросы по вторичным индексам могли выдаваться из одной секции, хотя это не всегда оказывается возможно, особенно при использовании нескольких вторичных индексов в одном запросе.</a:t>
            </a:r>
          </a:p>
        </p:txBody>
      </p:sp>
      <p:sp>
        <p:nvSpPr>
          <p:cNvPr id="3" name="Заголовок 2"/>
          <p:cNvSpPr>
            <a:spLocks noGrp="1"/>
          </p:cNvSpPr>
          <p:nvPr>
            <p:ph type="title"/>
          </p:nvPr>
        </p:nvSpPr>
        <p:spPr/>
        <p:txBody>
          <a:bodyPr>
            <a:normAutofit fontScale="90000"/>
          </a:bodyPr>
          <a:lstStyle/>
          <a:p>
            <a:r>
              <a:rPr lang="ru-RU" dirty="0"/>
              <a:t>Секционирование вторичных индексов</a:t>
            </a:r>
            <a:r>
              <a:rPr lang="en-US" dirty="0"/>
              <a:t> </a:t>
            </a:r>
            <a:r>
              <a:rPr lang="ru-RU" dirty="0"/>
              <a:t>по документам</a:t>
            </a:r>
          </a:p>
        </p:txBody>
      </p:sp>
      <p:sp>
        <p:nvSpPr>
          <p:cNvPr id="4" name="AutoShape 2" descr="data:image/jpeg;base64,/9j/4AAQSkZJRgABAgEASABIAAD/4QDKRXhpZgAATU0AKgAAAAgABgESAAMAAAABAAEAAAEaAAUAAAABAAAAVgEbAAUAAAABAAAAXgEoAAMAAAABAAIAAAITAAMAAAABAAEAAIdpAAQAAAABAAAAZgAAAAAAAABIAAAAAQAAAEgAAAABAAeQAAAHAAAABDAyMjGRAQAHAAAABAECAwCgAAAHAAAABDAxMDCgAQADAAAAAQABAACgAgAEAAAAAQAABACgAwAEAAAAAQAAA/6kBgADAAAAAQAAAAAAAAAAAAD/4hGsSUNDX1BST0ZJTEUAAQEAABGcYXBwbAIAAABtbnRyR1JBWVhZWiAH3AAIABcADwAuAA9hY3NwQVBQTAAAAABub25lAAAAAAAAAAAAAAAAAAAAAAAA9tYAAQAAAADTLWFwcGwAAAAAAAAAAAAAAAAAAAAAAAAAAAAAAAAAAAAAAAAAAAAAAAAAAAAAAAAAAAAAAAVkZXNjAAAAwAAAAHlkc2NtAAABPAAACBpjcHJ0AAAJWAAAACN3dHB0AAAJfAAAABRrVFJDAAAJkAAACAxkZXNjAAAAAAAAAB9HZW5lcmljIEdyYXkgR2FtbWEgMi4yIFByb2ZpbGUAAAAAAAAAAAAAAAAAAAAAAAAAAAAAAAAAAAAAAAAAAAAAAAAAAAAAAAAAAAAAAAAAAAAAAAAAAAAAAAAAAAAAAAAAAAAAAAAAAAAAAAAAAAAAbWx1YwAAAAAAAAAfAAAADHNrU0sAAAAuAAABhGRhREsAAAA6AAABsmNhRVMAAAA4AAAB7HZpVk4AAABAAAACJHB0QlIAAABKAAACZHVrVUEAAAAsAAACrmZyRlUAAAA+AAAC2mh1SFUAAAA0AAADGHpoVFcAAAAaAAADTGtvS1IAAAAiAAADZm5iTk8AAAA6AAADiGNzQ1oAAAAoAAADwmhlSUwAAAAkAAAD6nJvUk8AAAAqAAAEDmRlREUAAABOAAAEOGl0SVQAAABOAAAEhnN2U0UAAAA4AAAE1HpoQ04AAAAaAAAFDGphSlAAAAAmAAAFJmVsR1IAAAAqAAAFTHB0UE8AAABSAAAFdm5sTkwAAABAAAAFyGVzRVMAAABMAAAGCHRoVEgAAAAyAAAGVHRyVFIAAAAkAAAGhmZpRkkAAABGAAAGqmhySFIAAAA+AAAG8HBsUEwAAABKAAAHLmFyRUcAAAAsAAAHeHJ1UlUAAAA6AAAHpGVuVVMAAAA8AAAH3gBWAWEAZQBvAGIAZQBjAG4A4QAgAHMAaQB2AOEAIABnAGEAbQBhACAAMgAsADIARwBlAG4AZQByAGkAcwBrACAAZwByAOUAIAAyACwAMgAgAGcAYQBtAG0AYQAtAHAAcgBvAGYAaQBsAEcAYQBtAG0AYQAgAGQAZQAgAGcAcgBpAHMAbwBzACAAZwBlAG4A6AByAGkAYwBhACAAMgAuADIAQx6lAHUAIABoAOwAbgBoACAATQDgAHUAIAB4AOEAbQAgAEMAaAB1AG4AZwAgAEcAYQBtAG0AYQAgADIALgAyAFAAZQByAGYAaQBsACAARwBlAG4A6QByAGkAYwBvACAAZABhACAARwBhAG0AYQAgAGQAZQAgAEMAaQBuAHoAYQBzACAAMgAsADIEFwQwBDMEMAQ7BEwEPQQwACAARwByAGEAeQAtBDMEMAQ8BDAAIAAyAC4AMgBQAHIAbwBmAGkAbAAgAGcA6QBuAOkAcgBpAHEAdQBlACAAZwByAGkAcwAgAGcAYQBtAG0AYQAgADIALAAyAMEAbAB0AGEAbADhAG4AbwBzACAAcwB6APwAcgBrAGUAIABnAGEAbQBtAGEAIAAyAC4AMpAadShwcJaOUUlepgAyAC4AMoJyX2ljz4/wx3y8GAAg1ozAyQAgrBC5yAAgADIALgAyACDVBLhc0wzHfABHAGUAbgBlAHIAaQBzAGsAIABnAHIA5QAgAGcAYQBtAG0AYQAgADIALAAyAC0AcAByAG8AZgBpAGwATwBiAGUAYwBuAOEAIAFhAGUAZADhACAAZwBhAG0AYQAgADIALgAyBdIF0AXeBdQAIAXQBeQF1QXoACAF2wXcBdwF2QAgADIALgAyAEcAYQBtAGEAIABnAHIAaQAgAGcAZQBuAGUAcgBpAGMBAwAgADIALAAyAEEAbABsAGcAZQBtAGUAaQBuAGUAcwAgAEcAcgBhAHUAcwB0AHUAZgBlAG4ALQBQAHIAbwBmAGkAbAAgAEcAYQBtAG0AYQAgADIALAAyAFAAcgBvAGYAaQBsAG8AIABnAHIAaQBnAGkAbwAgAGcAZQBuAGUAcgBpAGMAbwAgAGQAZQBsAGwAYQAgAGcAYQBtAG0AYQAgADIALAAyAEcAZQBuAGUAcgBpAHMAawAgAGcAcgDlACAAMgAsADIAIABnAGEAbQBtAGEAcAByAG8AZgBpAGxmbpAacHBepnz7ZXAAMgAuADJjz4/wZYdO9k4AgiwwsDDsMKQwrDDzMN4AIAAyAC4AMgAgMNcw7TDVMKEwpDDrA5MDtQO9A7kDugPMACADkwO6A8EDuQAgA5MDrAO8A7wDsQAgADIALgAyAFAAZQByAGYAaQBsACAAZwBlAG4A6QByAGkAYwBvACAAZABlACAAYwBpAG4AegBlAG4AdABvAHMAIABkAGEAIABHAGEAbQBtAGEAIAAyACwAMgBBAGwAZwBlAG0AZQBlAG4AIABnAHIAaQBqAHMAIABnAGEAbQBtAGEAIAAyACwAMgAtAHAAcgBvAGYAaQBlAGwAUABlAHIAZgBpAGwAIABnAGUAbgDpAHIAaQBjAG8AIABkAGUAIABnAGEAbQBtAGEAIABkAGUAIABnAHIAaQBzAGUAcwAgADIALAAyDiMOMQ4HDioONQ5BDgEOIQ4hDjIOQA4BDiMOIg5MDhcOMQ5IDicORA4bACAAMgAuADIARwBlAG4AZQBsACAARwByAGkAIABHAGEAbQBhACAAMgAsADIAWQBsAGUAaQBuAGUAbgAgAGgAYQByAG0AYQBhAG4AIABnAGEAbQBtAGEAIAAyACwAMgAgAC0AcAByAG8AZgBpAGkAbABpAEcAZQBuAGUAcgBpAQ0AawBpACAARwByAGEAeQAgAEcAYQBtAG0AYQAgADIALgAyACAAcAByAG8AZgBpAGwAVQBuAGkAdwBlAHIAcwBhAGwAbgB5ACAAcAByAG8AZgBpAGwAIABzAHoAYQByAG8BWwBjAGkAIABnAGEAbQBtAGEAIAAyACwAMgY6BicGRQYnACAAMgAuADIAIAZEBkgGRgAgBjEGRQYnBi8GSgAgBjkGJwZFBB4EMQRJBDAETwAgBEEENQRABDAETwAgBDMEMAQ8BDwEMAAgADIALAAyAC0EPwRABD4ERAQ4BDsETABHAGUAbgBlAHIAaQBjACAARwByAGEAeQAgAEcAYQBtAG0AYQAgADIALgAyACAAUAByAG8AZgBpAGwAZQAAdGV4dAAAAABDb3B5cmlnaHQgQXBwbGUgSW5jLiwgMjAxMgAAWFlaIAAAAAAAAPNRAAEAAAABFsxjdXJ2AAAAAAAABAAAAAAFAAoADwAUABkAHgAjACgALQAyADcAOwBAAEUASgBPAFQAWQBeAGMAaABtAHIAdwB8AIEAhgCLAJAAlQCaAJ8ApACpAK4AsgC3ALwAwQDGAMsA0ADVANsA4ADlAOsA8AD2APsBAQEHAQ0BEwEZAR8BJQErATIBOAE+AUUBTAFSAVkBYAFnAW4BdQF8AYMBiwGSAZoBoQGpAbEBuQHBAckB0QHZAeEB6QHyAfoCAwIMAhQCHQImAi8COAJBAksCVAJdAmcCcQJ6AoQCjgKYAqICrAK2AsECywLVAuAC6wL1AwADCwMWAyEDLQM4A0MDTwNaA2YDcgN+A4oDlgOiA64DugPHA9MD4APsA/kEBgQTBCAELQQ7BEgEVQRjBHEEfgSMBJoEqAS2BMQE0wThBPAE/gUNBRwFKwU6BUkFWAVnBXcFhgWWBaYFtQXFBdUF5QX2BgYGFgYnBjcGSAZZBmoGewaMBp0GrwbABtEG4wb1BwcHGQcrBz0HTwdhB3QHhgeZB6wHvwfSB+UH+AgLCB8IMghGCFoIbgiCCJYIqgi+CNII5wj7CRAJJQk6CU8JZAl5CY8JpAm6Cc8J5Qn7ChEKJwo9ClQKagqBCpgKrgrFCtwK8wsLCyILOQtRC2kLgAuYC7ALyAvhC/kMEgwqDEMMXAx1DI4MpwzADNkM8w0NDSYNQA1aDXQNjg2pDcMN3g34DhMOLg5JDmQOfw6bDrYO0g7uDwkPJQ9BD14Peg+WD7MPzw/sEAkQJhBDEGEQfhCbELkQ1xD1ERMRMRFPEW0RjBGqEckR6BIHEiYSRRJkEoQSoxLDEuMTAxMjE0MTYxODE6QTxRPlFAYUJxRJFGoUixStFM4U8BUSFTQVVhV4FZsVvRXgFgMWJhZJFmwWjxayFtYW+hcdF0EXZReJF64X0hf3GBsYQBhlGIoYrxjVGPoZIBlFGWsZkRm3Gd0aBBoqGlEadxqeGsUa7BsUGzsbYxuKG7Ib2hwCHCocUhx7HKMczBz1HR4dRx1wHZkdwx3sHhYeQB5qHpQevh7pHxMfPh9pH5Qfvx/qIBUgQSBsIJggxCDwIRwhSCF1IaEhziH7IiciVSKCIq8i3SMKIzgjZiOUI8Ij8CQfJE0kfCSrJNolCSU4JWgllyXHJfcmJyZXJocmtyboJxgnSSd6J6sn3CgNKD8ocSiiKNQpBik4KWspnSnQKgIqNSpoKpsqzysCKzYraSudK9EsBSw5LG4soizXLQwtQS12Last4S4WLkwugi63Lu4vJC9aL5Evxy/+MDUwbDCkMNsxEjFKMYIxujHyMioyYzKbMtQzDTNGM38zuDPxNCs0ZTSeNNg1EzVNNYc1wjX9Njc2cjauNuk3JDdgN5w31zgUOFA4jDjIOQU5Qjl/Obw5+To2OnQ6sjrvOy07azuqO+g8JzxlPKQ84z0iPWE9oT3gPiA+YD6gPuA/IT9hP6I/4kAjQGRApkDnQSlBakGsQe5CMEJyQrVC90M6Q31DwEQDREdEikTORRJFVUWaRd5GIkZnRqtG8Ec1R3tHwEgFSEtIkUjXSR1JY0mpSfBKN0p9SsRLDEtTS5pL4kwqTHJMuk0CTUpNk03cTiVObk63TwBPSU+TT91QJ1BxULtRBlFQUZtR5lIxUnxSx1MTU19TqlP2VEJUj1TbVShVdVXCVg9WXFapVvdXRFeSV+BYL1h9WMtZGllpWbhaB1pWWqZa9VtFW5Vb5Vw1XIZc1l0nXXhdyV4aXmxevV8PX2Ffs2AFYFdgqmD8YU9homH1YklinGLwY0Njl2PrZEBklGTpZT1lkmXnZj1mkmboZz1nk2fpaD9olmjsaUNpmmnxakhqn2r3a09rp2v/bFdsr20IbWBtuW4SbmtuxG8eb3hv0XArcIZw4HE6cZVx8HJLcqZzAXNdc7h0FHRwdMx1KHWFdeF2Pnabdvh3VnezeBF4bnjMeSp5iXnnekZ6pXsEe2N7wnwhfIF84X1BfaF+AX5ifsJ/I3+Ef+WAR4CogQqBa4HNgjCCkoL0g1eDuoQdhICE44VHhauGDoZyhteHO4efiASIaYjOiTOJmYn+imSKyoswi5aL/IxjjMqNMY2Yjf+OZo7OjzaPnpAGkG6Q1pE/kaiSEZJ6kuOTTZO2lCCUipT0lV+VyZY0lp+XCpd1l+CYTJi4mSSZkJn8mmia1ZtCm6+cHJyJnPedZJ3SnkCerp8dn4uf+qBpoNihR6G2oiailqMGo3aj5qRWpMelOKWpphqmi6b9p26n4KhSqMSpN6mpqhyqj6sCq3Wr6axcrNCtRK24ri2uoa8Wr4uwALB1sOqxYLHWskuywrM4s660JbSctRO1irYBtnm28Ldot+C4WbjRuUq5wro7urW7LrunvCG8m70VvY++Cr6Evv+/er/1wHDA7MFnwePCX8Lbw1jD1MRRxM7FS8XIxkbGw8dBx7/IPci8yTrJuco4yrfLNsu2zDXMtc01zbXONs62zzfPuNA50LrRPNG+0j/SwdNE08bUSdTL1U7V0dZV1tjXXNfg2GTY6Nls2fHadtr724DcBdyK3RDdlt4c3qLfKd+v4DbgveFE4cziU+Lb42Pj6+Rz5PzlhOYN5pbnH+ep6DLovOlG6dDqW+rl63Dr++yG7RHtnO4o7rTvQO/M8Fjw5fFy8f/yjPMZ86f0NPTC9VD13vZt9vv3ivgZ+Kj5OPnH+lf65/t3/Af8mP0p/br+S/7c/23////AAAsIA/4EAAEBEQD/xAAfAAABBQEBAQEBAQAAAAAAAAAAAQIDBAUGBwgJCgv/xAC1EAACAQMDAgQDBQUEBAAAAX0BAgMABBEFEiExQQYTUWEHInEUMoGRoQgjQrHBFVLR8CQzYnKCCQoWFxgZGiUmJygpKjQ1Njc4OTpDREVGR0hJSlNUVVZXWFlaY2RlZmdoaWpzdHV2d3h5eoOEhYaHiImKkpOUlZaXmJmaoqOkpaanqKmqsrO0tba3uLm6wsPExcbHyMnK0tPU1dbX2Nna4eLj5OXm5+jp6vHy8/T19vf4+fr/2wBDAAICAgICAgMCAgMFAwMDBQYFBQUFBggGBgYGBggKCAgICAgICgoKCgoKCgoMDAwMDAwODg4ODg8PDw8PDw8PDw//3QAEAID/2gAIAQEAAD8A/fyiiiiiiiiiiiiiiiiiiiiiiiiiiiiiiiiiiiiiiiiiiiiiiiiiiiiiiiiiiiiiiiiiiiiiiiiiiiiiiiiiiiiiiiiiiiiiiiiiiiiiiiiiiiiiiiiiiiiiiiiiiiiiiiv/0P38ooooooooooooooooooooooooooooooooooooooooooooooooooooooooooooooooooooooooooooooooooooooooooooooooooooooooooooooooooooooooooooooor/9H9/KKKKKKKKKKKKKKKKKKKKKKKKKKKKKKKKKKKKKKKKKKKKKKKKKKKKKKKKKKKKKKKKKKKKKKKKKKKKKKKKKKKKKKKKKKKKKKKKKKKKKKKKKKKKKKKKKKKKKKKKKKKKKKKK//S/fyiiiiiiiiiiiiiiiiiiiiiiiiiiiiiiiiiiiiiiiiiiiiiiiiiiiiiiiiiiiiiiiiiiiiiiiiiiiiiiiiiiiiiiiiiiiiiiiiiiiiiiiiiiiiiiiiiiiiiiiiiiiiiiiv/0/38ooooooooooooooooooooooooooooooooooooooooooooooooooooooooooooooooooooooooooooooooooooooooooooooooooooooooooooooooooooooooooooooor/9T9/KKKKKKKKKKKKKKKKKKKKKKKKKKKKKKKKKKKKKKKKKKKKKKKKKKKKKKKKKgeSONDJIQoHUk7a4nWfiV8PPDylte8U6Vpm3r9qvoIcf8AfyRa87v/ANqv9mbTM/bfix4Vix661ZH/ANrVxOpft3/sfaSP9L+Legv/ANcLn7T/AOiVauKvf+Cl/wCxDp5K3HxOgcj/AJ46dqU3/ou1aubl/wCCp/7D0fyp8QJpPddH1T/2a2qMf8FVP2Iidp8cXIHqdH1L/wCR6vQ/8FSP2HJjtb4itEf9rR9V/wDkSursP+CjH7FWoY+zfFOwXP8Az2t7yD/0ZbrXoGl/tk/spawQlh8W/DBJ6CTVLeFv++ZGWvWvDvxT+GXixQ3hfxdo+sBun2O/t7j/ANFyNXfhsrkc06iiiiiiiiiiiiiiiiiiiiiiiiiiiiiiiiiiiiiiiiiiiiiiiiiiiiiiiiiiv//V/fyiiiiiiiiiiiiiiiiiiiiiiiiiiiiiiiiiiiiiiiiiiiiiiiiiivHvHfx4+C/wxDf8LB8daL4ekQZ8q91CCGVv92Jm8xv+ArXxt4z/AOCq/wCx94Yke10TXNS8XXYOzytH06dst/svc+RG3+8rNXnzf8FHPi54z5+C/wCzJ4w8RwS/6q7vkls4P9lmaO3nj/8AIi/71K/xS/4Ky+OWH/CPfCrwp4Hs5vuy6jdpcTovq228b/0TUP8Awoz/AIKr+K3/AOKn+Ovh3w3bv1XTLNHdF/2W+xRN/wCRKiP/AAT1/ag8S/vPHv7WvimdJP8AWW9gl1DEf/J9V/8AIdJ/w6E+EetEXHxF+J3jTxJOv8Ul7bopb/ttBO3/AI9XW6J/wSJ/Y8sMNe2et6xg8/atTYZ/8B1irY1r9gv/AIJzfDnY3jbw/pej7kaVf7V1+7gyifef99eJuVf71eh+Bf2K/wBhLXtDtfEPgb4feH9f0e9Xfb3kMr6hbzKpK7o5WllVvmBX73aqXjbwF/wTs+DGq23hvx/4R8B6Fqd3Es0NtfaXZvO8TMyq+1oWbbuBXd7V7Z4c+AH7LGvaJYa94b+Gfg+70vUIUuLaeHQ7Dy5IpV3K6/ufusteY+Om/YE+G2ty+GfiFpXgDQdRtwjPbXmm6fE4Eq7l+Vof7vzfjXqyfs1fsvarbR3SfCfwfcwTKrpJ/YWnsrow3KVbyfu15Dq3wA/YAm1ObQdT8I+ArHU4mMctqqWFtPG/3drJGyMrc/dpNV/4Jw/sWatv8/4X2cTHvb3V7b4/4DHcKteWa9/wSV/Yz1fP9m6Pq2hH1stUmfH/AIE+fXFf8OpND8K/N8HPjZ438FyLyu28WVUb/Z+zfY2/8epy/snf8FE/Ay/8W5/afXXUToniGxZ8j/aaZb9qmHi//grP8NiE1bwT4R+JtnBzLNY3C2txIv8As7prX5v+2Lf7tOH/AAUo8c+BW2/Hz9nLxj4Phi4e7s4mvbf/AHleaG2j2/7sjV7P8P8A/gpX+x18QXjtU8dp4cvZesGt28ths9mnZfs//kavtTw54x8I+NNOGreDdcsddsX6T2NzFcxH/gcbMtdTRRRRRRRRRRRRRRRRRRRRRRRRRRRRRRRRRRRRRRRRRRRRRRRRRRRRRX//1v38oooooooooooooooooooooooooooooooooooooooooooooormPEnirwz4N0mbXvFur2eh6ZbjMtzfXCW0Ea/7UkjKq18C+Ov+CnX7NXh7VT4Z+Hkmq/E/xAWaOKz8N2L3Ku/91ZZNiuv+1D5lcK3xl/4KU/Grb/wrD4TaR8JdHuAwW+8VXLTXqf3W8jasiN/statSH9g/9on4r4m/aX/aQ13UrecMs+leG0XTbM+275Y3/wCBWtdzoP8AwTf/AGJPhNpVz4l8VeHF1SDS4XuLrUPEOoSyQxxRDdJLMu6K3Cqo3MzR7a95+C3ir9l7UtUm8P8A7PNhouy1haaW40DShDp2ImRWX7dBClq0n7wfu1kaTbltu1Wr3Lxne+MNO8PXN14F0i11zWhsEFpe3jWFu251WRpJ1hnZdqkt8sbbsbfl3bqwfh6fi/L9tl+KttolmT5f2SPRZ7q5/veZ5z3MMX+yq7V7FuM7VveOvCWs+MNIGi6T4o1PwpM0oka90n7L9oZEVv3W66guFVWJB+Vd3H3vvbofhx4Bn+Hnh5tCufE+s+LZHnedr3XLlbq63Pj5FaOOJVjXHyqq9zXEfGPwp8APHMOm6f8AHUaRcxabI81pDql4kMaSSrtZtjSKrNt/vbtv8Ndf8M9A+Fnhzw4mk/CC30m00VZGk8rR/I+z+awCs/7j5dzYG5vvNXVaz4V8L+IpI7jXtIs9RmhVkja6t4piiN95VZlbarVpafp1jpVjBpun20dna2qrHFDCixxRon3VVV+VV/2azfEPiHwz4YsxqvizU7PSbNWEYnvZoreLe/3V3yMq7m/u1Pr/AIn8M+EtObVvFOq2eiafF96e8nS2hH/bSRlWvGU/ao/ZY1OdLEfFnwfcTZwq/wBt2DZb/Z/fV7ppupabrNhFqWk3UN7azjck0EiyROvqrL8rVyHiD4Y/DnxLfx6xr/hXSdSv4XWSO4urG3mlSRTuVlkkjZlbd/FXo1eA2/7OvwbsfFbeMtM8Ptp2rNqH9qyNZXl3awTXu7d5s1tDMkMrbhu/eRsu6vd3XcCoJQkdR2rwHwl8OPi74d8U2txrXxVuvE/hyEyl9P1HSLFLqVWRlUNeWiwfdkIb5YfmUbW+9ur2XV5tSstMup9HtY7y+ihd7eCWXyEllVf3aNLtbYrNhd21tv8AdavNfhj40+JnieFLX4kfDq58FX6xyM7rqVlqlgWV9qpHNDIszMynd81uirgru+7u5n4wfB79mnxHoN54i+NXhXw41kjIk2papBa27RmWRY4/9MfayMzuFX94vzELXyRqf/BL39mLWzB4x+DGs674BvJV8y0vfDurvJB8/wB11abzWK/9c5FrPb4Gf8FI/g3sb4VfGbS/ijpVuMix8WWrRXT/AOz5/wC9kdv9prmOpY/28Pjj8H1Nv+1d8ANc0G2gVfO1rw4Rqenf7zfN5cS/7P2hm/2a+ofhV+2v+zF8aGisPBHxA09dTnIRbC/ZtPvC/wDcWK58pnb/AK57q+r1ZWXcORTqKKKKKKKKKKKKKKKKKKKKKKKKKKKKKKKKKKKKKKKKKKKKKKKKK//X/fyiiiiiiiiiiiiiiiiiiiiiiiiiiiiiiiiiiiiiiiiiiiivij41/t4/s5fA28k8P614j/4SPxOj+WujaEn9oXxl+75TbW8uKTd/DJIrf7NfPrfE7/gon+0W234XeB7D4G+Frn7mqeJT9p1cp/ejtWjbYzL/AAyW+3/pp/FW34b/AOCZfw91vVovFn7S/jfxB8ZdeU5J1O7ltrBP4tscEcjSKv8As+dt/wBmvo3wP41/Zm+Gfilfg98I9OsYNVS4W0urLwzpT3K2kqssbfb57KFo4NuRua4kVl/ir6mkEjIyxsEbHBxuwf8Adrw3wp8KvGmm+L7fxz4z+JWteILmCBov7MijtbDRdzrtZ/skcbyM38StJcSMv96vUPE+v+FfDekz6l4z1Gz0vSlBEs2oTRQW+P7rNIyr/wB9V5j4a/aP/Zv1/UoPDHg/4k+GL+9c+XBZ2eq2ju7f3Y41k+b/AIDXvdFcz4j8RaH4Q0LUfFXie9i03SNIgluru5mbZFFBEu6R2b+6qivwb8RftZ/tG/t8/GST4G/srX83gTwSm6S91ld0V6bJWCtdTyr+8iVtwWKCFlZmO1m27tv2P4M/4JPfsraPYb/iBaar4/1mf5ri+1HUbi3aSX+IqlrJFtX/AHmkb/aavCfj3/wS9T4f6bc/E/8AYt8Q6x4W8XaQrTx6Wl9L/pKp8zJbXO5Zkl252rIzrJ935fvVB+wR/wAFLNZ8e+JrP4E/tFyxx+I7qRbXS9ZZBB9quN21bW7jVVVZ2b5VdVXc3ysu75m/cCvyG/4LP6t9i/Ze8Paah+fUfFVmhHrHFaXcjf8AjwWvl79in9hDVv2mvDumfHn9rDWtW8QaHPGsOg6XdX0zPcWkX7tZZpd3mJBxtiSNo2bG7dtK7v0w8Sf8E6P2OPEmgvoT/Diy01CjCO5sZJra6jP8LrKr7mZf+mm5f7ytX8/mteMPjD/wTg/ai8SeCfh74imutO0O8idrSZm+x6pYTolxCtzB93zPKkCs67WVs7Wr+q34a+OtI+J/w/8ADXxG0EMmn+JtOtdRgV/vol1Esio3+0udrf7Qri/jr8Irj42eBm8HWfjDWvBF2s6XUOpaFc/ZrpJYlZVDH7zRfPuZFZd2B81fzvfFj9ov9vf9j74w618G7n4nXviddGRbiGe8toNRW8sGTzlnb7XHLMnyZ83958rK/wAzKu6v00/4Js/tsfEf9qm68aeG/ivHpy6n4ahsLizlsIHtzNFO0sc5lVpGXcrLHt2qv3jX6w0V5zqnxJ+Hmga/B4P8TeKNL0vXrqEXMOn3N7DDdSQszKsscUjLIy7kK7lX7wNdHq2j6H4s0e40fXrK31XS76PZNBcRpcW86N2ZG3Ky1ynhD4V/Dn4bTXMnw98N2HhtL9IYp4tOgS2gdYN/l/uY9sYb943zKu5uN27au3N+KU3xjg0mzvPgnbaHqGqRXStc2uuy3FvFNa7G3LFPbrLsl3bNrNGy7c1ueBdc8WeIfDdvqHjTwy/hXVWZ457E3cN6g2nbvjnh+V42+8u5Ubb95V+7Xi/xY/Y1/Zo+NySS+P8AwDpsuoTZY31nH9gvd395p7fypH/7abl/2a+Xf+GHf2gvgwv2n9kv456pp1nCv7vQPFYGpaaV/uLJ5beUv+7b7v8AaqYftkftJ/Az9z+1t8FLyPSIP9Z4l8Ht/aFgF+7vmgZmaJf9qSZW/wCmdfXnwc/ao+A3x8gU/CrxpY6veFN5sWfyL9F/iZrWbbNtX+9t2/7VfRlFFFFFFFFFFFFFFFFFFFFFFFFFFFFFFFFFFFFFFFFFFFFFFFf/0P38oooooooooooooooooooooooooooooooooooooooooqpJLHChmkcIiDJJOFC+tfAHxV/4KF/C/wAOeIG+G/wU0y8+M3j19wTTPDytPbxsn3mnvFVo1Vf4vLWTb/FtryyP9n39tH9qdRfftL+Pf+FW+ELoZ/4RPwo2LqSJv4Lu83Ou5l+8u6eP/pmn3a+yPgr+yr8Bv2fLVV+F3g2z06+RdjajKv2nUJP7265k3SfN/dVlX/ZWtXxvdfH3U/Fj+F/htpulaHofkpJL4k1WVrxxIzfNFb6ZD5TOyr/HNcRrz918ba9zhSRYkWZg8gA3MBjLeuKpWmn2tqrx2sCRJI7yEIoQF5W3SN8v8TMSzN/Fmvjv9pz4/wDx/wDhHq0Og/BT4Jah8RfPsVu21OKZhaW8ru8fktFHG0jyKqBtqsvysK/Dbxj/AMFHv2t/iZ8QrPwD4m8TL8K7C51KLTdSj0iw+z3FgrTCGYs1yzXSyRLncvmR/MP4a/XrSf8Agl58BNSl/tT4yax4l+KmsyJ815rmsXHDf9M1t2iZV/2WkevyL/4KLfsHaD+yzLonxG+GdxdXHgrX7hrGS3u382XT73Y0kaLL8rPFLGj7d3zLsO5m3LX6J/8ABIz9oPxl8UPhv4p+GPjfU5dXn8CyWb2F3O5ln+w3qyqsDO3zMsDwnazfwtt+6q1+x1fhN/wWV+P19pGgeF/2ePD900H9vr/bGsqp2s9rE/l2kLf3laVJJGX+9Ele4f8ABIH4WWPg39mVviI9uo1Tx7qVxO02PnNnYObWFP8AdWRJm/4HX600V/Jd/wAFPvhdD8Hv2vNX1rw2hsrXxdBb+I7fyfk8u4uHeO4ZSv8AE1zC8v8AwKv6JP2NPjVc/tA/s4+CviVqTh9YuLU2mpEd72zdreZ/9nzWTzdv91hXzL/wUk+A3xM/aLsfhN8PvBOlT3WmP4h8zWL2Lbs0+1dUh86Tc38KySN8u77tfpN4e0PSfCug6d4Z0G3W003SLeK0toV+7HBAgjjRf91QFreJVV3NwBX8e/7YuvXH7S/7a/jBfhRbv4hfVtQt9J0yO1Hm/ams4I7VnjZfvI0kbSK33fL+b7tf1R/AX4ct8I/gx4J+GU0izz+GdIs7Od1+ZZJ4oh5zL/stJllr2ivwj8ZeCT+0X+3Z+0jZiIXdt4T+Ht5olkwHypf3VlFGvzf3vMkuPy9q+Nv+CQHjNfDf7WZ8OyOdnivQr+yUZ6ywFLxf/HYH/Ov6pa4Xxv4w0DwB4X1fxt4rvRp2jaHay3d1PJ92OKJdzH/ab+6q/MzfLX8g/wC154t8d/GTxtB+0b42hbTtN+Ikt2dAsZmPmwaRpzpbwPt+6qM29dy/ekWRtu1lZv0T/YK/YM1r4ifBXSvjJd/FPxR4MfWprlrK08OXZs9kEErQ75H+bczSIzbVX7uPvZ+X9+9A0xtC0PTNFe8n1A6fawWxurp/MuJ/KRV82Z/4pGxuZv4mNdJRXz98VP2e/A3xa1G28RX93q/h3xLZQi3t9Z0HUrjTb+KJWZtm6NvLlXcx+WaOReTXrujWE+laVYaZcXs+pyWcEULXN0Ua4naJVVpZfLVI97Y3NtVV3H5VWvNLr48eANM8XR+BfFEt34a1e7vPsVkNUs5rW31CXdtj+yXbL9nn8z+FFk8z+8q15P8AGH9hb9mv40zSatrfhWPQPELN5kes6E39m38cu7d5u6NfLeT/AGpo5K8AX4Xft7/s2t9o+E3jW1+O3hC3/wCYJ4mP2bWY0/uwX27522/xSSbf7sNd18Pv+Ch3wo1XWh4D+OWl6j8GfGi7Q2n+JY2gtZD/AHorxlWMp/tSLHu/h3V97WN9Z6jZxX1hOlzbTqrxSxMro6N91lZflZa1qKKKKKKKKKKKKKKKKKKKKKKKKKKKKKKKKKKKKKKKKKKKK//R/fyiiiiiiiiiiiiiiiiiiiiiiiiiiiiiiiiiiiiiiiivhf47ftz/AAq+D2tj4d+Fbe5+I/xIuGaK38N6Av2m4Ev925eNXWD/AGl+aT+Ly9vzV4PH+zd+1T+1wU1P9rLxU/w+8C3B3p4H8NyqkskX8KX918yt23L+8/2ViavuD4MfDr4A/B9NQ+GPwVstJ0e40kQHUrOylSS9RpVbyXvW3NcMzLna0zf7tdN8S/Bninxvb2ej+HfGN54PshKzajJp0ETX1zDt+WKC5m3rbfN951jZv7rI3zV0nhHwtpPgjw9beHdEkuZbSzMjeZeXU15cyPK7SSPNPcM0jszEtuZu/wDdr5+/aA/bR+AH7N1rPB8QfEaXGuIu6PRrArc6jIf4d0SttiVv70zRrXzj+xt/wUU0z9q/4qeKPh3qHh+Pws9vax3uiRGdrie5gibbdLK+1F8xcxuqxr93f8zbd1fqLRX8mX/BVj4cSeBv2v8AXdVt0EVr4usbLWYtowN7J9lm/wCBNNA7fjX9J37MXxIX4t/s+/Dz4iGUT3Gs6NaPdP8A9PkSeTcr/wABnR1r4N/4LB+K/Dmlfsw2Xg/UZUOteIdctDYW+f3u21DyTSqv91VIRm/vSD1q1/wSm/Zf8WfA34W614/8e2z6ZrnxBe1kisZV2y21haq/ktKv8MkrTM2z+Fdm75tyr+s9fycf8FatUvL/APbN121uiTHpml6XBD7I1us3/oyRq/fn/gntDbwfsZfCpbYAK2ls5x/ee4lZv/Hia+zqK/nh/wCC32l28Pir4S60APOurLV7dj6pby2rL/6ONfU//BGW9uLn9lvX7WYkx2viq8SPPZWtLRm/8eJr9d6+fP2i9L+PGsfCzULL9nHVbPRvHLzW5tbm/CGFIllDTfLJDOu5o8r8y9/4a/Hb41+Bf+Ctl54XuLX4i6jN4s8J4/4mdn4UuNPsr24tf+WkStDbJcNuX5dqxydf9W1a/wDwT+/aS/Ya8F+IbfwTYeCJ/hr451I/ZP7U1m4GofaJWbb5H25lia3Zm/5Z+TFGzAfxba/fWoHkVAWchQoySe1fkd/wS5iXx9qfx+/aEm/eRePPF88MBcf8sIN91t/3dt2q/wDAa/Gz4NyN+zz/AMFDNF0tWNtB4Z8cS6M7E7cWct2+nyN/u+TIW/3a/sLr8kP2t9d1r9rD486F+w14CupIvDultFrPj6/tj/qLWJlkhst33d7ZVtvzfvGj/uSV+T//AAVO1rRW/aej+HPhq2Sy0b4c+H9K0K0t4hiKKNImutqr/srcBf8AgNf0ofsueBn+G/7Onw38FXEfk3Wl6Bp6XCYxi6eFZJ//ACK7V7/X5vftp/8ABQTwJ+ydH/wh+j26eKviDdReZHpokxb2SOP3ct66/Mu77yxL8zL/AHFKtX5t/ByH/goj/wAFAdQuPFj/ABFvvAfgOKRoze2by6bZn5vmgtILVopLpk/vSSbV+60m75a+17X/AIJ4fHrwlZpffD/9qPxbba5AN/8ApnnTWUr/AO1A1221f97zP91qwPCv7avxw/Zj+Jmn/Bb9vGwtzZ6qcaZ4y0xMWtwm7bvnjVVUqrEbmWOOSPjdGytur9c4n0/V7GG6haO8tpwk8TjEiOvyyRurfdPZlb6UX0d/LZzpYSpBcujCJ5I/NVHx8rMm5dyq38O5f96vEfhrrP7RkHiO98N/GTQdDudPihaW08QaDcSwwTtvCrDNp10zzRPtJbcs0sfH3lrvPiL8K/hz8WdBfwv8TPDdj4l0x84hvYFk8tm/jjZvmR/9qNlavgi8/Yo+LXwJnl1/9iT4k3Phmz3NK/hHxC76joMrbtzLCzbpIN397a0jf89FrY8L/t83XgPXLb4f/tkeBL34Sa/OfLh1ba154evH/vQ3Ue7y9393dIq/xSLX6EaFr2h+JdJtte8M6hb6rpl6qyQXNpMk0Eqf3o5I2ZWX/dro6KKKKKKKKKKKKKKKKKKKKKKKKKKKKKKKKKKKKKKKKKK//9L9/KKKKKKKKKKKKKKKKKKKKKKKKKKKKKKKKKKKKKKK8H+Nv7Q3wl/Z78KzeLvivrkWk24yLe3B8y7vH/uW8C/M7f8Ajq/eZlX5q+CF1L9sH9uZ1bQFuvgL8Gbzj7XKP+Kl1i3b+KMfL5Ecq4+7tXafvTr8tfU/wc+EP7MH7JupaT8MvAdtbWPi/wATK+Hl3XmtX6RLukmndVaRIFx8zfu7dWP8LNX0z4l0aHxRoN7oE9ze2EV8nlvNZXD2t0q/xeXPEyyRt/DuVlb+61ZXgX4ceCPhjoSeG/AOiQaPY7zJIkK/PNK33pZ5W3SSyt/FJIzM38TV4H+0J+2x8AP2a7eSH4ga8txru3MWjadtudQf+7ujVtsS/wC1MyK38O6vkHwT46/a8/b+0ZfE3gPxBZ/BX4Q3U0tsLjT5lv8AxDerE7RyDzF2/Z24/wCmTLnd+9Xbu+oPhz/wT7/ZS8A6TNZzeB7XxffXat9r1LxGq6peXDt9590y+WjN/ehWOvnTXv8AgmhpPw/+OXgv46fso6vH4Lu9E1OKe/0u/eeeyks2ytwtu3zTL5sZaNombayt8rR7fm/Wmivwo/4LYfDoXfhH4c/Fi2jCnTb260a5YdSl5GLiDd/sq0Ev/fVeQfsAfFv9tfxZ8GX+D/7Oel+GodJ8L3cyz65rszs9p9vZriOKO2jbd97zGVvJkVs7f4a+gNY/4J6/tg6340j+OWsfGzR9a+JNmmLNtS0hbqztCrblW286OWODa3zK0dqrKxLfeLV8tah/wUQ/bj/Zc+K134A/aItrLxRLpkiG5tLq2gtGnt2+ZZbS6so4l2yL912jkX+Fl3Ky1+93wE+Nfgn9oP4XaT8VfAdw76dqqsJIZdontriI7ZYJlX7rq3/fSkMvystfz/8A/BZz4c32gfH3w38SEhxp3ivRkg83HW8052WQf9+pIa/Uf/glP44t/F/7G/hjS0YPc+FrzUdKn55DfaGuo/8AyFOn5V+k1Ffzb/8ABazxpa6l8X/h/wCA7dg8ug6NcXsuP4TqM21V/wB7bahvxFfpl/wS4+Gt98N/2QfDlxqsTQXni65utddHGGEV0Vjtz/wKCGOT/gVeZ6p/wVj+CFr8c5PhCND1KXSoNT/sltejkiMHn+b5LSrB95oFk/j3btvzKtfrFRX8jn/BUbwhoPhL9sfxcugQR20eswWWpTxRDaouriFfNbb/AHpWHmN/eZi1f0P/ALCXjnxB8Rf2S/hp4r8VTNNqkunSWss0py8q2FxLaxuzfxM0cKszfxZ3V6P+0/40b4c/s7/EnxpbyCK40vQNQeBz2uGhaOH/AMiFa+ef+CYvglfBX7GfgbfF5Vzr32zVZs/xfarh/Jb/AL8JHX4J/wDBSPw9dfD39t3xpqtgpt/ts2n6zbMOMtLbxMzr/wBt0ev6H/2iP2rtG+DP7N1p8adNQX+peKLK1Tw9ZbdzXl/qMKyW67F+ZlVT5jbf4VK/eK1nfsQ/s7al8Cvhndax48kN98SvHlydZ8TXshzK11cEyLb7v7sG87v+mjSMvystfzc/Efd+0R+3jq9iZDcW/jDxx/Z0bdf9De9W1jb/AHVhUflX9kYVUUKOAvSvmn9q747WP7OHwO8S/Fa5RLi8sIVg023c8XGoXB8uBG/2VY73x/yzV6/lc/Z6+E/jH9sn9piy0LxJfXF5Pr13LqviDUmO6VbNG8y5l3fdVmyEi/hVmT+Gv7DfB3hTw74I8NaX4R8KWUemaPpECW1pbQrhIoohtVV/+K/irsK/Or/gp38K9J+JX7I3izVLmBDqfgwRazYzEfNG1u6rcLu/utA8i7f72P7teC/8EhPj5qnxD+EmrfCDxHeNd6h8PpIDYvI2XOl3m7y4v7zLBIjL/sq0a/dC1+x9fL3xe/av+DHwJ8e6B4E+K+qTeHpfEkDz2moTW8p00bX8vZLcqu1H3fN83yqvzMy7l3el+I/DPgX4yeEbaGa6fVNFuGiu7a70nUp7bLr/AKuWG6spo2+XO5drbav+BvDOreD9MudJ1jxPf+KY2n32k2pLD9qgg2IvktLBHF5u1gW8yRfM5+Zm27qxvHGr/CDWb6D4QfEq40i8uPEsJMOj6t5T/b4923bHFN8srbh91dzcbq+KNa/Ye8afBnVbnxn+xB45n8C3U8nnXHhjVHe98PXp9NjbpIG/2/3jfwqyVpeCf29F8JeJLX4X/tf+Erj4ReLpT5cOoTbpvD2oN/ft7xdyorf7TMq/xSbvlr9DbC/s9StIdQ0+5jvLa4QSRzROrpIjfdZWX5WX/arYooooooooooooooooooooooooorzXTPiL4V1Xx5rXwz0e6a81zw9bWt3qSxruS0W9Z/s6SP8AdWWVY2dU+9tG5uq7vSqKKKKKKKKKKKKK/9P9/KKKKKKKKKKKKKKKKKKKKKKKKKKKKKKKKKKKKKrO8cKGSRgiIMkk4AFfmb8Uf24df8beL7r4H/sWaGvxI8bI2y81k/8AIA0dfutLJP8AdlZf97y933Wkb93TfA37J/w0+CtxL+0t+2P4yj8fePotkk2r6y//ABLdPlZv3cNhat8rMrHbF8u7djyY42+Wv0W0TV7fXtJsdbs45obfUIUnjS4hkt51SVdyrJFIqyI3zfMrKrL/ABVy3hf4V/DvwJret+KPC+hw2et+JJ2udR1A7pry5dm3bZJ5maTy1/hj3eXH/Cq16hXl3xV8A3fxM+H+r+A9P8Raj4RuNVRIxqmkSeTe24SRWbyn/h3KCn+6TX4qftcf8Er/AIeeAvgb4h+J3wj1XXdV8UeHI21G8j1OeK5+22q/Nct8sMTCRI8y7vm3bSu3c25fKf8Agjz+0UvhH4k6t8APEVyV0vxmPtmlhm+SPVLVP3iL/d8+Bf8AvqJF/ir+lKvyU/Zn/ac8QD9t/wCM37MvxC8Rza5bXerXl74dknk3/ZmtRum0+P8AuqsGGVV+60Mjfedq/Wuivhb/AIKLfDf/AIWZ+x/8QdPt4xJeaHaprducZZDprrcTbf8AaaASr+NfkD/wRh+Ih0D48+Kvhvczbbbxdo3nxqT9+60uXdGv/fqaZvwr+mevwI/4LdeF9OSH4WeN440W/dtS02Vv45IV8maMf7qM0n/fVd//AMETZteb4TfEW3u9/wDYqa3bm1z9z7U1r/pO3/a8sQ7vwr7x/bQ/ZnsP2qPgvqHgMPHaa9p0n2/Rrl/uRXsSsqpI3/POVWMb/wB3Iba21a/Dv9gn9ofWP2Jvjn4j+C/x3tp/Dug61MlvqK3SMv8AZuoxfLDdN6wSqdrOvyspjk3bV+b+m/TdS0/WLC31XS7mK9s7qNZIZ4XEkUiMNyvHIvysrL/EteafGX40/Dj4BeDbz4gfE/WItL0u1VvKjLBri7lx8sNtF96V2/ur/vNtUM1fzp/Bz4HfEb/gpT+09rnxu8cWU2l/D579ZL+5+bYLWBVWDTLZ/wCObygiyuv+ryZG+ZlVv6edL0+x0rTrbStOhS2s7OJIYYkXYkcUQ2qir/CqqNtfybfE/wCBlh+yt+23o9v8are4g+HZ8SRaxb30ULTJd6V9q85fu/eaPiOdV+ZedqtuXd/VT4H8deDviF4cg8WeBdZtNe0e9G+G6sphNE//AAJejf3lb5l/irm/i18Yvhx8EfCV342+KOv22h6daqxHnOPNndRu8qCL70sjfwqqs1fyoa/Y/FX/AIKIftY67rXgPRH8/wAS3aEGQf6PpelwKtvDLcyr8q7YkG7/AJ6SZVVZmVa/rC+E/wAOdD+E3w08NfDHw6CNO8M2EFjExGGk8pNrSt/tSNl2/wBomvzZ/wCCunxr0fwT+ztJ8J7e+jbXvHl3bx/Zlb96lhayrcTTMv8ACvmRxxf7W4+jV99fsx22n2f7N/wtttKdXtE8L6MI2X7pX7FFzX4Tf8FrfBbaZ8ZvAXj5Btj17Q5bE8dZdOuGkZv++bpPyr2z/gn54V8cftT6z4A+L3xYgx4E+B+l2+heGLNvmjvNWgjVZL1lb7zQRrH8395Y9v3Hr9l/i742j+G/wt8Y/EKT5h4a0e/1ED1a1heRV/4Ey7a/lf8A+CY3gubx1+2j4OvJ0NxBoCX+sXBPJ/cW7rC7f9t5Iq/rtr8FP+C3Hjq8g0b4Y/DO2kxbXc1/q1ynq8CxW8H/AKNmrr/+CL3wmtdK+GXjH4z3kA+3+IdQXSbRyvzJZ2CLJJtb+7LLJtb/AK5Cv28or4e/4KMeK7fwf+xp8TL6bDNf2MWmxr/ee/uIrf8A8dVy34V+Nv8AwRcmvF/aX8VW8JP2Z/CN0ZR/DuS/svLb9T+Zr+nOvhT/AIKLzfDG1/ZJ8eXfxRs4byBbRo9KEigyrq8v7uyeA/eV1kO5tv8AyzD7vl3V+Bf/AAT1tv2s/EvxG1DQv2aPFv8AYC6bZPqN7FqLvJo0uxlWOKeDbKvmSsdqsq+Yq7mVl21+znh/9vjxJ8KtYt/A/wC2/wDD+8+GepTt5cOvWUb3+gXbf3llj81kb/ZVpdv8Wyvu3Hwt+OvgdMHS/HHhPVgHUgxXtnNsbcrKy7l3K38X3lYfwtXYaJo9h4Y0ay0HS962OnwxW8CSSvM6xRAKqtJIzSO20feZmZq+c/FnxJ+BnxL1+9/Z7+M+hmyudRuXtbPTvEtj5drq20ssc2nXDboZ2b7y+XIsy/3VavmS/wD2VPj7+yzPP4j/AGKPEr6t4b3NLceAvEUzT2Tjdub7BcsytFJ/ssy7v4pH+7XuPwM/bc+GvxV8Rf8ACsvG9rdfDb4nW5WO48N64v2eV5f+nSVlRZ1b7yr8sjL83l7fmr7cooooooooooooooooooooooorxz4+fFC0+CvwZ8Y/FS8AYeG9NnuokI+WS427YE/4HKVX8a+Df2CfBPjT4W/EPxbpvxP1C5v/ABb8U/D2h+NriW7RUf7VLLdR39v8v/Ps01uu3+HePlVdq1+qtFFFFFFFFFFFFFf/1P38ooooooooooor88P2cv2rW8WftAfEr9mP4gX/AJuueG9Z1JtAvmVYv7Q0+KUtJattVVaezVwvy/M0Y3N8yMzfofRRRRRRRRRRRRRRRRRRRRRRXi/xj+OPwz+AvhC48b/FTXIdF02DIiDHdPdS43LFbxL80sn+yv8AvNtX5q/OW30v9pX/AIKIP/aPiQ3vwb/Z/nO+GzjOzXPENv8AwtM38EDL83/PPkbVn/1i/d37Oth+z94X8Paj8PP2d47MaR4VuFtb1tPR5ITebfmWS827bmdcfvf3jtHkK235Vr1jVfBHhDXPEml+Ltd0e1v9c0VXSxup4xI9p5v3mh3fcZsfeX5v4d1d59a/Lj9pT/gqV8Cvgje3PhPwYH+IniW1ZkmisJlisLd16pLebXVm/wBmFZOhVmVq+J9B/wCC2fisa2k3if4aWT6OzLuSz1CVLpE/iYNJG0bt/s7V/wB5a/bP4HfHL4f/ALQvw80/4lfDe/N9pN6WjkjkXZcWtwn+st54/wCCRcj/AGWUhlZlZWb1q6tYbmGS3uY1lilVkZWG5WVvvBl9K/j2/ar+EviD9jX9q+/tPCLPp1vpt9Br/hq4/u2rS+db7f73kSI0TbvveWfWv2k0L9sz9p39q7QbHS/2Sfhz/wAI/b3ltFHqPi3xEypp1ldMn79LJF3ef5T5VW/eNx80K18I/F//AIJ9/tM/suXdt+1H4R8VQeO9a8MXi65qksMUyXkcqP501wyyM32mLr57blbaSzR7dzL/AEKfB/4laD8Yfhj4Z+KXhlv+Jd4lsYrtFzkxMy/vIm/2opA0bf7QNeafCH9pTwT8ZPiR8SvhjoUF1a6t8MdQGn3gutg+0b2eNpoVVm/d+ZGy/N83T5V3ba9/1/RbHxJomoeH9VjEtlqlvLazxno8U6GORf8Avkmv44vgD4uk/ZV/bC0PVfEkxgg8EeIbnTNWkUF8Wu97G7OF+9tjZ22+1f1Ia/8AtofsoeHdBfxFe/Fjw7Ja+X5gW21CK6uCP9m2t2aZm/2du6vxe+PV78YP+Cpnxi0bTfgj4durH4ZeEDLawa1qUbQWu+4ZPtN1K395lRFjgj3SbRubbubb+5P7OvwJ8Kfs4fCnRvhd4OJmt9PDSXV3IoEt5dy/NLcSbf4mb5VX5tqhV/hr6Cr5n+Pv7KHwQ/aS037H8T/Dkd5ewrst9Tt2+z6hbj0jnX5mXk/u5N0f+zXxFpf/AAS+8UeA92n/AAZ/aM8ZeC9ELMfsMbs6jd/17T2se7/tnXX+Gv8Aglr8KLvX4fF3xz8ZeI/i5qtuOBrN66W59mVWabb/ALPnbf7ytX6QeHPDHh/whpNr4e8K6bbaRpNknl29paRJBBEn92OONVVa6avM/iL8L/AXxY8Ny+EfiX4fs/EmkT8mC8hWQK2Nu+NvvI/911ZWX+9XwNff8Eof2eLXV59W+HniPxd4DM5z5Oj6ttiHtumhlm/76kaoNM/4JJfs2SauuueOdb8VeNbgH5l1XVF2SD+6zQwxTf8AkSvvz4bfCb4bfB7w9H4V+GHhuz8NaYhyYbOIJ5jfd3yv96V/9qRmasf41fBnw78c/Adx8PfFWo6npWn3E0U5n0m6+y3QeJty7ZNr/Lu/h21+Vfjr/gi34H166kv/AAt8UtZtZ5Op1e1i1Jz/AHdzxtatXu37LP7Nv7aP7NfiLRPBNz8QdB8XfCa2ldJ7O7juBf2sG1mX7F+7+T95j5GmMa5O1a1/+CjH7J3jX9qnw78PtJ8BxRG90jXdl5cTSJGtppt4m25uNrMrP5TRxtsXczfwrX1voOi/DT9lv4HwabE40Pwb4B0xnlmKM7CKBd000ixrueSRsu21dzMT/er8tv25/wDgod+z342/Zw8S/DX4PeJpPEXiDxZHFZ/ubS4gjtrdpUad5nuI4vvRgx7V3Nub+7Xzb/wRdPhWH41+Nri/1CGHXpdFittOtXZQ9xA9wJLlo/7zR+VFuVf4Tu/hr+lOv57P+C3Hhq9GufCrxmkZe0lt9UsGYD5UlieGZQ3+8rt/3ya/Q/8A4Ji2dnZ/sQfDdrUD/SRqkkpHeVtTulbd+QX8K/QSivwX/wCCz/xqtYdI8Ifs+6VcB7m5mbX9TUH7kUSvDaI3+8xlbb/sJ61f/wCCKvwmuLDwz48+Nmow7Rq00Gi6exGMpa/vrll/2Wd4l/3kNfuzX8zX/BXv9olPHvxQ0/4C+G7oto3gT9/qKo3yS6tcJ93/AGvs0LBf9lnkXtX6jf8ABM79nRfgP+zxYa3rVmLfxT492atfbl2yx27L/oVu3ptibey/wySutffHibwt4b8a6LceG/F2l2us6RdrsntLyFJ4JF9GjkVlav5Xfixpvxb/AGRP23PEPws/ZX1rUdEfUdSsl0qwgl8yC4GqRRSQ28sE2+OVY3lMS+crfKu7d/FX9UHhmLXrbw5pNp4ouYr3WY7WFL2eBPKhlukRfOeNP4VZ8sq/3a1Z7O3naPz4km8plkXeobY6/dZf7re9Zuuz65Bol9ceHLOC/wBWihdra3up2toZZdvypJKscrIrN/F5bf7tfGmteCvgt+3H4b1Pwn8Yfh1q/hjxR4bKxyjUrNrPUtOeXd5cthqMavDPEzIWXy5JI2wPMj+7Xhz+Jf2tf2HT5fjSO7+OnwYs+mqQLnxJo1uv/PdN3+kRxrn5mZunzSRLtWvvr4P/ABq+Gnx18KQ+MPhV4hg1/TZNol8o7Z7d/wDnlcRN+8if/ZZV/vL8te0UUUUUUUUUUUUUUUUUUUUUV8M/8FAbCHWf2ek8P3Ks1lq/iXwzaXQH3TBLqturbv8AZ6fpXlH7S1x8T/BfjHW/iH8Kb4eJPHvgC7i8UQ6I0crIvg28sYdPvdNVtu3dPd2Ul0qL825Ny/NtVvrb9nf9ob4c/tM/D20+IXw7vN6sFjvbKRh9q0+6x80M6/3v7rfdZfmWvoeiiiiiiiiiiiiv/9X9/KKKKKKKKKKK85+I3xA8KfCrwTq3xC8dagml6HocDT3EznHC/dRV/ikZsKir8zMQq1+RviLSrXwj4Y+GfxvhS6tPHfw5+IdrfeLFx5a+V8QfJvr23X+F1jivbaDd/wBM3X/ar9uKKKKKKKKKKKKKKKKKKKKKK+Ev2mv2z/D3wY1e1+F/w302T4hfFvVT5dj4d0/dI0Luu5Zb1o/9VHt+bZ95l+b5V/eL4l8P/wBly3j8XaP+0D/wUA8UWPiXx/rV3BaaLol5Oi6NpdxcH9zZ20DN5c8/+yu6PcC37xv3tfpX4s8LaJ4z8Oaj4U8RQPc6Vq0D291FHLLbtJE/ysnmQski7l4+VhVjwt4V8N+C9Bs/C/hPS7bRtJ0+Py7e0tIlhgiT+6qL8q15p8avj98KP2f/AAlJ4y+KeuQ6LaYIghb57q7lX/llbwL80rf7vyr95mVfmr8KPFX7eWr/ALa3xr8P/Am+8Q3nwh+EniG7+w3EtkVbUr7zcrHFd3O7bEk7Yj2rujXd+881fu/t78K/2YvgL8G/D8fhnwN4H0y0t1XZLNNbJPdXH95p55VaR/8AgTbf7qqtflT/AMFNP2C/A9j4G1D9oj4MaJDoV3oYWTXdPsolitbi1dtrXUMS/KkkTENLt2q0eW+8rbvHv+CKvxB1yz+Kfjj4V+eX0bVNF/tnyyciO6sriG33KP4dyXJ3f3tqf3a/pDr8mP8AgrL+zw3xV+A6fFTQrbzfEHw4L3Umxfnl0qXH2sf9ssJP/sqsn96vjr/gjh+0M2i+Ktb/AGcNfuP9F10Pquihj0vYE/0qFf8ArrCBJ/s+U/8Aer+iGWGOaNoZkDxuMMpGQV9KpWVna6bbRWdjCtrb26rHFEihURFG1VVV+VVWv5gvgx+0la/Dj/gpz4o8bW14v/CMeM/FOqaLeuGXyns7y7aOCfd93asqxS7v7oPrX77ftGJ+1BfaHpuj/syvoNlqGovNHf6nrm8rYRbF8t4EjVt8jNn70br0+WvzS8I/8EbNO1nVpvFHx4+Jd9rup6lM9zex6VAluZbiVjJIzXdz5rPuYnc3kq1ffPw5/YD/AGR/hYscmg/DjT9RvEC/6Tq4bVJWZf4tt0zxq3/XNVr6+s7O10+2itLCBLa3gUJHFEoREVfuqqr8qrWrRRRXC3Hj3wPbav8A8I3P4k02PVvMjh+xteQrc+bL/q08rdu3N/Cu35q1/EHiDRfCujXviDxHeR6fpmnxNPcXEzbYook+87N/Cq1w/gD4zfDL4p3erWfw68QQa/JoLQpevbh2ijadS0e2Vl8t9yg/6tmqD4l/GbwN8JotOuPG0moomqO8cH2DSdQ1XLLt3bvsFvPs6jbu27udu7a1d74e17T/ABLoNpr2jicWt/Es0Qubea0n2v8A89ILhYpkb/ZkVWry6f8AaH+FNr8QLf4XXd/fReJbu5a0ht20jUliklX+7c/Zvs5j/wCmvmeX/tV6nr/iDRfC+j3ev+Ir+HTdMsl8ye4ndY4ok/vSM3yqv+1XKeAviv8AC/4oC7m+GvizTPFCWAT7QdNvIrryfN3eX5nls23dsO3d6Gu7kvrOGeK1knRJp93lxlgHfb97av8AFWiG3DIp1VpIo7iNoZkDI4wQRkEV4b4r/Zh/Z18deZJ4t+Gfh3UZpfvTPplus5/7arGsn/j1fLviT/glx+yFrMy32geHdQ8IX0TeYlzo+qXUUsb/AMLIszTxqy/7K19x+BPDEfgvwjong+C9vdVj0WzhtFvNSnNze3AhQL5txL8u+RsbmbavzH7q187ftqfs4J+1L8BtX+H9mUt/EFk66lo00vCLf24bajN/CssbtEzfw7t3zba+DP8AglR8cU8J6NrP7H3xR3eHfGnhnUbqXTbO+/cvLFK265tUVv8AlrFLvk2/xK+5dyq1fttXzz+0R+0R8OP2Zvh9d/ED4hXywIiMllYoy/atQucfLBbp/E3Tc33Y1+Zvlr+VXSNC+Nn/AAUE/aWv7uwg8/XPFV39pvJ9p+yaXYLtjUyN/DFBEAi/xSYC/MzV/Wz8HfhV4X+CPwx8PfC3wbF5elaBbLArEbXmf7000n+3LIXdv9o1yH7S/wAatJ/Z3+Cvif4rartkk0e1YWUDHH2i/l/d20X+60hG7b91QW7V/MN+xB8Etc/az/antbrxkX1TS7S6fxD4kuJhu+0KsvmeXJ/ea5nIRl/ul2/hr+vxVVRtAwBT6/OnSv2P9avf29/Ef7VfjuazuNCtbC0j8PW8Ts8yXa2yWsss6sqqvlKkjLt3f61G3bkav0WorJvNQs7CF7i9nS3iTbmSRlRBuO1fmb3rWrwn4t+MPiv4IsLLxJ8OfB8fjjTbUudW05Ln7Nqxg+Xa9grL5M7qu5mikaNm4VW3fLXx949/Y7TxLdWX7RX7JWqXfwX+JGo26XclrLbva2GoeavmfZ9S09l2xPu+/wDu2XdlmjZvmXc+C/7cEknjOP4G/tVaCPhV8Tk2pEbhsaRq3zbVeyuWZlXc33VZmVvurIzfKv6N0UUUUUUUUUUVUlljhRppXCIgySThQvrX5B/Fj/gqvp8Xj+5+Fv7NXw9vfirqlqzxm7tnl+zyvF/rGtoreGWaeNf+en7tf4l3LtZsCw/4KMfte2My/wDCRfsqa7JEu1JPs0WpRNu/2d1lL/3z/wCPV694E/4Kr/ArUNTHhj4yaNrnwq8QRlUnt9Xs3kgiZvu7pI184f70kKLX6M+EfG3g/wAe6PF4i8Da5Za/pdwMx3NjcJcxH/gcbMtdfRRRXgX7TPw8vPir8B/GngXRxnV7yxafTeduNRs2W6svm/h/fwx18w/EDxZo/jPwn8Of2stPhS18L2MK65r0duXTV77UbCGa10nR402/Ptvr24jZG/5aYX5lZq8U+LnwZ+I/w21O2/bK/ZP0u30TxpZwRP498D2kyz2t4zRJcXMLJDtVrmBZPmVVVmyJo/3n+t+//wBnH9oP4e/tMfDax+I3gC6yrbYr6yc/6Rp95tDSW8y/7Oflb7rLhlr6Hooooooooooor//W/fyiiiiiiiiiuH8b+MfDHw/8L6r408Y6lDo+h6PC091dztsSNE/9Cb+FVX5mYhV+avx28b+IPHX7ZEN/+0X440K7tP2avhilzrGmeHsYv/FMtgr7riaPdtWJcH725VUGNVZmkZfpL4x6X4g8W/AXQPCfiWe1v9S+JPxB0iHTdTsViVrzSv7VXULK4byVVWaDS4Av+7F/wKv0voooorF1XVdL0TTp9W1a8hsbK1TfLPPIsUUa+rO3yqtfCnxX/wCClv7I3wqllspvFp8V6hEMmDw9F9vH0+07ktd3+z525a+Yrv8A4LT/AAPWZG03wD4luLXP72V/skbIvqqrM27/AIEy195/s2ftffBr9qXSZr34b6hLFqWnhTeaTfIsN/AjfdfYrOrx/wC3GzL/AAttb5a+r6KKKKKKKKKKoTXENpE9xO6xxxBnZmOFCr95mNflv8T/ANq34n/tEeM7/wCAn7DIS6ntX8nXfHMvzaXpcf3WW0fayvK3O113bsHy1b/WJ9Lfsxfsn/Db9mrSbu40OR/EfjHVS39teJL4+bf3k7N5ki7mZmij3/N5e70aRnb5q9bt/g74SHxMuPi5qIuNZ8T7PIsZb+XzotKgZFWSKwix5cHm43SyKvmSZ2tJt2qvs1cToPjjwf4o1DWNH8N63Z6pe+HpxbahDazpM9nOy7lSZVb5G2/wtXz941/Yv/Z++J3xXvPjF8TPD8nivWbqCC2SDUrqW4sLZIF2/ubXd5Y3feZW3LuyyqrMzN/P9/wUq/Y6s/2cviDaePPh5Ym18AeLGbyIkBKaffoN0lrn+FGX54v+Br/BX7Ff8E2v2tV/aP8AhCnhjxdfGbx74JSK2v8AzG/e3tr92C9/2mbGyX/poNzffWvd/wBuH4i+Ffhv+yv8RtV8VSIkeqaLe6VbQsfmuLvUYHt4YlX+L5n3N/dUFu1fnp/wR2/Z21Xwh4V8Q/tC+J7FrWXxZEum6Orrtd9PifzLifb/AHJ5UjVf+uRb7rLX7hVjanp9lrGn3OkanAlzZ3sTwTxuMpJFKu1kZf4lZSVr+Oz46fD3xb+xL+1ld2PhiV7eTwpqcGr6DcPn99ZM/nW27+/8uYpf4WZXWv6DbP8A4KgfsmP8MtO8eap4kkXVL2BDJoNtbSz6lHdbfmt9m1Y/vZVZGZY2/vV5Xrmsftt/ts2EmmeD9Ib4BfC3Uhsl1HUgz+IdQt3+95cC7WijZcfL+73fwzOvy19Jfs7/ALBP7O/7OK22qeG9BGv+JogpOtauFubpH/vQLt8u3/7ZqrbflZmr7hoorwXU/jt4Us/iG/wv0rS9e1rX7eWCO5FlpF21narPsZZZr6SOK18tVcM22Zm6rtZhtr1bXBrj6Rfr4de3j1UwS/ZGu1d7cT7T5fmrGys0e7G7ayttrzjwh/wsbwqL2++MfjfRNRWdUMEVjpraRFbN83mbnub26aVem3/V7cHduz8vlPxc8efsw+MrO20v4gfF2w0a3sy5MVh4v/sZpt+FZZmtbmBpV2j7rNt5Py1mad+2L+xh4C0Ox8NWHxZ0VrTSYEt4R/aL6hJ5cQ2rul3SyO3+0zM1eQXP7av/AATW0TxJceLD4g0Ea7czfaJb+38P3Ut1JP8AK3mtPHZMzScD5t3YVv3P/BVL9iGHPleO55/9zSNS/wDZrdaxZv8AgrJ+xdDnZ4k1Gb/c0m6/9mjWsqX/AIK8/sdRfd1DWpv9zTH/APZmWqY/4LA/sff89tf/APBb/wDbq0Lb/grn+xtNjzdV1i3/AOumlyn/ANBZq6m2/wCCqf7EV1hZvG1zbbv+eukah/7LbtXV6B/wUM/Yg1N5P7J+Jmm2zTnfIZ7S7st7erNNbxfNW5r/AMUP2EvjaLNfFvivwH4sltA4tP7QvNPluLfzcbvJ85vMi3YH3dvQV9IeCb7wGmgadofgC8sJNH0y3itbOKxnikijgiVVjSPy2b5VUBa4rTfhp4u0jx63iy2+JWvXGiTXU9zNoN4lhcWR89X/AHUMv2VbqKKNmDIvnNt27fu13Xja48ZWvhq9n8B2dlqPiBE3WdvqFw9paySbhxJLHHKy/Ln7sbfNj7v3qh8Da54v1vSfP8beHF8N6mmxZIYrxL2Fm2KzNDKqozKrEr+8jjbj7tLe/EfwHpXiux8Bav4h0+y8S6nD9otNNnuoo7y4i3Mu+KJm3Ou5G+7u6V39FfGX7R37E3wU/aZeLXvFVpPo3i+0VRa69pbi3v4/K/1ayNt2yqrfd8xdy/wstfL15+zH/wAFJfBVoNC+GP7SNnrekRDYkuvWY+2hf9qWS3vmZv8AaaSvFYP+CUfxh+LvjFPGX7U/xnk1+fIEiWIlu5zFn/VRT3eyOBevyrCy/wCzX6wfBD4B/Cr9nTwoPCHwn0KLSbZyrXM5PmXV5Ko+/cTt8zt1/wBlc/KqrXvFfzT/APBYD9o7/hNPibpfwC8N3O7SvBP+l6mFPySarOnyo397yIH2/wC9K69q/Sf/AIJhfs3n4Gfs/WvibW7fyvEvxA8rVbzeuHitNv8AoVv/AMBjYyt/tSFf4a/TGiiivm79oj9pb4WfszeEz4r+JOqmKedWFhptvtkv76Vf4IIf/QnbbGufmb7tfzK/tW/tkfHL9rHxv/wg+tQT+HNAS+W1svDMLOmy43+Wv2vcqtPOrfL8yqqt91V+bd/WZ4M8PJ4R8I6L4WgkeaPRrK2slkkbe7rbxLHlm/ib5a6+ivhD4peBJPjh4mu/gT+0p8LotV8KazPdP4b8T6PK1wtpsR5FW53Ks1hc+Wn+sXdbzN+777W+aYfGf7R3/BPK5i0n4mte/Fv4BxusNvrkS79Z0GLO2NLld37yFfu/M23ptaP5Ym/Tv4dfE7wD8XPClt44+HGv23iDRb0furi1fOG/iSRfvJIv8SMqsv8AEtelUUUUUUUUUV+YH/BUr4v658Pv2cLnwL4Pa5/4SDxx5luxs1ZpbfSLXbJqM7bV+WHa0cDN8vyzV+cH7GPwP8cfEKL4H/Ej4UXs/hLQdOfVLDx7qmlXDWU0q6Xff2lDFdtGys63MDwxL95fl3N92szxV8dfH0dn8aP2z9H8Ta9pumeI9Xn8KeA7eW+lcJLdHzLm6WNm2pHBaQusSqrLHNKFX5k3V9WeBPE9v4u0/wAN/Aj9paxsPiLa+B/CF/4r+JGt6/C11e6T9sT7RYafbXW5ZIrmCN183azM3Kqy7Wrxzw3+yv8AELw3p2h/tD/sCeKdR8H6v4l019aj8Eaxcxfb5NNSby43Vm3Q3EEuVaJLlf4htkZq+xf2bf8AgpdoHjHXU+EH7SukH4Y/Ee1k+zyG7R7bT7mf+63nfNayN/ck3K38Mm4qtfq8GVwGU5B6EVLRRXgmk+CPAPwcufFHiCa8h0vQPFOsWuoyWlyEFrb6zeSpbtNCzfca5m8ltv3Vmyy/M7VzXw68PeKPCvxCn8EeG4ZbDwdoUVxqOqahdwr9o13W9bne4by327dkGXkldfvSPHGu1UdW+aNc8IWX7In7WuifELwlbLY/Dn47XSaH4gtohst7LxG++Swu1X7qrcsXjZfuqzO38SrX6b0UUUUUUUUUUV//1/38ooooooooor8dfFOn+I/+ChPxn1TTdWuTpv7Nfws1KWG4lhlMf/CRapZr+8/e/wDPCJs/OvyrGdytufcn1h4r0W88ZeP/AAX4c+HBt9E0vwtY2up6HJazs+g654eutljqmmzQQr5a+VCYZLZ18xfmjZdq76t+EfBcPij41aR/YOmf2V8NPgZaPo+gwof3V3rMtuLWeWPd8zRafbbrTdubdM8q/eiavs+iiivzG/aj/wCCj3gL4N6rJ8LfhDYn4kfEueT7PFYWW6a1trh/lVJ3h3NLLu/5YQ/N/CzJXxon7OPx0/aP8VRTfty/ES6gvn0y68QaV8PNJlSG9uLW1/ux/wDHrA24iP8A5a3DZO5l2s1cbP8AGL4T/BCb4N+LPgv8PPDmk/Bb4iRrb6vqN/p39q65p+oxTNDfpPdXDStvtleOWKPbtkwdq7Wr1L4XfEj9qu98P/tDfs6a94vS6+MPgqGDUvD6vpVi0V7p1s/mXPkr5HlyrdxPFtWRW/1qbf4tv52ahreufsj/ABU+CPjXw5pUuh+NRpMGu+I7SPej3P8AaN/cN9lkg+7EstiIl8pVXbu+6rV/Wh4R8S6L4z8M6V4u8O3AutK1q0hvbSYfdkguEEkbf98kV09FFFFFFFFea/Eb4k+CfhH4RvfHnxI1q30HQ9OGZbi4bauf4UjX7zyN91UVWZm+6tflTqHi/wCMP/BReS7tdFe7+FP7NNg7jUdWnKwajr8UH+sRWZtqQcbW+9GvPmNIy+Wv3hoHwX8HxfAXTPhr+zbrh+Hnhu9aJ4tU0mBZrqezdv30sM83/Le5QfLdNvbaQy7vlr2D4Z/DXwn8JPBll4H8GWzw6fZb33TSNNcTTSsZJZ55pPmllldizO38Rrrtb1zR/DOj3niDxDewaZp9jE09xdXEiwwQRIu5nkdvlVV/vNX8+H7an/BVbVvFSXnwy/ZluZdL0dg8N34kwY7q7H3WWyVvmgj/AOmrfvG/h2Y3N+mH/BOLwv8ACbRf2WPCmu/C6VLu61+2S6127b5rqXWcbbqOdvvfuZMxxL/zzw3zb9zfoDXinx2+DPhP49fCnX/hR4uj32GtwlEmC7ntrhfmhuI/9uKQBv8Aa5VvlZq/kx8JeLPi5+wP+09LNNahPEXg+5e0v7TeyW+o2UuNybtv+qnj2vE235fkbbuWv2e+En7PnxA/bsuPDn7SP7W/iG21PwdKn2vw/wCDtGlb+zoo3b7126t/rPl2yx7mk42ySJt8qv2BsLCz0+xg02wgjt7S1QRQwxqESNEG1UVV+VVVfl21tVzuvavHoOiahrMtvNdrp9tLctDbp5s8ixIW2Rx/xO2Nqr/E1fhJ8UP2Z/2gP+Ckfxh0/wCK+s+G/wDhUPw806yTTtOm1mPdq1zZrK83nfY12tvZpCyrIyRquNrP8zN+kH7O37Bn7O37Ngt9U8M6ENa8Sxdda1bbc3Yb+9Cu3y4P+2aq237zGvt2ms21Sx7V4b4I+M1j8QL+5/svw3rdl4bt4DONe1S0XTbCfkbRDHdyRXTqykt5n2dY9o+98y18wftG/tp/smaBpj+F/EPxZuVuEZ/tFr4Pn8+8nXY0bW7XVureR8xDfLNFJuA+bbuWvnTwL+3B49v/AA7YeB/2N/2d/FPiPQ7Xelpqev3Nx5AaV2kYyTytPv3Mxb95er+HbsV03/grr8UR5l1qvg74SW79Y4kS6nC/986iu7/totS/8O+f2jvGh+0fGD9qbxRfrL/rbPSlls7f/gP+k+X/AOQVq9pv/BIT9mQT/bPE+s+KfEs7HMhvdSiG9v8Aa8m3Rv8Ax6vVtI/4Je/sSaSoZ/h6b+QfxXOp6g//AI6twq/+O16Tpn7Bv7HmlAC1+E2hSY/57wNc/wDo5mrubT9lX9mGwULZ/CLwjHjuNCsN3/fXk7q6CD9nr4DWv/Hp8NvDUH+5o9kP/aNbtv8ACP4U2v8Ax7eDNFi/3dOt1/8AadbVv4H8F2vy2+g6fF/u2sQ/9lq03hfwy42tpFmw97dP/iaybv4deAL3P2zwxpdxnr5llC//AKEtcvdfAP4F6ln+0fhx4bud3XzdItH/APQoa4fV/wBjv9lLWUIv/hB4WGeph0i1gb/vqGNGryfWf+Can7E2u5a5+GdvbO38Vpe31tj/AIDHcKv/AI7Xj2s/8Ehf2UL+4NzoMviLw7J2+w6mrY/8CYZW/wDHqzP+Hc3xX8HyM3we/ad8Z+HIov8AVW18730P+yrLHPBG3/fv/gNA+HP/AAVd+HhabQfib4S+ItnAPlg1S0FtPJ/vNHbxf+PXFWk/a1/bv+GiIvxn/Znm1+3/AIrzwpefacL/AHvs0f2xv++mSqc3/BQ79iv4mXKeHPjz4avfDN/AGi+z+K9B+0eV5q7XVWjWdk3f3mVa/QX4efF34RfErTI/+FUeL9H12GKIBY9Pu4bhoFVdqrJFG25NvHyttrn/AIX3/wC0Nb3lzovxr0rQp44omkt9Z0C5nSKdtwVYprG6XzIpNpLblmkj4/hr3ssoYKxGT0FS0UV+ZH7QOkf8FFPh94g8S+NPgJ4l0jx94d1RpZYNCvbCKG/0pWHypaNuVbnYo/5aSbmb/li1fzz/AAq0O1139rDw7pv7UMlxpMepeIopvEZ1eNraUySy+ZItysm3y1lc7ZWbbtVi3av7QofL8tPJ2+XhduPu7f4dtXaKK/Nj9oP9un+wvFzfAL9mHRv+FlfFy9cweVb/ALzTtKb/AJaPdyq21mj/AIl3KsfPmSLt2tn/AAY/Yztvh7qWoftO/tX68PiL8UYIJdRmuLo79N0lIEMm20iZVXdEqna+1Vj/AOWca7dzfhL+xroeofHn9unwbqWsgSTaj4hn8R3pIyC1qz6k27/ZZ0C/jX9iNFFFeM/ElPibHDa3/gCw07xDYr5keqaJqH7l723l+99muW3RpKvP7uZWjkztZovvV+cHxB/ZF+KfwJ8WT/Hf9hC8bw/qVxEl3rfgK7dHs7tHy2yOJZGjDZ3Ls3fL832eZflVvsb9lv8Aah0/9o/wdc6lq3h698EeJdDvF0zVtM1KJ4Vjv9jNsgkkVPN+VS3l/LJHj5l+6zfX9FFfnd+2N+2Rr3wV1/w78Efgrocfi34t+NWRNPspebezilcxrPOqsu5mYHau5VVVeSRlVdrfIOuW3/BR+fTtP8UxftE+FYp9R1ldDtbOG1WGCfVd/ltaWzf2Yy3LLIHRm+aNdkm5vkbb6xd/tTftm/s0fDI+JP2k/hzbeP5YdS+yz3Ph6VIzp9lFEskl1fvAs8atP5ieQvlxLtV/MZd0e76r/Z0/bi+AH7S6R2PgjXfsHiErltF1MLbX/wDteWu5o51/64s23+LbX2ZRX5UeCvjLovxS/a5+MmswJYa7pngW1sPClxHd3iw2tn4e23Vxrl/5bK32hvtcMcDKq/dCbmVa+cvEPwp+NP7Cb6/8Rv2drP8A4Wl+z145h+26loKSO1xZ2t1F/rYnjVpFj8o7VuY1b93jzl+RZK4nwNL+wl+014/+DsmieLJPAunfDu1Wzh8C6+nlWt7Kkr3EbR3jM0LPPcuPP3M0lwo+6rV7RovwJ8d+DdK8P/Brx7p73etfGfVLrxl8V9fG77BbaNp0v2htNW6X5VWViI22t/FJt/durL3/AIY8QeIPida6t8VfAk914f8AEX7QF7F4S8GNCqwS6L4Q0PzWn1BVb7jMgnnVV/5aPbqrLu3VY+Mngf4A/tUH4hWHxbtINJ8MfDi+0vwjoPjGJ3k1q51x/wB3dwtJ832iOKeWGLy2Vt0nmtuX7y+G6H48/a7/AOCbN5B4Z+LdlP8AFP4HIyxW2r2e57nTos7VVWZt0G1cfuJm8n+GGZfmr9cfg98d/hX8efCUPjP4Va/DrVjJtWVUOLi2f/nlcQN+8ik/2WX5vvLuX5q9sor5t/azg0y5/Zn+KseszJbWo8M6s4mkOFjnS1doHX/aWUKy/wAW7G2sv4MfHXT/ABF+yb4a/aA8ZTmCBPDa6pqs2P8AlpZwt9rZV/66Rvt/Cvki4j1D4jfAzxV8M/iF5p8e/E7w5q3xOO5/+QLLay2i6Paqu3cvkKkMe75fmgk+X5q/S7wT4jj8X+DNB8WRLsTWrC1vgB2W6iWT/wBmrr6KKKKKKKKKK//Q/fyiiiiiiiivlX9sHxp4l8KfBLUNF8CuU8YeOrq18MaIQ2wpe6s/k+bu/h8iLzJd3+xWp+z9p/w2+F2i/wDDM/gjdHffDaysI7uOWPYbiO/jaZb1f76zyiXc38Mgdf7u7k9Qdf2dIvC3wt8ASpdS/EHxgYNGsboZg0rTpVa+1NIVVlZooIorhoF+7G0kcf8Aq1219hUUVwvjXxp4V+HHhy+8ZeONVg0fRdLj864u7qRYoo1/3m/iZvlVfvMxCrX40+P/ANpz9on9vXxFf/Bz9jKxufDHw/gk8jV/Fl0HtWki/iHmr80EbL92KPdcSL97Yu5a9H+Avw2+B37I3hd/G3wosoPFupeFPFX/AAjPxA1/WYXg1HTIN3kz3FpH8ywW0UkkUrbd3mW5LNI2zctDx1Br2hXnia41iWS/+Kv7N+r3XjTwzKZWMuseB9RlaSa1aT7zqsRmtm+X920Ua/dZt3j/AIg/ZW/4XrceNNB+EQkufhN8Z9Nb4geFL0KRa6J4otWWOe0n/hgW5WaSJl/h4VVb7O1U5Pi/8Jv2Z7r4deNvG/ipvit+0h4T0a68Py2XhqZbmzvUundbS31G7WP55LRXCbo90zMBuVsK1e5/AL4E/Fay8e67+2r+0ppNtq/xg8TQTf8ACLeDxPDaSxrFb/6qPzm2rOtshVY/maOPe0jeYzbPon9h74jaBcS/E74Aafepcf8ACp/E1/Zaem4M6aTdTPNBE23732aXzYPl+VVRK/QiuX8U+KvDfgzQrzxP4r1O20fStPj8y4u7yVYYIk/vM7fKtflD46/4KaeIvH/jH/hV37EfgKf4k65nEmp3kUsVgi7tu9YlaKTyv+ms0kSr/tVw3x2+Af7QPxZl8W+N/ih8bNU03RPC1jZXeseDPDEDXN1p0lxbpcXEEcSzWcNxFEpd4p282SRVdfnkRt3n3jT9m7xd8AfDP/Cx/wBlv4weLG1LTtDHiqxbUrlJtG8Qabbp51ykKqqxrPBERL5FxG/mRkbekjJ+o/7G37RqftS/A/TPiRJbJYa1bzPp2r28W7yo7+3VGdot3/LORHSRfvbd23c23dX1zRXx9+1R+2R8Kv2WNEgk8WzPqvifUFzp2g2TK17dfNtV2/55Rbv42+9gqqs3y185/EX9lZPjz8QIv2g/j/rut+Kvh/ZW9reeG/AVvps1tPA06I3k3dsrbml3nbL93/ppIkKba+07D4eaP8SPBXh2x+JXg2DRLTS5PNg8NrcrcWUKxNttVuYoVS3laJAG8rbJDHJ91n2LJXuqhUAVAABwAK8C+O/7Rfwu/Zu8HS+NPijq62UTFltLNNr3t7Kg/wBVbRbvnbpub5VXPzMtfnNo3wp/aE/4KIatZeOvj+tz8OfgjA63GleE7eRor3V03bkmu3+VlVuPnZV+X/Uxru81vUv23P2AvBfxd+Cdlpfwc0Kz0DxR4Atn/sO2tI1hjubX70ljI38TStl42b/lsTub55Gr8bf+Cf37XmqfsnfFKXwr43kni8BeJbgW2sW7qd2n3SN5a3ix/eVovuzqvzNH/CzIlf1g2V9Z6jZQX1hMlzbXaLJFLGyukiMNysrL1Vl/irar8gf+Cqn7JX/C1fh03x18DWIk8WeCrdv7QjiHz3ukLuaT/ektuZF/6ZmRfm+Va+Mv+CTP7WzeA/GSfs3+Ob8J4f8AFM5k0WSVvlttUf71vub7qXP8K/8APYDb/rWr+kuiiiskXVu929gZFM0SrI0YYbwjMyqzL/dbafyNfGf7V/xr034T/YLfxJ8VtJ+G3h6aFnvDDb/b/FFy2/5U06BvNjRWX5Wnkhl25+6v3q+Vov26f2mf2hWGg/sXfCW7u9KQeQfFficLDbNs+VnVVaK38z+Lb5kjf9Mf4a0bP/gnf8Z/jXcLrP7Znxt1XxMJTvbRNEf7Np0bf7LNGsP/AH7tI2/2q+zfhV+xl+zJ8FkjfwF4A0yLUIsMt7eR/b71W9VnuvNkT/tntX/Zr6oCqqhVGAvQCpaKKKKKKKKKKKKKKKKK5LxP4O8H+ONP/szxnoVhr1m3WHULaK6i/wC+ZFZa+KfH/wDwTS/ZI8c3b6tpnhabwXqu7et54eupbBo29Y4Pmt1/4DHXm6fsvfts/BdjcfAH49v4r02I5XRfHFu10hRf4Pti+bIv/bNYl/2q80+Kfxl+I0mkWelftzfs8axbWejM09r4t8D3clx/Z8rfL9ojkt5lmtV4DNuuPmwN0bfdr7a/Zy/aW/Z6+KXhzSvC/wAMfiQnibULK3jgEWrXOzW5vKX78sUyxSSv/edVZW/vV6ronxi8Iap44k+HV6l7oXidvPMFjqVpLbfbIrdm3S2k+1re4j2/P+5kZlU/vFVtyr7PRXhHxp/Zz+DHx/0j+x/ix4WtdcVVYQ3TL5d5b/8AXG5j2zR/7qttb+JWqT4FfBbSfgJ8Prb4a6Drmra9pthNK9tJrFz9pmghdv3dvG21VWKJQFVVX19a9R1zXNF8O6Zca34i1C30vTrNN89xdSpDDEn96SSRlVV/3q5Xxv8AFH4d/DrwpJ438c+JLHRtAiQSi8uJ0ETjbuXy/wDnozfwrHuZv4a/KXUvjp+0J/wUJ8Q6j8Pf2ZVufh58IbSb7PrHjC4Rkvbxf4orVVZWXcv/ACzjbzNpHmSRq3ltz+i/Bf8AaF/4Jo6zq3jL4Q6NB8XfhVqzCXWIVtkh8Q2aRfx7418x0Rfm+XzI/vs0cW7zK9r+Pn7cXwY+Kn7EPxK8cfCrX1lvp9LXS5tMn2w6lZvqzpZ/vIN38KzM29WaNtp2s2K+AP8Agiz4CbWPjf40+IlxFug8N6KlojEfcuNSmXaf+/dvKv41/S1RXxV8fP28f2cP2dtYk8L+NPEEl74iiCvLpelw/bLqJWG4ed8yxxNtw22SRW2kNt215f8ADT/gqd+yJ8RtUh0e58QXnhG5uHCR/wBu2v2aEn/anhknhT/ekkVa/Q2yvLW/tIr6wnS5t7hRJFKjB45EYblZWX5WVl/irhfEvwu8KeIvEul+OZopbHxLpWI7fU7KRre68jdua3lZflngbn91Mrx7juVVbay/H37a3w18BfHuTw38H/EniXVPAPjCOf8AtHwnq+Xj0u61L7v2fcrbXuUUDajeXMu7dDuXetfPHwo/bU+LX7NnjWz+AH7e1g9jI37rSvGMStJa3kSNtV55FXa69N06qsi8edGG3SV+wVje2uoWcF9YTpc21wiyRSowdJEYblZWX5SrL/FXM+OvEWseGPCOp654c0ebxBrEEe2y0+H5WubqVhHCjP8Adjj8wjzZW+WOPMjfKtfz+/tc+KNe+FH7bmj/AB6+H8tt438b+EtDt7rxvpOmQ3bW+nNBaLZ3b+btbyLaWCcKreYzQt80nzbd3134Y/aFtvi83gn4k/AyPwPp/hrwv/xK9L07WbXVf7R0K4uLJpLtbtbLdZ2cXkW8ixXbK0fl7/mXdIteq/DGH9ofxj4Y0Pwz4ZsNGsvCnje+l1vXvHuja69/PewTymS4S2gubS1miluVEdtBJ8y28K/L9yOtv9oD/gm9+z58bZJvE3hmzb4e+Ms+bFquiJ5KGdeVea0Vljf5vm3R+XI3/PSvOvih+0J+0r+xLpXgqD4i+FR8Ufhtpel2llq/iizllXVPtqfLJLOsjMqdlXzP9c33plZtq+16r+1Jo3x7/Z18SeIv2UNQHiLxjdQQWMFim2PUNNn1GVLX7VcWzNuRbZZDLu+aNvLO1mX5q+LvHXgj4W/CTw7fX3g/Xk8E6Z8EmsPC+keJtOtGvtS1bxTf/vtVtNRgVvLvLSRZIvPikX5ZPMVWXY0bex+DP2jPEXg74knwb8UdR07wJ471K/0bSpYdQu3l8GXOl6TKy3v9hyw/LbahLHN80F1tZW8pWrzf9oL9mb9mz4nX954h+Lfw/v8A4U6/4k8YDwr4cutBdJrjW2uNvk6hNZxq1usTN5srN8snlruZmZlrxnwd8Xvit+yP4Sg8OfFHV4fjv+zL4mku9DXXtOaWaXT4tzWs0DM3zIv318hpGVlH7mZfut9xeIdZGlQap8fPh5qGkahZ69o+k+DvhDa2eWgjl1JB5x8jaqxs04TzV/5Z29r823ay1CPh54U8C3XhL4Z3epsfh9+zzp7eL/FV5OP+Qhr8qvcWjytu3NIrfab6Vf7zW/8AeWu38H+I/iboWjfDvwl4jL6343+M+s3Wv6zb3we4tdG0NES4u7WNG+VI4IDbWKr91ppTJ82drfKUv7JvwI+M9zf/ABz+Auuaj+z5rFt4mutB03U9PmVNO1maCcWq3FtbLJFtWeffFEkMkattP7ts12dr8T/+CmnwJju9H8efDaw+NOnWsqi31jSJ4rW6mi+780EK+YzdP+XddvO5mX5qwr3/AIKU/tB6Kk9vrf7Jviq1vI2CJmW88ot93739mf3v7u7dXnXi3Sv22/284o/C3xZ8PR/Aj4O2VwlxqhvA8N5dLEw2o32llkl2t8y7o4od3zNvZVWv1Nm+EPhPTvB3hL4Daf4U+3+AdOghSfzbjZDFDpbRSW0UqL+8uHnlVWZWXy2VZfMb5ljf5O8c6X4+8JfHrxRroSA3XxA0PxLdXcd7NCq2mg+HLSGx0u0jnZvLt47m+uzdytuX74VvuPX3p8L/AA1deCfht4S8F3kiy3Og6RYWErqcqz2tukLMv+zuSvRKKKKKKKKKKK//0f38oooooooor5Y+NFxp5+MnwYttTMaWdlqWt6qzzMBFE9no9xGsrM3yrtWctub7v3q+Wfhjqfj7WtZ8E/FtLeXV/Gvw51W/8BePYYF8y4vtIvJVksr9W+9PFBvtrxWX/ljLPt/irB/b++Ivib4B/Hr4BftEXmlT6x4G8JT6tZ6l5Iz9nfVIkt2f/ro0W9ot3ysyFdy7q/Rf4f8AxZ+GnxT0qHxF8N/E2n+IrK4RXVrOdJGTcN22RN25G/vKyqy/xVt+JfiF4C8FW8l34w8S6ZocUX35L68htlX/AHmkZa+Dfir/AMFHPh1petXfw7/Z30XUPjP46T7tpoUTzWEf955LqNX3xrkfNCsi/wALMtfN3ir4DfE/47C5+M//AAUM8WrovhLwn9nvZPA3hyTeunW87+Ws9/5bSsi7dzyurSSeWH2yJt2r9a/EXTNSs9H8Qfsv/BfS4fAN1Z6FaeJfAd5pMnkW+oT6XcJJc2sm3aqt5vkrL8zeZDceY3Rq4/TtR0y9+IPhv42Q6Ow+H/7SWlQeG/Fmmvtf+z9eWJ4bZp1/vN+90+f7v7wR7vm+WqOmReBvhRoOlfGb9ovUrvw1rH7P93qnhCHU5U2f8JVostqPsSeUy/6Q0scsUm2PO24il+6u7b8U+Jrz47/tfeDRJp0tj+zX+y7YFI7aSfZYx3sN1P5MbNFC0XmrLLIPl3R2u4/ekZd1fU3wN/Z6+Dv7KFz46t/hn4Ku/GvxN8BQaXcPrPiJ4dPsbmz1Ha00theSbre2jgj81pf+WnyFdzK1YHj/AOPN54za7j0DxtHa+Bm8T3VrB8VdR07Z/ZS6t+5XSPD6xrunlVRLE2oN5cMceWZmbazafgb4bTfC7x3oPiz4S+FBp/i34U+I/wDhDPFWlaaxnm1rwtrMqyWWq3P8UsqrNFdtK23dIs+7aqbV9k/aV/4KIfDj4Mawfhr8OLRviT8TLuX7LBo+mM0kUNw52qlxLGr/AD7v+WUe6T+Ftn3q53W/2Vfin+2V4Q+Huvftg6gnhOTRri9u73wt4eLpb3KXHlfZluZZJpdk8Soytt8z5W2qyNur6V1H9njwNp/wkv8A4Y/AYW3w6vdOmiuNPvtLVfNs9UtdskMtz/FPuyFnWZmaSFyrfer5Y+Kdx8cvB/jDw1cfELx1baJ8SPGGjX+m6fF4M0OKGDVJ7Nkuo9NbUdanuoVnb5vszSW8f+slVfmPzfBPxl/ag8c/EK6h/YQ+B3jWTWE8Q3y6Rf8AiHW/sFii+aqwtpVq2nW8UK2isDG0qqzTMTHH+7K7/pT9hDxFofh/4fn4Q6HPe+AfHfwR1G7vfF+j30jTw65ZT7Y9Rn2QR7maDYPszRqzRskS7mWdmb9k9I1PTfEGmWetaPcx3unX8KXFtPCweKWKVd0bxsvysrKQytX5+ftR/tmap4R1my+B37MVlD4/+L3iMyxRw2bxXVvo6odskt3tbasit/BIyquDJJtXasnk/wAFf2QNR+FVxrvxp8WvafG/9pIyWskkF5fxC10a5vD+7lkaRty+XHmTzPL8zy0228a/eb9NfAGieLND8NwWfjzXv+Ej12VnnvLuOFbaAPK27yreJfuQRfdj3M0m0bmZmLNXo1fmn+2Z/wAFFfhv+zFbXng3woYvFvxFkXAsFf8A0XTyy/K966/db+LyF/eN/FsVlavz4/4J6eLPhr+1P+0Nr/jj9pvUZfFnxUhC3Ph611JlOlpbxZaQW1t/q/Ng+8sf3VUmRV3K0i/0Z0V/Pd/wVd/Ys/s65uv2pfhrYYtbll/4SezgT/Vyv8q6gqr/AAs2Fn/2sSfxSMvR/wDBKH9tP7bDa/stfE/UD9ogDf8ACMXk7ffRfmbT2Zv4l5aD/ZzH/DGtfvdVaSKOZDHIodHGCCMqRX8hf/BQT4DaP+zh+03eaF8P5Vg0vWoYdd023t2w9j9qldfs67fmXypYy0X/AEzKelfrH+z58Nf2+f2jdH8Pa1+0Z4/1L4e+DtNNvPDY6bFFp+uaq0DK0b3LxruiRsDd5n3sf6nlZK/ZqvNfHnxL8E/Deytb/wAX6otkNSnS1s4Ajz3V1cN92K2toVaaeT+LbGrNty33RXnH7Qv7QHwe+BXgy+uvih4u/wCEabULaeO2S3ZX1SRmUrvtINrszqx+VmXy1bG75a/Kb4c+Lv2pv2gre80X9jbwbJ8JvBGtup1Lx34jle51zVtm5fNkvJvNkkk+ZtqwrJ5bHas0S19f/BX/AIJofA74faqfG3xWlufi341uG86fUtfJmt/N/iZbVmZW/wB64aVuPl21+i1nY2thbR2dlElvDCqpHHGqoiIv3VVV+6tatFFFFFFFFFFFFFFFFFFFFFFFFfJfxb/Yw/Zq+ODS3fjTwXZxarLlxqenD7BfiX+/59vt8xl/6ab1/wBmvnf/AIZ6/bH+ATC7/Z6+KK/Ejw9ZkmPw344XzZgm3bsg1GPayttyqr+6jX+KuY8S/t8+MtFt7fwb8S/DX/CiPH/nq0LeLLO41DwzqSoGVoYdSsmiaLc2G8/bJHHj+Kv0N+E/i7U/iD4B0XxdrtpY2V9qMTPJFpt/Fqdmu12VWhu41VZUZQHX5flztb5lr1aivO/iD4A8KfFLwjqfgHx/pMOt6Bqsfl3VpOG2SBWDKcr8ysrAMrLtZWAZa/nq/ax/4JPeN/h6Lzxx+zw1x4w8PRlpJNGl+fVLSP737nb8t0i/3V2zdPlf5mr9fP2FvjJ8I/if8C9D0P4YWEXhy68HW0GnavoGzy5tMvEUrJ5it8zLLIjusrfNJzu/eK6r9u1/Oz/wWJ+EHwW+H/8Awh3jjwposWjeNfF17efbWtT5MF3bWqI0kssC/L5vmSR/vF2s2Tu3fLt+qf8AgjX4CXw9+zbrnjieDZceLtdmZH/v2tgiQx/98ymav19r5k/a5+Lmo/An9nTxz8UtCCnVNIsglkXG5VurqVLW3dl/iVZJA23+LFfyofs2fAHx/wDtifG9PB9jfSebetLqWt6xcEzNb2+/dNcSbm3PLJI4VV3fNIw3bV3Mv9GvhX/gl7+xt4e8Lx6BqPgp/EFx5eybUb6+uvtkrf390MkUaN/1zVVr5f8AibpnxS/4JgWtt46+GnipfGXwYv75LR/CevXOy9s5p8t/xLp9vzfdZvlX5V+Zo5P9Yv6I/s6/tX/Br9qDQI9a+GerBtSijV73SLkiLUbNv+mkW75k3fxx7o2/vbvlr3TxJ4V8N+LtNXS/FulWms2Uc0VwkN5AlxGs8Dbo5VWRWVWVhuVv4a+a/ix8J/EnxO8RTfDn4n+GrD4i/CrxR5j+a/k2eqeG7pU+V423J58TfwvDtuI2J3eYp+X85/EOqftk/wDBOLVgmiwS/FP9n3TC620TqhuNOs2ctsmnjj86CSPO3zGV7dv7qt8q9f8AEz9vzwj8T4fDvjX9ne/1PxV46isLuLRPA0enz+fb6vPE6z6lfsu6O4jtLTcsEUO7czu27+JPgL43aP8AFT9nD4OX/wAIhp+o3/xF+Kdsvif4ia2sMsjW1lK7tFpv2lV27d26W8fdtZm8vcy1nfsdfBBvjf8AtK+Ivhv8KfEGoaT8LRYpF4kmgnli/tTTYPKjkhb7jf6dcgsqttaONn/u7W/qb0jSdM8PaXZ6HoltHZ6bp0KW1vbwqqRRQRKqxpGq/dVVAVVp9poml2eq3+tWtssd7qQiFxKPvS+QpWPd/uqStZ1/PZ3t7deHdW0559Pls2kmmnjR7KSNi0ckMm5uW2/Mysu3af8Aer8y/jB/wTN8A6jPefFj9lPXrv4ZeP8AH2rTfsF40WkPKx3Mu2NWkiWRfl/ct5a5/wBWy/LXxz4k/aF+KXw5u/DvhH9vv4XahF/wimrtrWm+JNGtYPst1q6wPDb3d7BGyWd+0TOJf3c0TblCsrfMreUeFvhz4T+Kn/CJ/DX4YeJ1+LVjFf33xC8ays8VhqGsXvzraabBZ3sizNO0cckcrKsiq1z5jNt2Uabrf7bf7HXxJ0jTtMsbmPRddsX8Qy+GJLW91jRdLguHuNtgvlrPJA8UahGkhZWXcFZmUMzfoF8Efg5ey6T4Z8SeHvAGpab4A8R6f/wiGs+B/EivZweHNNnebUtRv99w26+8+cx+RLtVlVtrfMu2P5T/AGAfiD8K9E8Pa63xF8TyR6d8BNT1/wAS6Dp8j7/tNre262bOrbfLdoGL+Ukbbmmud21fl3foR8NLDUtZ1Dw/8MfGlnBqHiz4lyt8SPG9nqKPLHplnuhjsNPWLcq+ZHJHbW0Sybl2208jK3yrXunxh1vxTq3wj8VeP/gXPJ4p1zV7MaPoX2SKFvsbz3X2O5ureXakjqrfv23SNG3kIy7V3M3zbZeDbG8/aT+GP7Kfg2y8n4f/AAB0iDxTevKGZ7nV5Ult9O3Ov/LRWke5b/noxf8Au19DftJ+MNeGtfDX4PeCtQlsNY+I+vJDeSWsjQ3UWg6ajXmpywyr/qmZEji3r83735fm2svzz4v/AGqfGOk2Xxv+MmjTpqXhvwreWvgnwZpsGH/tHxHnbdTsv3pP9JmjRdrfNHC+3qzN33hv4efEDxBJ8H/gr8WNYuvFtx4PtP8AhK/F95c/NFd6i7v/AGZaNIu1ZUiuTLKq/wB2zjZl+Za+mfiHN4VSGTwvqWq3Wi3Pi2N0lmtJXSWOysE8y6l8zdttYli/dtOu3a0ibW8xkr4+fxPafHnx34Wj8A6PNp83ihrS71G7uGZ2TwHo1081t+6bb9n/ALZvRtii+ZprUFpPubY/0pooooooooooor//0v38oooooooor5u+Pmj+D/sHh3xn41jkSz0bUvsMkyTLFFFBr0T6TI0+6N98W66RmX5drANu2q27yP8AZ08PaT8NvhP4c074hWd9Ya1ew2fgnWt8bLbyXWl+bY2lxI23cFuYxHFFOrbZFaBf7u31H4tyDwj8C9ctta8J3PxE0Hw5bJBqVjq0kU11qelwKjXNwvyutxKsWXVZPLaSRCvysVavzF8Z/wDBPj9hfX/i34d8DeGvEniPwrqvxB01td0WG0ljm0uazi+Z4raW5t2k81oz5io0jbVG7+6rGk/sTfsBeDPBus/FHU18SeOdF8L682h6/wD2hfrE+kT2919lnlnitI7VjFGxWRvmZvJbzF3V+jXiz4T6L+z38AfGjfsreG9M8J+IbPT3vrfyLVXa7lsh52yZm3SSsyK0a+Yzbd1eAQ+JfAHjD4jeCv2j9DWK9+GX7QejL4N8SxOflTUmDrp32lP727ztPb+6zJ/e3V794n+H0nhX4XeF9SsBq8Oo/BF0m024EUF/fapp1hb/AGe4i8qOZfNW7tC0e1mSTzAkm3cqq3iupaFpXjDU/iL8BbW/tYPDfx20uXxd4G1KEkRJqP2e3a92fNu8yO7EOpLt+95sjfeRq+GvF+tr8d/2rNT0v9puG41Xwv8As7+DLfWNW0CxTz11HV4re1a/+RWVXXz5yv3trRwov3Wal+M3jzSfglenxR+0FHp/jn4gav4Y1Lw/beE4nhs9Lu/DKXrahp19qKssX2V448xwWsa+czJHt2ybq+c5tb/af/bJ8C3kfjlNWuNM8XWV0PA9loatB4ehv9ElWa4sLi0gX7zW0bpbSXDMqtj5m+Zk7XU9Z+EOnabeeIfjd44j0bwt8QfClvo3iHwNbwyvr+leI/Dn+iwtZWax+TYrHPAZYvtDRx7ZZI9rK25fbPDOt/ta/txa1Fpvwr0S5+Evwqv4bOx1jxVOixa5rlnZr5atNeKqyXEnl79qQ/uVZiskjK1fpD+zn+xd+zp+y3eRzeBrBrzxRepIi6tq80c+pSJt/eJBtWJUXb97yY13L95mr610XULnVLVby60640qVnlQwXJiMoCSFVf8AcySx7ZFAdfm3bSNyq25VdYaVpemy3B0+zhtDdzNcT+VGqebM33pX2/edsD5m+bivKf2gfgf4P/aG+F2r/C/xjBuhv132tygzLY3sYbyLqFv4XiY/8CUlW+Vmr+QDWdCuvh9ea78B/FNnBoni7RvEsWNXnJhFstqk0MyNKq+Z5Ushhlib7q43fxbq/Ra616bVfCvh79rfTfij4c8PfHL4Z2Yj8UJBeJqQ17TomW1sppEsPNWSedTHbTru2tuRpGi2rXe+DPib+1n+2R4N074MfsveCv8AhTPwwRHGp6qLu4eEfaHaaeGC7kVWWLdIdttbKzKpCsyx/Kv6HfCP9mP4FfsL/B/Wmn8WSaNquuRJaaj4okMUV688u5YUsopI51Ta7FooljlZm+9v219hfDP4X+FfhF4ag8J+EoJBBvee6u7iRri9vrqU7pbq7nb5pZ5W+Znb/dXaqqteoVE6q4Kt0Iwa+L9J/YD/AGRdH0vU9Jf4c2Go/wBtPO91d6iZb69Zp2ZmMdzMzyRNz8rRsrf8C+av5wP2lfgN8SP2F/2g7Y+HL24ht7W4XVfDOsx/elgV/lVm+75sTfJKn8X3tu11r+lH9jj9qLw5+1f8IbPxhZtFa+JNN2W2u2Cn/j2vMffVW+byZ8b4m+q7tyNX2HXP6vpmm+INMvNF1i2jvdOv4Xt7mCZQ8UsUq7ZEkVvlZWUlWWv5Lv24f2VPEX7Hvxit9Z8ISXMPhDV7j+0PDuoxsyy2csT+Z9laX7yy2zYZW+8y4b727b+9H7B37ZOi/tSfC9E8SXUNt4+8MRpFrFqSE+0Kq/LfxL/zzkx823/VyZX7pTd9g+FfiH4D+IcurW/gXxLYa1Joc/2S8NhcRXP2W42btkm3cqttP6Ff4Wr5b+Cn7EHgf4eeN734v/E/VZ/ij8U9RnM7a9q8aqtt/wA81tLb5o4NigKrfMy4/d7F+Wvtm6u4LSGS6u5FiiiVnZ2O1VVPvFm7LXjXhP49fDrxjpviDxdpepCPwf4Zby5/ENwUt9HuHXPnfZrmRl81IOFaVV8lmO1WZlbb+ZHxD/bD8UfH34sXPhn9grwHD4i8YwWv9mXXjy+tFEWn2W9m227TrtSPcS26b/WMPlhf5Wr2j4Hf8E2vBuh68fix+01rEvxg+It4yzTS6izzabA/8KxxSfNPt+6rTfu9uNsKba/TiG3htIkt4EWOOIKiqowoVfuqoq/RRRRRRRRRRRRRRRRRRRRRRRRRRRRXKeKfB/hXxxo1x4b8Z6Paa7pV2MTWl7AlzBJ/vRyKy1+f2ufsJar8N9SuPGn7GXj6/wDhVqsredNoszvf+Hbx/wDppbTb2iZv7/7zav3VWvI/Cnx/8Ufs+fEy2/4as8Pa38LP7VvZ5L7VtInl1jwVrlxOr/vWWfz5tOk8wh9tuy9P3yqv3f0uu/jD8LLHwvp3j648WaYPDGrSxwW2qC6RrKSSXO1fPVvLX7p+Zm/2a9TR1cCRCGVhkEd6nrktN8NaFo9/qes6NptrY3+suk19PDCkct1JEu1XmdV3SMq/KrNu+WvCvjv+1X8Mv2bNU8PQ/FdNSsNI8QyTRjVoLGW5sLOSLbtW5kj3MGk3HaqqzfKW27fmr+d3/gqJ+0N4L+Pvxx0YfDTWU1rwv4c0eK3iuIQ3lSXlw7zTtHuVf4WiRv8AaU1/Q7+xd8Pv+FY/ss/DLwi8flTxaLbXdwpGGFxfr9smVv8AdkmK/hX1PXg37Sfwjtfjr8DfGXwquJltpNfsXit5m+5FdRMJrZ2/2VlRGb/ZzX5Pf8Ef/Dz/AA58afGr4W+MbE6T450ubTVntpwqzi3ga4jk2f3o1kdW3L8rbkbutft9fX1npdncahqM6W1rao000srBI40UbmZmb7qqo+9X8ln7cH7Tet/tj/Hm20XwRHcXvhnSrj+yvDtiqsz3csriNrjy/veZcyY2r95Ywi/e3V+n/wAMf+CSNr4J8E6B4r0X4k654S+MFnGtw2pac0T2FtcMvzQrEqrI8a/cZvO/ectt2t5dfsF4T07W9J8MaRpfifVDrmsWdrDDeX3lJB9ruEQLJN5Ufyx72y21fu5rmfif4O1rx94aOkeH/FGoeC9VgmS5tNS04oXjmiztE0UitHPA2f3sTfKy/wASttZcPxL4h8ReHdD0LwrrF1u8Q+IY0sW1qDSZbnSor/CKxmt1mZoI52LeV5knl7vlaTdtV/lj4mfsE/s0ah410T4keEfDF14Y8XJqiPbXPh9XW0hv1VpIbi7tY2WNIIpEDt5flbmwrN89fk7+1/8AsS+KPhiNI0fWfjXqXxG8ceO9RVNI8PSWE3n6heSyqs07M15LHEq7/vsv+z/e2/rZ+wf8C/B37PXhjWPh/wCEoI9V1WzMUfijxAPuXWtKu5rC2/vRWKPtZvu+Y+3/AFnmqn6G0U07QOa+atO+EeseCtWuPF3wM1xNK0rV7e4nm8N30by6NLeSo0kFxbKrLJYM0rBp1hVo5FJ/crJ+8pPFXxUtfDvw7il+LGn6Xo+oaheQade2Wu3iwaQTcMsk6R6hJbeTPHHbF2i3Rr5jL5LbZN235C+MP7C37DXxE0TXPG66W3gLT9LsINUfxFoUn2XS3tWR5Flg+WWzlXam6Xy493KfN8y7vn+9/wCCfX7VXgPUrXTfgD+03dFZkNzDp9/fXtgwtUKr5qxQzXSyqrMF3eWq8j+9Xhv7Tf7K/wC2b4a+F51j4x/HJ/FNxq9/ZaVp3h6HUL+VNUur2VY/KVZPIh+WPdK25WXap+Za+f8A9krwP4N+Jnxc8PeBfEOqf2x4W+EV5qXiHUtbYtFZx6DpO2aOKBGb5Yrm9kkklbasjRsjN93an6paH4s8ceKvhXH4j8OyLpHxT/ay1ydNKmfifSfC9rEyxy/e+b7JpqGVdv8Ay8XAb7zVx3j34k/Hs/tNz/Dv9hySDU9O+C+h6fpeseHLy/iTS9QVC22G2gk2qk8C/u5ZVmVtwC/wMrfY/wAMf2zPhbr+qL4a+LNlL8HviDOEjn0rxKgsjcMrbV+yXkipDdR7iVXa27n7td18VPhF4r1rXfFPxc8Bais/jX/hErjQvC8F3tS10y6nZ5JrqN/m/eTt5Ks237sIXdtavB/hr+z+3hTxf8J/gWmkTzeCvg3pv/CSXuqSxMLfVPFd4zwweWzffaBnubltu7y2aBW24Xd+jtfNH7RPxH8BeDvDU/hPXdKTxZ4k8aW8umaZ4ahP+maz5vytAdvzJbfP+/lb93HHlm/utr/A74T3fwy8PXmoeJbiLU/GniiZb7Xr6FdkUlxsWOO3gX+C0tIwIII/4Yxu+8zV9AUUUUUUUUUUUV//0/38oooooooorgviF4G8P/ErwTrXw98UQGfSPENnLZ3Sqdr+XKu3crdmX7yt/CwFfD/w58SfHSz+Klz8M9c1qe41yy0/+ydc3qrrs8p/7H8WadBN8rRz7Ps2oQL8sdwA23arM33jpEWsXWg20Pi23tv7QeBVvI7cs9s8u3bJ5fmDd5bfwq3zbTtavhz49/s165ZfALQ2+H90+peNfgrenXfB8zR4nFrZytJHpTbWZpV+yAW38PmMkbN/FXkN+3hXU/jTeaDBGknwr/bF8MeZbTqrbLbX4LQ7tyq21WntnDfws0yj+6zV9zfszar441P4K+H7H4mWdzaeK9AWXRtTa6Rk+13GlytatdxsyrviufL81X2/MrV8y+NLb9lb9hr4PajpHxHvTq2jXviSfxJo+i3AS4vPt/nJcRRWUC7f3cEiBldtqrn5m+b5svw5+1ff+Kvh98Pf2tZIv7N8G6lqU3h7xTpMF4uoRaXaXU7LZahcSbYvKltpfLWddv8Aqbg7t2xa8d+LngzxT4R0Px/8EPh5eyWvjH4T/wDFx/htfEeZdJpE7v8A2jYw/K3mrBIZoFjbcrRywKy/KtfkT4M+IXxj+H3xKs/Hn7M2p51e9i0vSr7VE2Svqd74hY3ipfxXbSw71nzbNKqpHugDfIzfN+inizU/+CpXitDofiv4FeE9avy6yDULvTdKun81U8tZd8l21vvVPl3bflX5a6/wd+x/+3r430nTPDfxe+Mdn8LfCl0zRx6J4bWC0f8Ae7ppLdYNOjs7fc3zs22STu21vmr6N+GH7Gn7IH7PVlP4z0bw8vjTWND1L7Jc6n4juoN1vslRbuf/AEvyLPbaIxlZ44/M+UqrM1fZ+r+J/HOp65b6T8MNMtZ9KeFxdavfM8dpZy/Z1mt/IiXbJfeb50X+raOFVV187zF8tavw2+Fdh4B1G417xHrVz4q8ca0mL7Wr1cSSRxHd5FtEv7uztFZvlgj+X+Jmkk3SV7xRRX4gft4fs52PxW1fUfEFzoC3fxQ8CRLqrw25+zf8Jl4Uif8AeeW0a/LfWi/updqsy8Mq7ZYFTa/Z68F/8E8ovhTbfHb4YR+HfDniWbTbiE2vi3XnlgtriWMwzWuowST7XiZj97yfmUiRV+7X6C6L8QfBXxw8I3snwYt7XXm8LXNq+k3dzFeWOjfbYv8AVtbXMcP79IFzuWDcrKfLZlV22+qf8IBouuTeGde8fWNjrXiXwzGxt7422xILqVFWea2ikaXyt2z5fmZlX5d33t3plFFFfKP7W37M/hf9qb4RX3w+1sR22tQ5utH1ErlrK9Vflb+95Un3JV/iU/3lVl/mL+Bfxc+KX7CP7SFw2tWU1vdaNcNpniPSXb5bu1D/ALxV/hZuksEv3ejfMrNu/ri+Hvjrwt8TPBejfEDwTfrqmha9bpdWk8Z6o/8ACy/wurZVlb5lYFW+Za9Ar5P/AGyPAvww8cfs5+NNL+LtxDp+hWllLex30u0NZXkCM0E8P/TTf8qqvzSbjH/HX84H7HH7A3xP/ahvYfE11HL4V8AQPifV5UIe7VT80VlG3+tb+Fn/ANWv+0y7G/qC+CXwP+GX7PvguHwH8LdFTSdOi2maTG+4u5dvzTXEv3nkb/a+791VVdq1b+JfxY8N/DOOzt9QjudW17V2aPTNG02P7RqN/Iu3d5MX8Ma5DSyyMsMa/NIy14j+1H+138F/2a/BxX4nFdU1nWbZhB4ZiMU91dLKu1klX5o0g6qzyfK3O3e3y18D+FP2cv2lf287zSPHH7TNzL8NvhDalZdJ8HaaPs0ssC/6rdH/AALt/wCWsy+Ztz5ccasrV+vnw2+FngL4QeFrXwP8NNDtvD+i2g/dwWyY3N3eRvvPI38TyMzN/er0yiiiiiiiiiiiiiiiiiiiiiiiiiiiiiiiiud1vQtF8TaVc6D4i0+31TTL1DHc213Ek0EsbfeWSORWVl/2Wr85PG37CfiD4b3moeMf2LvE3/CEXmo7jqHhXUg194Z1VW+9FJBJu8rcuV3bWXadq+X96ofgL+1/4I+F97p/7PH7QXg1vgZ4ptncWsMzE+HrtpXLM1hdMzRxQs7HbHu8mP8A1ayfw19l+Hvjr4I134h33wt1L7V4f8TpJL9itNTh+zjVbaLLfatOl3NDdRMgLfu28xVB8yNdte8VzXiTwxoHjHQ7zwz4r0631fStQjMVxaXcSzQSo38MkbfK1fhF+1v/AMEjPLF948/ZckAjUNLN4avJun977FcyN/5Cmb/dk+6tfop+xp+1f4K+OHwA0vxFqt7b6LrHhaCPTddiu54oUjuLWJN1wrM3+olX51b+Hlf4d1fH/wC1T/wVu8E+DV1DwX+zjFF4o11N0T63OD/Zdu33Wa3T710391vlh6NukX5a/K/4f/Dz9tH9vrxjdapBqeo+IIYpP9J1bU7p4NJsi38Ee392v/XK3jZv4tv8Vfobof8AwTM/at+Cer6d8Z/hD8WrLVfH+jx/8e11DNFFcRKm1rXz5JJVljZRt2yRxr0+ZcKy+Mftn/8ABRP4l+NvhJP+z1rvg+8+Hnj152tfFsZfbEbeJVZYrZt3mbLnO5t3y+WAqtKr7q9Y/wCCR/7IO7H7Uvj+z/56weGYJV/3o7i/2/nFF/wNv7jV/QBRRWHqV/Y6XYXGq6lcJa2NnG8s00rBEjiiG5nZm+VVVRu3V+f3iPwz8EtS+HviX9rDxBca98JdNujLqQ1LQtYu9KuNStE2rBdz2MbfZ2nvG+aKOSN5JFaPzP3jMq/FvwN8I+M/EPi+0+Mi3Wtaj8Tviyktp4DPiW5Gp3/hrwrEu29125by4o0Zlc/ZkVVVmlRV3+azV+1/gDwP4f8Ahz4R0zwP4YjeOx0mLy0Mrb5ZXzukmmdvmeWVyXldvmZmLd69Aoor5x8T+MPFXib45aB8KfBc32bT/DkUeu+Kbwf8+84mhsNPj/6aXMqPLJ/dhh/6arUel/HHQfE2sfFzT9S0xV8I/DERW97qsjCa3u7hbVrrUYfK2/8ALpH5av8AM25mK/LtrjPCtn8E/i58JvCHxC0W0vvAPh7xRPYSWlmtx/YbXsayyx2lrPBbyeTLFc+YWWL5vOVk3f7PJ+Lv2Xfi9N8b/wDhfPgD4uvZ+IV0mbRVh1zQ7PULeOwluvtXkQ/ZGsWVVYDazeZJwdzfNXyN/wAFJPE+rfDDwf4T1bUtTsNQ8Wtp1/o2i3UbfZFS8vYt2van5TN5cUnlIltbIsjMrXLtu3LHXwN+zX8KfEms+AdC+G+hlNFv/wBp/WHjn+yh3fTvB/h93kvWVmZ5FW5mJRfMZtywbWZt7V+mWifGbwX/AGn8Wf2r9MjjudC+G0KfDv4fWUK/up7hFTzGtkX5W+13ckMSvH923i/u188fE39lLwjpHxG+Hfwm+Ger3nhr9oa28N3XiXWPGFpeSx2bXETFpJb/APiVbmfzVWddrKuzzFlVtq+h/CT9sjS/E+rW/wCy7/wUM8K6YdaufK/s7Wr22t7nSNUSVf3EzNteFfNzuiuof3LZ/gx833tp37JXhjwQ0tx8D/F/iP4cGTlLSxvmv9KVv+wfqK3MKr/1z8v/AGWWvQ18O/H+2029trbx5oV7dvbxR2k114enVo7jevmSzeTqKLIrJu2oqx7WIbcyrtbGHwq+NWuRtD42+MN5DE4wyeG9JtNJ3f8AbS7/ALRmX/tnIrf7Vdn8PPgx8O/hdNeal4X0xn1jUtv23Vb6eW/1S7/673lw0kzr/dTdtX+FVr2Kiiiiiiiiiiiiv//U/fyiiiiiiiiivAPjL8INR8eto/i3wNqq+G/H3hKV59G1N4/NgIlXbPZXcSsrS2lyoCyru3KwSRfmRa5Kw+PninwfbR6f8dvAmr+HtQgTE2p6NZ3GvaHOy/elilso5biCNvvbbqGLb93c33q6TSf2ov2dNa1O38P2HxG0JdSvZUghs5r6K3uZJZW2qixTMsm9mO3bt3bq8g8M+If2cvhr4YsfCHgSw1H4hWul61e3+jWel6ZLry6ffyyvJJFa3UcP2e2WBp5FVppl8tXK+ZtrS1LUf2z/AIrmXT/Dml6X8EdHaTA1LUpYtf1wxf3o7OH/AEGJm/6aTS7f7tfn58WPHHwE/Z6+Is3hf4X6FP8AtD/tI6lL5c2ra/J/aY0+dfm/eN8sMHkct5Vusflxg+ZIirXafsx/DPxp8OrmXwH8atc07xN4N/aus9bvZv7GPm6bp+r3EXnNDb3as0b/AGu0klZWX5d0AWNn27mw/EXiLx/4R+Hnh34meU+sfE79kfXJdB8Two+19U8JXUW37V5fzbvPtPJlVm+6yyyfw1+YGsaf4J+CP7SPibSdTtbq4+HPjKNpbSOzh3CXwrrI+2W97C+5WWWxUQzxfKy+dAVZl2V/RVoPiv8AaX0n4WeEYfCXhm0+IOv29s2m6pe6jqy6VbXDW6osGq27rbTtcRXafvflkVlzt27t23jfgv8As7fHnTfg3o3gL43+ONNm1jw1df2ho+r2Vq+p6lY37XErea11qvmwyssMzwL/AKKu1W+VvlVm9c8Q2H7PkXxj8J/D34h20fiD4garDf6poTa1by3+FTa1z9kkmja3t2VYw3lQ+XtVd23n5tjS/iRqXxd034seBPBUjeEfGng68uNGhkutszRyy2qTWGoeWv8Aywn3hlX+JVNdj8FviXN8UfAdt4i1TT/7G12zmn07WdOLb2stUs3MNzBu/iXeN0bfxRsjfxV7FRRXz78ePhfqvxB8OWWreDLxNK8deEbn+0/D2oPu2R3iKVa3n2/M1tcxkwTp/ErbvvKtfkjZ6/4B/Z9+Jdn+0u/gDS2+GvjPVjpvjPTbvTbe51TwR4pibbP5M3l+Yts0n7xVX92yndGq74936leNfiTe/C7xbovjzUL+LUPhP4tW1spbtdpi0W9uMLaXfmr8rWN3uWOVm+WGTy5N2132/QWu65ougW1tfa3cx2ltPcwWqyyttQz3TrDCm7+9JI4Rf7zEL/FXSUUUUV+RP/BT39i//hdfgx/jZ8ObHzPHfha3b7ZBCv7zVNNi3My7V+9PBy0X8TLmP5m8ta/Oz/gmT+2ovwK8YD4NfEvUfK8AeKJ82txO3yaVqEu1Vdm/ggn4WX+FWxJ8q+Yzf0Y638Yfhh4a8U6D4L8ReLNMsNf8TTCHTbF7pPtF07gsvlx7t21tu1W+6zEL95lWsb4y/Af4bfH3R9K8P/FCxfVtL0fUYtSS08944JZ4ldVWdI2XzY/nPyNXqumaZp+jWFvpelW0VnaWiLHDBCgjiiRV2qkaL8qqq/wrXl/hD4z+E/iL4z1zwj4HiutbtPDm6G/1mGMf2THeqyq1lHcs37+dVJaRYldY8bZGVmVa+Bv2jv29ru58c/8AChP2OdJXx98T77faTalBGtxZ6Zz8+1/9XK0f3mZm+zx4/eM21lXrP2Wf+Cfej/DnX0+Nn7QuoH4i/FvUZPtct3eM1xa2E7f88Vk/1sq/89WX5cDy1TG5v05ooooooooooooooooooooooooooooooooooooryr4pfB34b/GvwpceCvij4ftvEGk3Cn93OvzxP/filX95FJ/00jZWr81tU+Ff7U37ClwNc+Bstx8ZfhDZM00nhjUT5ms6QmCrGwlVWZl2k/6te53Qt80lfS3gb9t3wF8XPhxJ4++CemXXi7UNIkR9b8NI6QeIbO12t5jwWbfLdOrbflWRVkXftk8xVjb6w8C+M9J+IHhTTvF3h7zxp+qReZELm3ltZ0+YqyyQTKsiMrArtZe1dxX5Q/td/wDBMH4a/HNb/wAZ/CfyPA/jibdJIETZpeoS/wDTeKNf3UjN/wAtY19WaN2bdXyZ+yX/AMEjNWm1Z/Fn7VO22sbOYrB4fsrgO13tb79zcwt8kTY+VI28xlPzNH91v3q8L+GPDvg3QrPw14U0630fStPjEVvaWkSwwRIv8KovyrXzr+19+0toH7Lfwb1T4gagY7jWLkNaaNZMfmu791bywV/55xfflb+6Nv3itfzT/sq/Abxx+3L+0TNc+Mbq4utOa4OseKNUP3zFK+5olb7qyzt8kS/wrllXam2v66dE0bSfDejWHh/Q7SOw0zTYIrW1t4V2RRQxKFjRV/hVVAWugor5v8ZeK9a8Y/Eq0+DfgS8a1Gl+RqPifUoT89jZud0FjE/8Nzfbfm/ijtw8nys8TVwnxFlm/aC+J83wLs1f/hAvCMlvd+MrhOEv7h1Wa00RW/iVl2z3m3/ln5cP/LVq+Evjz8TPDP7U3xP1q0165eL9m34CTLda/PCfl8Q65F+7t9Pg2/61fMbylVfvZLbvniav0E/Zs+G3iLTLbVPjF8TrRbTx148WB5rNP9Xoml24P2DSIP7qwRndLtVd0zO392vrSiiivjP4hwXnwA8L+N/FnhC5fXPiP8VNcitdLa6CqsmpXSCz063WNflFtY20e9v4mWKSRuteG/EP4Z6ZB4c+Hv7AHgvU7me68Rj+3PGepbmW4k0OKfztRuJ5Pvebql4fKX73V1b5Vr0t7Cx+Ln7VegeH/Dg8vwN+z5bO9zDEmyzfxHf26w2luq7drfYbIu+5f9W0oX5a9w/aI+JHifwD4CS3+HVvFe+OvFV1Dovh62mP7t7+63fvpF/55W0SyXMv/TOM18ifGj9kn42T+DvD3hn4b61oXjfw7pemNBrPh7xXYI51i/uLh7q/v4dSVWuLe5u5JC3ytGsbAMrf3fkW2sbT/hJvG2k+EZbn4WfGq68G6d4F8N+C/EkyW1rp9h58UN3NpWqs3l3itEjyxMu2RpjI219y19P+FPhZ4C8OfFr4afs42KyJ4H/Zy0R/F2u3Nwnl2t1rl18tlPMzfxRf6Td/e2rkL/Ayr5NpeieNf2gPCXir4j6FpN9a+Iv2odebQLHU/IbZovgLS8LJLI23bE1zBFJ+7Zl+0SOjL0rV+POhfCr4+fDzTvh/q3h+SPwuPEdl8O/h1qGnwLJqUWoWSSw3upSOzLu02JoDE0S/eWF5PvNG0f0Z+wD8TfHmreC/EXwH+MLufiF8H75dHvndmdrmwdS1lceY3zPuUOqt/EqozfM9fojRRRRRRRRRRRRRRRX/1f38ooooooooooorOmtLW5KNcxJKYjvXcoOD/eWtGvys/bu+PvxQuPFGi/sf/s1O4+IvjVBNqN9E/l/2VpbZXc0v/LJpFBZn+9HGPl+Z49vkHgT4WfDr9jXwXoXinwXJB4osIvEUvhX4rale22y9igv1+y718xfMtrSCZ45dq/66N0kZnVlZdn4ffCTxN/wqr4nfsTWetvD44+DuqQeJfAmo7wryWkr/AG7TJVb/AGZvMgn/AIY/N/i+Wq2q3dxrXxA+GX7WOjaSdU8E/tDWFj4I+IejwhpUivbpfsMcrr95fIlBgdv4fL2/elr5M8RfA/So9J8G/B34twXvj34tfDW61TRtN8M+FJvNu9W8Myyo1p/aWoRLKunQRtLM22RVk+zsF2pu3L+mnh/xf8W/2ffC3wu8b/EHw6vhnwW0Nv4U17w/b3z6nF4et/PMOi6gs8jMzbVdILxtzblaNvvJtr7W+K/gC1+J/wANPFHw6urh7NfEVhcWi3EZxJbyyofLmj/2opMOv+0K/Pu9g8f/ALQH7NWheMNJn2ftBfAi+bzI14uP7Z0v9ze2kny/NHqVsu75f3cm9P4Q1d14m8d+HZ/+EC/by+F05PhjVrODTPF8OMM+izy7VuJlX/lvpF2T5v8AF5Pnru2rX1v4P+Glp4K8c+MfGWi6jcPaeN5rW+utPk2m3hv4IVt5LqFvvL58UcSyL8y7kDLjLV69RRRX52ftS/DzQ/Auo6x8arvRjrPw+8XWaaP8SdIRWfzNO+7b61Ei/N9p0/P7xl+byfmXa0StXhn7L3ihfhN4r1H9gj46XcPibwV4ksnuPAusXJWW11jRL1Wb7Ez/AHWbyyfLX+8HVfl8rd9b/DTSJoo/Ev7InxkJ8QWtjYs+i3d2dz6x4ZlbyVWR/vNd2LEQTyLtbmCb7z7q7P4P+LPEXhvxDefAj4l3b3niDQ4PtGj6nMcnXdEVhGlwzf8AP3bMRFeL/eKTfdlVV+nKKKKK/lI/a2/ZvsfiT+234h+F/wCyhpP9tzX4iutTtbTatlpd/Kx+1rJL/q4olbazfNtWRjGvzBVr9lv2N/8Agnh8Nv2XLS28Xa6I/FnxFdP3mpOn+j2RcfMllG33f7vmt+8b/YVmWvv3xD4h0Twpol/4j8S30Gl6TpkLz3N1cOscUMSjczyO3yqtcnofxO8Iax8N1+LElxJofhuW2e+Nxq0TWHl2qFv30iTbWjjZV3ru27lIb+Kvx38Z/HD4t/ty+Jrn9nH9iuybwX8J9NfyNc8TpA1mklu5bekaqqtFHLztiXbNN/y08uPzK/TX9mf9lX4Vfst+Dx4b8A2Hm6jdKv8AaOr3Cqb2+f8A6aP/AAxr/DEvyr/tNuZvqOiiiiiiiiiiiiiiiiiiiiiiiiiiiiiiiiiiiiiiivzr/aX/AGEvDXxP8Qf8Lh+C+qv8M/i5YFp4NX08tBBeS/3buOP+JvutKvzbT+8WVflryv4Nft7+Kvh/40j/AGf/ANunSh4G8ZQ7UttfKqmk6kmdqyyOv7uLd/z1j/c7s7vK27a+5vh78SPiBq3jbVfAfxA8HvpUlqjXum6zpzteaLqlhvCqyz7VaC5XeN0Ei/Ny0bOvzL9BUV8KftQ/HH9pH4Aa1beOvBfw7tPiD8L7Wz/4mkdpPLHrNpcKxZp9u1l8jZj7scm3BZmRa/nJ/ad/aW+JP7cXxk0mSHS2s4pJItK0DQoZfO8p7p1X/WbUV5p5CNz7V+UIv3Vr+mb9j39mXQ/2WPg1pvgSwWK58QXe281q9Qf8fN+6/Mqt97yol/dxf7I3bdzNX13WLc3tpYyWkdzcRwPeSeTCruFaWXY0mxF/ibajNtX+EFu1eVfGf4l3fw88PWdr4Zs01Lxn4muP7N8P6a5IFzfuGbfNt+ZbaCNWnnk/hjU/xMqt5tdL/wAM4/DCz8NaFJ/wlHxI8aXzxwSTLsl1nxDeq0k13OF/1dtAqGWT+GG1iEa/dRW+Qv2mPHGrfBfwd4Z/Yu+Amotqfxf+LE7/AG/UydlxGuouzX+pzsv3JJ28zbt/1Mauy7dkdWP2Wvg74S8Ya9ofhPwPGLj4K/BC8YW1wV+XxV4zT/j51OT+/BYsSsH8PmY2syoqr+ttFFFeRXviTxtL8W9M8H6XpAXwvBpc9/qepTIwX7RLKsNla2zfdaT5JpJfvbVEf3d61883PiS18bfG3xP8WvGFzHYfDT4ERXVvZTs26K41xrXdqd63+zYwObVV/wCejz/xL8vkfgz4gT+Efgv42/bX8RWRfxp8WTFH4a06Yb5UtGY2vh3TY13f8t2cXM+373muzfcr3P4AeEL79n7QPA3wX1C7XxJ4x8Tyap4g8T37SbZTPKvnXd79394v2uaC2XdtZlO7+FlrA+CV5N8efjp4s/aIaRbvwX4WE/hXwbkZSVonX+2NSj/h/fzoLaJ1+9HEfu7m3fddeH/Gr4BfCz4/+D5PBvxV0WHV7PDGCYjZdWsrf8tbadfmik6fd+VvusrL8tfB3ifxf42+BV7L+zd+1hcTeK/gj45szoGk+Ngv2a6tPtCNCtlq0kLbVbb8q3O1d2PMbd+88v61/aB8X3Xwh+D9j4J+D0ENp4u8QfZ/DXhGxVcqlxKojjdV7RWcAadmb5VVPmr5x+IPw+1v4S6dba34N0k3F18MNKi8IfDu3mdZH1DxJ4gWKO71WVd235d4Vmk+b5buRvlKtXMfB688M6B+154F1Twprtx4lj8S+FNV8E6vqU+8NqOueD3t5Jr1pJPmnZld4t/zL8p2t8tfrDRRRRRRRRRRRRRRRX//1v38ooooooooooooqs7xwoZJCEVBkk9hX4VeCPC/hv43+GvFXjL4g28trq37XWoa3p/h/W5GwmkxaG6yaHZSfxL57Wpk+Vv3nkRrt5r6H0LW9L1LX/C3jb4q6Yq6f8ZNP/4Vr480gn91b+K7DfHbPOi/N+/XzoFdfuq1uysysrV9KeLv2fbXw58U/ht8bPh9qlv4Zh8AadPomtJeSO6XnhlYCyxSSszMZLaVFdXkbu7MzbVVvk3wT/aH7Qdtr/w+/Yrnv/hf8KZ/EV/f+I/GQd2n1S9nx59vocUzM0UbNhmlXyljwNq/eWT9A/g38Bvhf8AfDbeG/htpC2P2k+Ze3szedf6hP/FNd3LfvJZGYlvm+Vcnaqr8teleKPDGi+MfDeqeEfEtql9pGs28tpdwSD5ZYJ1KyK3/AAE18m/s3fEjxdo/h/xr8GviQZ9Y8b/CGaWCLLZvNZ0VkaTSr3c21XkniHlO3/PZDu2sa4LxLq1x8L/j/wCDv2m/Dd1Gnwz+MVnp+i+Jhxtt7+VG/sfUpGX5fm3paNJ91VKbs7lZZtD0bwn8J/jj4q/ZZ8VRofh58b7XUdZ0G3kOIo72VfL1rS4/7qyq4uYlXaq7pFX5ttevfs3a54ws9E8Q/A/x5di68WfDOddOhvZR8+paRLFu0vUmX+9LGDFLtb/XQyV678H9e8ceIfh5pF98S9K/sXxXEr2up24H7o3VrI0Mk1v/AHoJ2TzYm/55sK9WoorHvLGz1Wzn0++hS4trpWjlikVXSRGG1lZW+8rLX4f/AB9+BV34bL/st3Estu6SzeIfgxr7SbJ7O/gYTT+G2uW+ZfmA+zbm7x/MzIqr9A/s+fG3Uv2yPg1bahaTQaJ8fPhJcK7LcL5WbyJTG/nJ95bTUIw8Fyn/ACzkyyruSJq+oNRTT/2m/hhpHjzwHN/wjfjrwxdvPp0lwP8ASNG1y1zDd6feqvzGNvntrmP7skbbl/gavSvhf8T5vif4Cudc0uyXS/FGmmfT9S0i7k+bT9ZtV/eWszL/AAbsMrqv7yFkkX5WWtf4XfETSfid4fOt2dvJpuoWM8tjqem3GPtWnX8HyzWs23+JeGVl+WSMpIu5WVq9WoqtLHHNG8Moyjggj2rxr4QfAb4VfAbQJfDPwt0GLRrW6lM9w4LSXFxKzM26eeRmkfbuO3c3y/w10HxG+K3w6+Eeh/8ACT/ErxFZ+HtK3iNZ7yVUDyt91I1+87cH5VVm4r5/1v45/Bjxf8Ib34sfGbw3deHfAOh3kV9p03ia3SH+02i+a3uLax8x5m3N80CTRqzfIyr/AHfznih+Ov8AwVX8Yi4uftnw8/Z10W6+VRxdas8T/wDfMsvH3vmht/8AbkHzfs38Nvhf4I+D/g7T/APw50eHRdD01dsUEI6t/E8jN8zyN/FI25mr0uiiiiiiiiiiiiiiiiiiiiiiiiiiiiiiiiiiiiiiiiivn/47fs8/Cz9ozwVP4H+KelLe2mCbS7jwl5ZSuv8ArbaXb8jdOPmVsbWVl+WvyR0zx7+0r/wS88UWngv4nC5+I/wGvZli07Uox+/09f7kbM37qRV/5dpG8uTH7ll+evu2X9pr4h3gs/jF8MdLsPjB8FtZkRZD4binTxHonyr5jT2skj/atrfM0arFNHn7u0bq+77K5W5gWSM5yPTBH+8Ox9q0q/MH9pL/AIJ0eEfiN4kt/jH8Bpofhv8AE/S7lNQgnhjxp11eQOJI3miVf3UnmAN5sa/Nz5kb19ufBXVfixrHw00O++N2kWmgeNmR01C2sZxPb74naNZY2XcqrKoD7dzbd23dXoWuaxpvh/Sr3Xtbu4rHTdOhe5ubiZgkUMES7pHkZuiqoLZr5f8Ah5rEvi6fUf2pfie/9geG7WynPhu0vT5a6doqrum1K5Dfcub5VEn96G3CR/eaXdV+D91J4qfWP2t/iiRo1he2Mo8P297+6XRvDKfvmuJt33J77YLmdv4YxFH/AANXh1z8dtF8IeB/En7ePxcV4NPuLV9N8A6NP+6n/s6Vt0TqjfdudVkQSytt/d2scf8ACrV+Tf7Oniz4gftHfE/xHdac15J8aPi3cy28+utCVtPDfhTaFvbq0Zm+/IubWLbt8tU2q256/pb+Gvw+8K/CvwJofw58FWgstE0C2S1toh/dX7zs38Ts2XZv4mJb+KvRKK5LxXqmtaP4f1HUvD2kNrmqxRMbSxSZLf7RP/yzRppPljXd95vm2rltrfdrmviH8Qbb4Y/D/V/iB4gsbm8TRoFkNpYxtPPcTOVjjggXbuZpZXCLu29dzbVrC+KXxKvPhz4CstS+xR3HivXp7XStK09JGdJ9Zv8A5Y4vM2q3lRsHklk2rthR22/Ltr87f2kvCN14jvfhD/wTl+GuqSG21gf2t4zvYz/pX9k2snnTTzt91ZL65Msrf3ptn8L/ADd14l1Twp8VP2rdK8EwrDafCX9lnTf7Y1STdsso9cWLbZRN/D/xL4EeRf7rB1auB1D4jeLNe+F2u/GyweeH4iftNXdv4V8F6c27fpego8sNvPt/h2wSTahPJ93dJH91a/Tv4X/Dzw38IvAPh74aeEYfI0rw5ZxWcAx8zrEvzO3+3I2XZv4mJr0qivP/AIh+AvCnxS8Haz8OfG1muoaJr1u9tcwnjKP/ABK38Lq2GVl+ZWAavz8+C+vfEjw18P8A4hfBjUNEHiz4tfAuRtH8LajLDFJdTabraeXpF60sjfImwD7Ttb/Vw/NuZWrpvi3Lb/DDwxoV14G1MeKdb8BTLoGg6WHaWe98da9EY/teov8AdZ4oLiS5Zd33Z5ZG27Y64Xwv4Y8EeCP2g/2a/hJ4Ajnktfh3D41srq7mXY1zdRWVut3N/efzZ5yzP93zMr/DX6r0UUUUUUUUUUUUUUV//9f9/KKKKKKKKKKKKK8y+Lt5dad8J/GuoWOftFroupSxY670tXZf/Hq/Kfwn4C8TQ/Dr4OaDc6qkfhnx/wCBtD/4Rr7RKfI0bx/o0H9oadPCzfLF9rj8xW8v/WNGVbdvVW+s/Fw8N/FPw9pHh3xd4f8A7B0n4ys1jfOq/ZtU0bxdp0LSQvI+7a8ifYvLilX/AJaW8W3zY5V2cB8WrfxZ+0R8StF/Yyg1yW/8OeEtPsL/AOJ2swr9llv1ZA1rpq+W37pr5gZZVVvlj+63ysrfoD4S8MeHvBXh7T/CfhLTINI0fSohBa2lsgjiiiX+FVX/AC33q7Civg39qW3t/g98QPA/7XtnvitvCsq+H/Ffl7v3/h7VJRGssir977Dduk6r/dL/AOzXmV54M0TV9Y+In7DnjzUPtHhf4mWN54n8D3gYBYorib7Rc2UbL8rNY3eLmBV3f6O391dteI6tH4y/a0/Y5iv7SWfT/wBoP9nfUf3oB3Xo1XRvlk/2m+1xJvX+Frhdv3VavpPwr8cNA8ZfCv4f/tzabbxSm00z+yvGEVoWLW9hPKn21tn3m/s+7QTqrf8ALu07L8zru+wPHvjTUPBs/ha4stDu9d0zXtVg0y8ewjeaWyS8VvKu2SNW/cLKEWVvl8tX8zd8u1um18+LkutHm8MJZyQreoNRjuy6ubJkdWaB1+7MshRtrKysodflZlZe0oor5z/aW+BOk/tEfC/UfAV/IdP1BGS80fUk3LPp2qW/zW11Gy/Mu1vlbb8zKSvy/er+Z62+Nvxz+AX7U0nxv12Oxj8cWuqNovibQrQ/Zpb94Eijnaa2XdvW+2ees8atH9o/ebV+RW/bq8+K3h3wNqehftqfDKZr/wCEHxNS1g8aQRjLadcfLb22sNEu7bJA3+jXyr/CEbazJur1D40zXXwT8XW37WngiI6h4XvYLe08cWloPN+06Uv/AB7axCsf35rHf8zLu8y1J/uKy6vxMhuPAetWn7VXwojbXNIvbS3HivT7E+YNW0VU3QalbKvyvd2KHeu35prcvH95Ytv1boes6T4m0aw8RaBeR6hpmpwRXVrcQtvimglXdG6t3VlIauhorzj4jeNk8BeDtZ8VQ6Xf+IbjSYfOGm6Tbm8v7lmby40hgX5mZ2+Xd91cFm+VWr8mvi38YfCPwkvLv9oT9s7w9pWufEzWYIU8GeAI2W/bQLOJ2k82aSTdDHPPJsae5WPd8gWHd80a+d/CX9lr9oj9u/4g2Hx1/bMkuND8C2v77SfDY32rTxM25Uig3breBsDdLJ++mUDb8u2Rf3O0LQdF8K6NY+HvD9hDpml6bCkFrbW6LHFBFENqpGi/KqqtdFRRRRRRRRRRRRRRRRRRRRRRRRRRRRRRRRRRRRRRRRRRRXGeK/CXhzxx4d1Dwr4t0y31jR9UjaG5tLmMSxSxt/Cyt/lW+avxO+Jn7Kv7Qf7CnjTUPjt+xZeXGt+C5T5ureGJg9y8cC/MytF965iXnbIu24hU/wAS7pK9b/Zi+Imh/H3xrd/Gv9lnxL/whfiy5nW68c/D/WZXl0vUGlZVkvYJFVmglZv+XmGNtzY8yNdzLJ+i3w5+OfgT4meKfFfgfRpprXxR4MvZbPUtLvo/IvERH2x3Ucbfftp1w0Uq/KykbtrfLXudFfLfxR8HeIPjT46sfh5rFlJZ/DXRPJv9baVcLrt1u8y102P+9bRMBLct92RvLh+b96q+VfERpv2nfjGfgLpsgf4Z+Ari3u/Gkq/6rUtQXbNaaGrfdaNcCe8Vf4QkbbWZqrfGO+/4aQ+J837Pem3It/hl4FMGo+P7xW8uK5df31toav8A3WUCe82/djAj3KzMtfjF+1l8f/8Aht741x/CT4b2N7qel2F5b6N4Ns7QLFauzy/6bqky/ebdHGEiRtqxwkyMyMrK36Tf8E5/hZ4n+Hvj74m6m+kN4g8NXGozaDpvi24ZLa6e38OMtmtqtjt+W2ZlPlvC23dFtZflXb+gOkfH34dan8XdX+Blzdz6V400uOOeGzvojb/2javEJPtFhI3y3Ea8q+35lZX3LtXdXvFeL/Dn4kX/AMQtV8ZRjSJNP0vw3rcuh2c8wdXv3sok+03CqyqvlLO7xLt3bvKdv9ldPwb8T/DfxA17xh4f8OpcSSeCtSXSry4ePFvJeeSk0iQPu+fyvMCS/d2t8tZ3hH4oab40+I3jnwBpNuzp4D/s+C6vQ+5JL29ieaS3Vdu3dBF5TN8zfNJt2rt+bx5/E2leOvjZ4g+IWuXSWvw/+BMF1bi6lOIJNelt92o3G7+7p9kfI3f89J51/gr5D+Bfjax8L+CPjP8A8FKfiAoil8debHoFo4/fx6TYP9jsLf8A663c6RKyr8vyo3f5c27+EmueGvgd8Mf2RvMmXx18fNSfXfHN90uY7Ndl9rLyP/DJzFaLu+Vuf4mr6S/Z98NaV8Xvi1qP7Q1vBGvgvwNFP4Q+H9rGF+zx2dm32fUdShX7v7+aPyImXb+5i/2q/QOiiivgiP7R4f8A+CktxHGxjs/FvwzWRwPuyXWnartU/wC8sUh/Ou28AfBNtE+LqXlvpxtPBngW3n/sjz5ftFxqOv6yxm1XVZn3MzSLG/kK0nzbnnVdq7a85sddh8Yf8FK73R8B4vh78PNig/eW81S+hkkf/vx5a/nX6D0UUUUUUUUUUUUUUV//0P38oooooooooooornPFOlDxB4Z1fQSQP7Ts7i15/wCmqNH/AOzV+ZX7MPwf0n4+/sQ+H7W51a7s9UuNNsrO0Pmbo9G1nwvdXEdtdwL95JN4Vp13fvFG35dzV9CfBvVvFvxplXxV40tLLU/C90IXvtIuRvuvD3jDw/cJDPFArL80DSxebGzNujZd33Zfl5T9gOSPxV8OfGXxsuAPt/xN8Ya5qrSsv702sF01rbQ7vvMkEcJVV/hya+/6KK5fxT4Z0Pxp4b1Pwj4ltEvdJ1q2ls7u3cfJLBOhjkRv+Ak1+QPiTwr418K+BNQ+H3mSan8Vf2Ur2HxP4Su3P7/WvB7Fv3LMvzP/AKMklrOqr/rIY1+bd83sc/ijwd4B/aN+Gn7VPhG5a28AftDadb6HrD/dgTVniW40e4lVeksihrZv7uDu+8zVj/CDQ9E/Z0/an+IX7KniWOGTwF8bEuvEvhuCUfufOnRo9T09l+780afKv/PNE/ibbX1t+zXr2q6Vp2vfAnxbM934h+F80NilxL9+/wBFuFZtJvWb+JmgQxSt/wA9oZK6f4T/ABZfxr4n+IHgTW7dNP8AEXgLWXspbcAgy6fdILjTrvazN8s8Tbd275pI3+791dLwX8Vf+El+J/jv4W6ro8ujaj4QNjPbySyq66np1/EzR3cPyrtVZ45omX5trJ975tqz+DLv4pD4jePdJ8W2yP4TSWwuvDt8hiDvFPb7bu1kRfm3QTxl1Zl+ZZh8zba7Hxn4otPA/hLWPGNxaXN7baJaTXclvZQtPdSrAhbZDEvzPI2NqrXmPwG8WfGPx54YvfGHxZ8NQeCl1a4aTR9JDNJqFpp+xfLbUXb939pZst5aqvlrhW3Nu2/jX+2/8CfA3wEsPiH4o8e+Nn1DXfHg0vV/DOr3iJc+Jj4g0l3W5hVoYYlgsmikj+eNo1hxGqq21VbzX9gX45fEv4fSapJ8dfDV5c/A74s6hLa3mqXVl5WkW+rX/wC7aX7qwrBc58qfbtj6f3GVv1v+CDXfwQ8Z3P7JHjyY6h4YvYLi58C310fN+1aUv/Hzo8zN9+exVvl+95luR/cZal+D0N5+zN8T/wDhnTVjI3w78UPcXvgW8kZnWzk+aa70KV2/55fNLZ7vvQ713MyV9UeBfAHh74aaTc+H/CUclppk15cXkNoXzBaG6bzJIrdf4IvMLOqfdVmKrtXaq9m89vFLHDJIqvKWCAnDN/F8vrXlviT4naSPFFx8K/CVzDe+Ozps99FaskstrZhV/cS6jJCreRHLJhUVv3knPlq21mX80LP9oDwz+zp8WbzwD4Te/wD2h/2hfHt9aweIJrKRbWysooC220h2rLHbxWyu7eUu7b87TSJjav0H8LP+CfXw98JfGPXPjz8U9bu/id4w1DUJbyym1eJBDYK7bodsW51eWBcKsnyquB5cce1a/Q+iiiiiiiiiiiiiiiiiiiiiiiiiiiiiiiiiiiiiiiiiiiiiiivi341/syzan4e8V+KP2aJ7T4ZfFTXjBI+tWdukZvfs7+d9nuWVW2pO2PNdV3MwXzN6jbXxB8J/2sdBHxj0vwJ+3F4Ut/h78bfDMctnpfixovItrhLhGjXznjZY/LbcWXcz2rNll2Ntr9HPAvxB+MQGq+DviD4Oe98RaRYy3tlq+llE0PXUT5YVhlkkdrO5lYjdBNuVeWWR4/mqT4C/tBaN8b7bXbBNB1bwl4n8LTxWus6NrFsbe5tJbhWaNlk/1cscmxmV42+ZRu2ruXd6P8TJfHL+CNVg+GC27+KLqMQWMl22Le3lnZY/tMn95YFYy7F+aTbtX71fOGvRW/7Lvwp8PfBz4MourfEPxhcS2mlG8O+W91S43TX+sai3zM0cGWnnb/chX70a14Prnw7h1u40/wDYQ+FuqXL2bJ/bXxQ8SKdt3LFeN5kkMkvzf6bqsmdys37u3H3WX5a4v49/8Emfhh4oXT/Ef7OV8/wz8Raa8RVfMuLizl8r7r7mkaaCVeu+NmVsfd3Nur6r+I0X7V/wd/Z/8Kt8JnsPiZ4v8KQ26a/HqUUouNYhii/fPbMsyfv93zfNuaT/AGm+VuJ+Cv7WH7MX7UviLw/H4r0218N/FTwvdM1to/iCJI9Rsr3aY5VspZFXze/yrtk4DNGu1a+3NY1PxDpl3LcW+j/2jpdvZTzsYJ/9Ne4iZfLt4bZlWN/MXe29pl2sAu1t25cLWfib4IsPEkfw3/4SfSrLxrqNq1xY6Vd3SR3U6uH8t1g3eY67kO7ardDXlPhPRx+yn+ztLJr91N4p1HQ4LzU9SuIYds+qatf3D3E3lxr/ABT3M3lxbvuqRub5a53QNLvP2W/2fJp4bOLWfHevXv2q5RWwmp+KvEd0q7Wf73k/aZlj3feW3Td/DXyT+1roOseFfh58JP2H/CmqSf2p8ZtadNf1ZV/eywfaFvNVuNn8LTzzmTb93y1Mf3a9C8baNYfE74/+Af2S/AUC6f8ADX4Fw6d4h8TYP7oz2qf8SfTWbv8AdE8u77y/N95K5qb4m6h4n0PxR+0T4dBl8YfGDUP+EC+GyuvzQaQkpj+2qu3csbyrcahKzf8ALNIl/u1+jvw08AeG/hR4C0D4b+EovJ0jw7ZxWkAP3isQ+Z5P70kjZdm/iYlq9Fooor4e+Otj440f9ovwH4z8CaEdW1W88JeMNGtJ5AwtLbUvKtb6wFzL91I5Wgkj3N6mvffgp4Ns/h38OtI8CperqWq6VEo1e4EnmSz6pcBbi7mmb73mTyyGX5v4WH8O2vgj4NTQ6f8A8FWvjvY3EbRy6j4X0u4gL/xpFFp6yFf9ncf0r9W6KKKKKKKKKKKKKKK//9H9/KKKKKKKKKKKKKK/Mj/gmRe6g/w1+KmjyRqlrpHxD163typONu2GRl/3VZ/4fWvp7xF4vj+Gvxd0zw5Pp9jY+HPiXDfyi9gi8udNesLbzpGuW3bXWexhO1tqsrW5Vt29dvJ/sDaD/wAI7+yD8MLH/n40177Pr9vuJbrd/wAC83dX2LRRRXxZ+01BafCvxX4R/apiiZY/B7to3iPYu7zPDerSos0rBfmP2K58q5/3RJ614BqHwt03XtI+KP7CFtcrZafe6evi74e3YPyW9vLcec0Mbr/DY6kPl2/N9nmC/dWvJvi34g179pL9jW3+OMiPonxw/Z21OSe+ATEttqmjOn29GVf+Wc8SrPtX5dyhfuq1fWT/ABFsNR8JfDP9trQ444IdZ0vTbHxRAr5QaRqksW5y397SryQybm/5Ym4X+Jdvr/jzwlqXhv42eE/jP4Q0uS/l1RV8L+IYoEy502d/MtL3/tzufldv+eM0jfwLWd8XNQ+DXwn8d6Z+0T8RfFg8K6hpWl3WjtAZVP8AalnPKkywrbbWmmkjnQNF5K7uSvzKa9V8F+Or7x94Y0bxf4e0a70qw1KZjNDrsEthex2qq/71bbazbmkCbVk8v92S3ZVbyz42ftKfC39lHwNb6n8ZfFL32qSq/wBlt4oov7S1F9zf6m2j2qqrwvmNtjXjc24/N8PQ6F+1j/wUBv7a88ZxXvwQ+Bu5ZhYxSMmua5F/D5jbVZY2X+8qx8hlWfarL+gnj/8AZn+BnxStPC1j8RvCNr4ki8GxiLSxePK/kJhF2t+8/eqyxpuWTcrY+avRPFHw98G+MfBOofDXxDpMVx4a1KzaxmsggSL7O67dkar9zbxt2424G37tfnz4U8MalrEGpfsP/FvWJrbxp4IEWt/D7xW237Vc2Fq3+hXUbfxXdi37i5j/AOWkOfvKzNX2L4anbx38M/Db/tBaFaaH4kt72AzWksyiJdX064/dXFlLu3bZJIxLBtbd5bBW/iri739pO78X+M7jwH+z74Wn8e3ul3bWmqaxLK1h4e0x4m2yo980crTzr/zyto5P9plrH1j4X/Bz4N+PvEX7Wvxn8WXN7qEHmiyvNeuVNnoVrKu37LpkCqqqzLlflVppM7fvM+7408QyfEX47eB9H8H/APBPKxtvDPw48bT3k3ibxhPcumqRXiTMs8E/nM15v8vY6yfPIyskatEqtX23+y1+x98Lv2UfDJsfB9udS8R38a/2lrl0g+2XTfeZV/55Q7vuxL/wJmb5q+v6KKKKKKKKKKKKKKKKKKKKKKKKKKKKKKKKKKKKKKKKKKKKKKKKK+d/j5+zZ8If2lPCjeFvitoy3oiDfZL2E+Xe2Tt/HBPt3L/tK26NsfMrV+f/AMUfE/7Uf7BkPhDRfhb4WuPiH8C/CGl+VfT3Mn2nVC7zPNK80sa+ZbrAuFi2wtbrH8rfw7fo3wD+0d+yZ+3R4Oh8Dx6kkupXu2f+wbyZrDWbe4gUyebbNHIrNJGoLebbyNtXO5l+ZatfDPSf2i/hr8MLq4u9ei1TUtQZYPDXh/xxcw/2lBOsr7befWLBmW6aWBDJEvktIv3Wk2htvz78Q/2p/H/wy8eadffEH9n/AFDTvjT4t01/D/hSS11W31bSbp0mWRkVlkiaCPzZI3n2x+Yyqis21dy/cP7N/wAFm+CvgRrHXbkaz4x8RXEmr+JdXP37/Vrr5pm3f88ov9XEvyqsYHy7mavpKivkH9oj9jT4FftKWzXfjrRjZeIUA+z67ppW21KJk+7uk27ZVX+7MrKv8O1vmr50+Gugftx/s0eLm0vxj4hh+LfwX0awuriS9ljVdetoLWJ5FijiX/SJ52YBVVmlVlI+ZP4eR0H9u/8AYQ/awsYPCfxv06Lw9fQHMSeJYUiSCfd9621GFv3DLgfvN0LV9AQ/s++K/C8ereOPg58WPFmn6bEqyabpiakni2wu7RESTasGsLuR5ZDIv7u7+aPY3nLu2r0XifXPjro3jnwz4DurzwN451yaK41O0tLuz1DR7ofY/la7WSP+1o7dV84R+YyruZtq/e218223xURfHt5+114u8A6Nqsmhwv4YTWtO8eWE2l2O128yCFNRjsYUlaQhWbczMrnb/db2zXfD+oaV4X8WSfC/4Y3+t6z8akl1LxDD/wAJDplndWK3VqlmrR3PmTq0ewFomh82NWL/ADfNtXj/ANkIX3xv8Tt8X9b8ML4S8OfC5LrwT4O0QzLctaLa7Yb+9aVV8tpWVI7ZWj+VVSRdzbtzfpXRRRRXkvxk0fx9r/w017S/hZrC6B4uaFZNLvJBmJbqB1mjSX5W/dS7PLl+Vv3bGvjv4cfHm61Hw9ceMPCXhhfDmn+F01rUvHujBvtGuf8ACUs3lx6f5DLLM6XMjO8Uvy7lWKNWRVaOvlj4yx/ED4MeJvhb+2jb6jJr2u+BRD4Y+KSQfvFj+27Lq4T5V2tHbNeGJdu5Y2W3X+Btv7Q+H9c0XxZodh4m8N3sWpaVqkEd1a3MDK8U8Mq7o3Vl+8rKa6Siiiiiiiiiiiiiiv/S/fyiiiiiiiiiiiivLPi38SvDfwb+G/iL4oeK5xHpfhyzlupRuVZJCg/dxR7mVfMlkxGq/wATELX5zf8ABODWJPhf8EdNs/GVjeHxD8U/7c8eW+FQLcxW7w28kEfmSL+9aIRTru2qyy7t3ytX0r4m+NXhXWB4ajnubTx74V+NNzYWHhW0slaG/iiuonh1a4kb7ywW1sTKz/LNGzPC23cu36r8J+GdG8GeGtI8I+HrYWWlaJaQWNnArMVit7VBHEm5vmO1QF+ausooorn9e0PR/E+iah4Z1+2jv9M1SCW1ureUZSWCdWjkRl/uspK1+TnhTxB448DfGbR/gIPhzrHj/wATfANJbnw7q9hqun2X23w3q0D2sMV79vaLd5UbxRbY2/eTQCT5dvzfQHivxj4V+Abah8UrTwVFFq3xiu4E1i31bxFpVhZwala2/wBljtWZpmjeRsN5v2dZf42b+Fa4H4Sv47+Guo6j+zN8NtI8D+B5LKyn1keHLnVNZ8SXsdreMdzRR3MdnDJG0md0UdxtVj823dur1jRPCPjz45+CPD/ia/8Ailreo6Pq8vl3UHh+GHwo0Iid1uPP3LdXyywSp5EsUdxG24FW+627wvXfip+wF+xRf6tfQzaTq/iiK7xDb6bH/bPiOKXYqzJPfXNxLIreZuf95JDtzt2s33ofhF+03+1v+1T4jk0/wt8M5fhp8Mdd0zUIYfFN0Wkv7aWWJ/sl7beb5Uc+2TZ+6jjZeS3mbVr1z4A/8E/fhP8ABnWT8QPH15cfFH4gyymR9d11fO8p925Wt4JGlVG/6aMzybvusudtfaGj+OfBPiDUrnQ9B8Qafqeo2RZZ7e2u4pp4mX7wkjVmZf8AgVdvRXyV+1h+z7ffHjwHG3g7UZfDnxC8KO+o+GNZt5TbzW17s2tF5q/MsU6/JL+DfNt21+Xnwn+J/wCxF4O8I2Xi/wDaE1m9Px+8M+bb6h/wmyarr9xYazattZo7Vf3PleaPMi8vayrhWk3Lur6m+G37XXgr9ov4522pfAD4aeIby8k0zUdDfxnexPBpVjw11B51tHI8csbyoG3SeXMu7aq/My1y9r/wT5+L/wAfPHNp46/bm+JKeLLWwkL2/hvQTLBpqL6eYywMi/wt5cfmN/z2r9PPAvgPwh8OfDVr4R8B6Na6Bo1gMQ2lnGsMS/3m2r95m6szfMzfervqKKKKKKKKKKKKKKKKKKKKKKKKKKKKKKKKKKKKKKKKKKKKKKKKKKKaV3DBr5p1n9lf4GahqOt+IdF8K2XhnxLrun3umtrWjQpZahAl9EYZpYXjXas+0n95t3f+PV8I6t+xb+2z8JgG/Zr/AGhbrU9Pttqwab4p/feQiqfljkkjvId3J+7DF8p+9Xsf7KX7O3x4Tx9d/H79sXXIvEvxCsIX0rQYovJ+y6ZZP/rpo47aOKFZp2JXcq7vLB3M2/5f0joorjvEPjbwd4R8hPFmv6fohujthF7dRW3mN6L5jLu/4DXTI6yoJEIZGGQQcqRXz98Yv2XvgV8d4nh+J/guw1a6liaJb4ReVfRK3zfJcx7JF+Yf3v8A0I18LL/wTD1L4aX9zq37LHxq8S/DqS4kErWcrfarWRl+6sixtBuX/rosny/3q3/FXgv/AIKJ/Dv4fx6f4dbwx8aPFOuNc2uqajeww6bNb6WiKsFrG0cli0qszzO0jSMys21VX71fOdw37cK/C+2+CHjb9knwxq3hKwmhmg07Trhbe0QwP5itthv5dz+Z8zNu+bJ3K25q6zwto/8AwUg8T/FDxR8QtD+FHhj4dap4t0ez0I6rqV75n9l2tn5u1raKG5lZW+cNt8lo90aNt+9u/VD4GfDK3+Dnwi8K/C+3uPtf/CPWMVvNchPL+03G3dcT7f4WllLv95uv3jXs1FFFFFfOXxS/Z/0Xxv4ih+InhHVLjwL8Q7KPy7fxBpqq0ssS/wDLvfwN+7vLbgfu5vu/8s2jb5q+U/EXi39tP4c2ep+Cdd+Avhf4qeGdWe68+bw3erpsV19sd2uGubG981vMnZ2aX7y7i3zNXzH8CPgl/wAFC/BPjS9l+C+k2vwi+G13MZ4PDfivVk161tt/zSJAtvG1wi+YSyr+6b+9I33q/a/R01uPSbKLXZ4LjVEgiFzLaxtDBJPtHmNFGzSskbNnarMzKv8AE1dNRRRRRRRRRRRRRX//0/38oooooooooooryD4qfGr4VfBPSo9c+Kvimx8MWdxvEDXkux52iXdIsMS/vJWVSPljVm5Ffl74v+Ktt/wUW1uHwZ4dvf8AhGP2d/C2oxXHiTWdTmSxm12a1YSQ2VsjMrJF0dmbay5DNtZUVvcvE3xV+El/8QbHS/hZrv8AwtDW/Dk1hd+FPD3hJonl0q4ghexu4Z9QjVrW20ueAxrKtw3y/Oy7m8tV90+B/wCz7f8Ag3xNc/Fn4lPY3Pjm/s/7PtbTSYvI0jQNL80zfYdPTau7dId887KrSN/Cq/K313RRRRRXxN+0l8N/jmPiB4T+Ov7NaaTd+LfDlle6TqemaqWhi1fTb1opI4vNVl2tBLGXi3Mq7mPzfeVvze0zwX+3Fo/ha/8Ah3q37LHhrX9LvfEtx4nt4LvUYZrW01G4l8xWi/4mPyRr93buVdpKt95lr1PWPDX/AAVS+KXjbTPHMvhbwP8AD7WNISWOxvZo7K8urSKVdsiRz/8AExmVZFJ3Kvy817b4+/YZ+Knx3vrXVPjd8ctetLK+sbOLV/Dvh52g0k3cUSrO1t5jbfLlYeZtkt2bcT/DtVfc/g9+wh+zB8Dbm01bwX4JtrnW7N1kTU9TZr+8SVPuyxtNuWJv+uKx19j18h/tv/Ff/hTP7MfjnxhDdtZ3s9n/AGbZzR/62O41F1tVljXcu5olkMv/AACv5StFu9J8KaZb+NPCEGp6Hby6hpdrb+JftGy/sLy3i8zURaRQtEsq/Osnysska+UrTfvW3fuh/wAE9/8Ago43xku7L4H/ABwu1i8aSDZpeq4WOLVdq/6mZV+VLnb93btWTH8Mn3/2hor5l8Wfsofs5eOvH138TfGPw+0rW/Et4IhPc3kHnLL5S7Y2eJm8lm2gLuZd20CvoDTdL03R7GDTdMtorKztlVIoYEWOKNF+6FRflVa2qKKKKKKKKKKKKKKKKKKKKKKKKKKKKKKKKKKKKKKKKKKKKKKKKKKKKKKKKKKK/Lf9v39v/Sf2Y9Pf4cfDd4dT+JOpQ7/3g8yDSIJV+Wedf4pm+9FF/wBtJPl2rJ/PbqniQfFU6p42+Jh1Pxi9rf2FzrfiH7Tt1KK3uoHVrWKCTfH5X2n5FlZWVdsSqsXm7W/o5/4JefFVfid+yno2l3F295f+B7mfQpHl+V2iiCzW3y7m2qsEyRL/ANczX6Q0UUUUUUUUUUUUUUUUUUUUUUUUUUUUV//U/fyiiiiiiiiiiiuK8YeAfBHxC0r+w/Hfh7T/ABJp+d32fUrWK8iDeuyZXXdXyTq//BNv9izWr/8AtK5+GNrBIxyVtry9toj/ANsobhI1/wCArX0/8OvhX8OvhJoI8M/DPwxY+GtNByYrGBYfMb+/Iy/M7f7TMzV6ZRRRRRRRRRRRRX4c/wDBaX4hW1j8P/AXwre4ZZdXvrrVnWNVdsWEQhiEnzLtV2uH+b5vufdr8XPgHqt5cfEbwna+JPD954w8O6T9tQabBbwXPlLdQS+ZcQwXUb2ryxMwnVZlZZGiRW+Xbt8lv/E3iJdbufEEN9cWs95ff2kskIW0zdRO7RzqkO2NJI2d9vl/6vJVdtf10fsKftKR/tPfAXSvFOpyqfFGjH+zNbjGFJvIkVlmUf3Z42D/AN3cXX+GvtuiiiiiiiiiiiiiiiiiiiiiiiiiiiiiiiiiiiiiiiiiiiiiiiiiiiiiiiiiiiiivnP9p7446N+zd8EvEvxY1ULLNpsPl6fbuf8Aj5v5/wB3bRf7u87m2/djDN2r+M3xX418ZeOvEOs+LPEuqXGpalrF4dSvZWct5lxlv3rL935d5Vf7qnavy17R8dfEGoSa7puu+G9CvPDVlrfhuyivp5bO1sV1hrpVuprmSCwjW1WNpJI/KVV3bUikb94d1fpj/wAEW/iHZ2Hjrx38LnunZ9b02DVo4nARElsJTDII/m+dmjuFZvlX7v8AFt3V/RLRRRRRRRRRRRRRRRRRRRRRRRRRRRRRX//V/fyiiiiiiiiiiiiiiiiiiiiiiiiiiiv5Rv8AgqR45m+KP7W/iHRbCUzx+BdNtdLghjV5GlMSNeXbLtVlXymmk3M235U9q8G+DWm2HxC8H2PwpuXuLvxhdeIrG20WzLrvt7K8tbua9uLKNmtljn82O2+aS6VZmMasu1Gqn8btN1/4ga5dalpWmXNlbeDJtN8Jw6bNqI1mcyxW91JI8dzbRra7Fa1kZlhVY13DarKGavu3/gk/8WtE8I/FvT/hut5IdW8d2d/BfQl2kTzdLihutMlVvmVf3Bu4mRfmXaFZV+Wv6UaKKKKKKKKKKKKKKKKKKKKKKKKKKKKKKKK4+28SWN14svvCkQf7bp1naX0pIXZ5V69xHGF+bdu3W77vl7j/AID2FFFFFFFFFFFFFFFFFFFFFFFFFFFFfg3/AMFcvit4dutZ0n4KX11JBe6Xo39v2CxyGJH1e61C3tbbzH+6vkWaXr/Myr8w/wBmvx/+Cy+Ifhn4isfi9cWdxJZ6Rf6baz2Ud2+lz3MOs291JC6XW1o0j227szSbl6blZd+31P4s+FtL+E3hjxd8PporrSPG17Po0UFs9zBNd3ejajFLdTRXMlo09vcRwSw2ixeS0CsvlzeSrblqn+wr43m+EP7U/wALvFl1MbaDV9S/suaKRHTdaakv2NZtzLtaPzJN3yt96I1/Y7RRRRRRRRRRRRRRRRRRRRRRRRRRRRRX/9b9/KKKKKKKKKKKKKKKKKKKKKKKKKKK5bxd4n0nwV4V1nxlr8og0zQrO4vrqQ/wQWqNJIf++Qa/h7+K/ii78efELX/Huoy+deeJ7l9WuTlTtuL/AP0iZF/uqsjlVX+6K9M0mXwL8NIF8SNbPrXivSprez+xShZLCS6V5mvWkntrhbiJ4F8hbaW3ZfMZXkWT5WWvYPij8O4/ht8Er3S9R1nzdTi8UvHqS25bbFey6HbzQ2Uzbmk223n3MG5l+aRZI9qqzMuf+xX4c1zRP2m/A3i2yjays/DviXRtMvRdMEn+1apL9lkgVP4m/wBc23+GNTu+av7EaKKKKKKKKKKKKKKKKKKKKKKKKKKKx76+tLCCS8uZkhgiUvI7sEVEUbmZmb7qqvzVhaz428MeHLS4vNcvRZxWoXcWRznd90R7V+dv9mPdXxZ8Rv25vglZ+L/Avgfwz4809LvVvEUMGsNNI1mllp0EM00rzS3CqqbpY4otrMrNuP8Au19r6B418H+LYkm8L65YazG8ayK1ldRXIKN9118tm+X/AGq7GvBvCtxbTftBfEWOJgXt9F8Mxv7N5uptt/75cfnXvNcnrXiPQ9AksF1u/isjql3FY2yythp7qXPlxRr/ABMyqW2/3QW+6rV1lFFFFFFFFFFFFFFFFFFFFFFFFFfylf8ABT3TNS1X9q3xh4uv5PN0PTL3S9FeOGQfaINum290vyN91ZfMl8pvu7levG/gt8PrXxf8OvGXhLVNcPhuc6z4XsHkvflgsL+4u7q3hZmaSJlZfMnaVVX93GHkXf8AMq8X4hfwL4lfUv8AhOtPuPDPinw5JPpk9tbRsbcpFaTQxS3E9zM91Je/bliVo/8AV+Tv2rFHFXgml2E1r4oisL65FhPaXOySZJUPlPE3zOr7trbWGdyt838O6v7XfgB8UrX40/BPwb8UrZkJ8R6Xb3E4T7sd1t23Kf8AbOYOv4V7XRRRRRRRRRRRRRRRRRRRRRRRRRRRRX//1/38oooooooooooooooooooooooooor8rf8AgrF8bYfh3+zonw50+48rVfiPdrYEr9+PTrdlmu3Vf4t37uLb/Espr+azwt4b1zVNHu5PDuivrlzbanYR5h2To7yw3UiwfZfL86Xcscjbo22qqHcrbkZfry78K+LdD8CeEG8ISeHbu1l0630zS3AV5bzXL9UutRu7RpH8nztNgdbae5mZbe3k3+XtmLMvm3xCW60HT/FPwP8AFxvPD08PiK619EuCuo3upS3Fg/2LzmtV+zyp8nyzxyMq/aiyxyLuZfQ/2N7PwP4r+PXwd0jw3HdW3iFPEGjXN/bvIZYLiXTpb66ubuP+6vkC2Ta38RlZfl27f676KKKKKKKKKKKKKKKKKKKKKKK5XxHr+keG9NbWPEF2thYRMiSTy8RR+a6xqZG/hXcR8zfKv8VJ4q8YeE/A2kS+IPGutWWg6XB9+6vrhLaBP96SRlWvyP1v/gpZ8PfhNr3iP4c/CzSbz4u2/wBtefQZtLLw2sS3WZptPklkjZmW2fzGia3jkj+zlI/l8pmrxvxD8QP+Clf7XGkwTfD62ufA/h7UVR0h0e2n0lhAzD55tR1P7LJLtU/8ucjK393+Kr2gf8EiviJf6umv+JPizc6Lq/l7ptQi829u5d6su1v3kHlbVwv/AB8T7uei/emuf+CZ37Fvh7W5rf4m/HmcXkq+c0UmraVYXBZj99vtCysytz/D/wACr4M8WeBf2BPC/wAabzw34W8UeIvGPhGw0zCzy3tvZrc6v5rfJFd/Ylj8hYv4mWNWk+ZZvLqxB+ynonxq0q8vP2XfB+sa7P5zQwyHVGnt413sv75rvTNMhik4G7bdTqu4fe+9UPwb/Z2/b78b2v8AwkvwWHiG30Sxu59OjvP7eTTVDWrtDMke67iZ41ZTGzQ7l4K7uK+8fAX7L/8AwU9+G/iLWdV+HvxAit7jxFBE2oXfiG4t79pGst/2eKNpv7Tk+VZGVW+X/ab7tYHjrxX/AMFp/AFvLfX6zarZxFV83SNO0LUmf/aWC3he42/7TRrXxra/tq/tk+LPjJ4PtfHvji20rxB4Qv7p7KPWtLitLW3vbi1ltWiuYLS08zzJY5GgXzI/3bPu3Iu51/RW/wD20P8AgoL8NPAGo+PvHXww8OeLfC9pBKV1/Qb1JreNk+VpZ/stzdfLHI67laOL7rr/AHmX68/ZH/a78IfEH4WeFtD8e6m2l+MdO0uwi1F9QuYJluJ/KWPzpJ4ZJVgknZd3kXXlXG4/6tvvN98I6yoJEIZGGQQcqRVuiiiiiiiiiiiiiiiiiiiiiiv5cf8Agovb+B/DX7WXxIufG1tcXh1WLTbyxs4ZXiS5MuhzWsVxIy/LttL6OJtu5WZWkX5vu18V+Cp7h/BE/wAJ/DPm+I9R8f3OimbSVjkhuI7yK4umja0ZlaN28jYrTtt2/aCqq6qzL9T6B4T8W6v4l8RaT4rm0Kzs7KTUtO12bUnimvxp2ss7aZrGoz2UjWs8VpezBGubeTdCrGGbdbsq18Oan4Y8QWXhS41DXtFfTIpbnS447omKGIRy2szQv5Hl+c63KKZVnjby22v8rsy7f3m/4I3fGqHWfAvif4A3115134WnXVdODHrZ3m1blI1/uwXPzbv4vOr9uKKKKKKKKKKKKKKKKKKKKKKKKKKKKK//0P38ooooooooooooooooooooooooopjMqjcTgCv5A/8AgoB8f5P2kf2i9Y1bRrlpvCHhbbo2lygF4PJiZmlufl3f6+QSOrfeaMJ/drwL4QXnxH8K+MPDZ+HkMln4m1qeJNFvYZZUuEnvTLZo8axt8y/61cNG3U/wt8335f6P8Tvhj4DGl6lFoGsW9h4N1HRtRuYrXzYtM0Gdnk067tGu7mz3ahqVzPcTqu7dJGLeZYd21W+IfjnoUniH4sjTfB2janNqHiCKyvoLU20/nSS39nDNNBbwSQrcPHFcmdIm+bdGFVVXb836A/8ABLv4ZW4/ans9Q8W3mmWd/wCDfDkk2mQwSxGa+n1HLM25W/eyW0F1JHL/ABR/u127Vr+l2iiiiiiiiiiiiiiiiiiiiiivlf49/th/s/fs420kfxN8TxR6sI/Mi0ezH2rUpfl3L+4X7it/C8zRxt/er8bfjf8A8FJ/jl+0dIvwh/Zx8IppeneMDNpSRy+RqOs36SptkVoPmjt4mjcqzMrrtBZZvlbb5f4Q/YB+LnjD4pad8J/2nPGCeEda1LR3uNFn1G6fWmnt7IqskFosdxFGslsoG5ZJtvlvujjbazL91+Hf2f8A9mb9nF9P0nXv2i76TV9Im/4lllAui6neWTfN8thYzWGo3UDu2d32dV8xvvbm21ofGLxtovjGFdL0HTvG/jDXryB4bSXU7CG2eVIl+Z5rPTtIutQRfn3L9qtYFkwdsi7d1fjnJ+yR+1Hf+K08H3vws8QXPiDxCzLBcXFtPDZwo08W2bz1byY9vzLL5zeXGrD5Vba1ftN8Cf8Agk/8KPDFlY65+0JqNz8SPEkUEUP2dp5YdLtkiVVjiiVWWaVYlG1fMZY9v/LFa+kdT/4J8/srz6pB4g8PeEJPCWt2ob7Pf6BqF5pdxbvgrvh8iZVVufvbf97dXAa9/wAE0fgv4ktJrHVPEuu3EU8fl+ZNBodxeBdm35b6bSmvO+7/AF33vm+9WHpX7Enxm+CXheDw3+zT8a/EFnYQM/l6brVzavZQJK/mSeTu065VNzEt8sa/MT/eal0W2/4Kh/DfRtW+1SeD/ijKm9tOE101rdfN90SbbWzhl28f8tIu/wA3zKq5Xgb49ftVfFHSZfGPhXwbr1vsmvLS8sIrrw3fxaZeW8rK1rPY3f8AZN8ssXC/vLjcy4by/nVq+Ov2p4ZPiTYXevfHn4QSv4gSya0g8Rx6Tq/hq/R9yLDLMsEerabceUo3bZr9VVd6/uvlr8vLD4+/FHwp4D8U/CfUb9r/AEzWbVNNeVbpmaNbd0bZ59tJtuoljBjVJGkjjVv3ez+L9wPCXxP/AGOP28fh5Za54+8r4d/ETw7DBAdUM8Vnd2EqbVjeO8/1cts7nakdz97JVV3fNXzd8N/2lPjL+xr8SNU8H6Zn4rfA7S9S/so3mmzvc2FtceUlxItheTMywSRxyBpbSSaSNWEirJ96Rf2N/Z8+Onh/9og+JvHPgW8nn8KafcWukwRXEDW0sd/Bbi6vd0cirIrL9qiib5mXdEdv8TP6L4V8V3HiLx/4w0tLlV0/QJbPT44jje94tut5dyr8vMfl3ltH95trK33f4vWqKKKKKKKKKKKKKKKKKKKK/AD/AIK2/Diz1f4w/DjxJ4evdMk8QeIdNutCu7O/liTyLXe3kXsnmNtijV7iRfNbbtkVNu77tfkD8JfCEll8YfDHhP4gaTqenw397YG7jitpTdLp0rpNLNHEsLzMrW25leH5tp3LuX5W/QLwZe/FP4h+HdG/sLSdGt410vxHZaZLLZkz6nqWrO/9q6RqPkXUszSfZp7iezWSOCS4khj/AHe5fLb4W+MNv8S5PE83w78asuu614TsbezTUFnlkWTS9OtXuLR7cSNGvkfZD5kTeXuaPDfeZt179lX406p+zb8ePCvxVheRtJtZ1tdT8pX2XGnXXy3KfNt3Mq5dF/56IPSv7OdI1XTde0qx1zR7hLzT9QhS4t54m3pLBKoaN1burKQ1btFFFFFFFFFFFFFFFFFFFFFFFFFFFf/R/fyiiiiiiiiiiiiiiiiiiiiiiiiivyg/4KgftbR/BX4ZXPwm8HXgHjXxrbNDKyOFfT9Ll3RzTf3lknwYov8Agcny7F3fzteHvFPg3QPB7aXd6faXl7qsTySzKtw8sDQF9lvOkn7tvtOEXzbeRJIVJ2suZY5Pt3QLb4K/AzxfY/EX4m6vYaX4/wDE2jB7TQdO01Lqz8O/aooFtLu7lspIIUlubbzPPSGHzoWm86ONW8usX4k/t9+LNE8aax4k+B2n6fpNv4kE93Y6jf21rea5pv20pHcwRvHNJCi/6OscfnQ+d9nWJW+VY2rrP2T/AIifD/xvbeN/Fvxe8U6j4k+NXihf7L0ua7uJlubKy2rIktpK0cscryz4jktV/eNbh44Y5fNaF8/4w/s5/FrwldH4pfDDVvtOpWGu3k066FPK0Ka5BKVvf7LlkjW4tbtmT5rGZVkkVUaFrpV2xfoB+yr/AMFR9A1ufT/hj+0vqNnpfiT/AFCa/b/Lp0squ0flXrbVjgl4DebCzW7K27dH92v2TtrqG6hjuLWRZYpVV1ZTuUq33SrdxWlRRRRRRRRRRRRRRRRRRXl/ibx5Z+DvFXhfw/rNuYbPxVNNZW16XxEmoKnnQW0i7flaeNJvLbdt3RiP7zx15P8AtX/tIeH/ANmD4SX/AI91BUvNbuT9k0XTs5e91CUfu0wvzeWv35WX+Ef3iqt+LfiDxLY/s6aRqPxK+P72fiv9qL4rBLyGLUgjw+E9OdV8uWZWX/R5/LHypGvmKqpHHs2sz+v/ALJ/wP8AiBN4I1f4i6Z8NdcvPiV4imkSHXNa1C+8KpbadtRbSKCKyuLaRrRvKDskLL5cbJHH5qpXvt9/wTaufjP4hsfGX7TGvWQurf5f7P8ACy3YTZwzRSahqc89xLGzbm2+WrLuba3Py/e3gH9n74TfDZxP4Z8OQwXbQtbzXT7pLi7ibtdyN81w20BVabeyqAu6vYtPsLHSbOKx023jtLaABEiiQIiKvyqqqvyrWxRRRRRXlNr8LvDth8Rrj4paP5um6xqlotpqkcBUW+prF/x7y3Kbfmlg5WKVdreWxjbcu1V9Wrxnxp8CPgr8Q/Mbx34D0TX5ZRzLeadbzTjjblZWj8xW2/xK26vzs/br/wCCeVz8YtAi8UfA2z0jTfEekmeZrM2qWc97E6lmgju4dq/e+6twsnzH5Zol3K35nfsz6/438BXHir9ni91s/D7xFeQIB4P8Y2CXXh/xBqSq26KdrtomsJblBCsTr8rMB+8+aNV80+CX7Svxf/Y5+Juu+LF0+awttUvriO78NS3LPZXMsFx5c6SedJLcJ5WXWC83SN5kZjbzV81V/WT/AIJlfEzxh+0B4q+JnxW8Xw29tb6deXUOnW0GdySeILx9QvfNb/loyrDaQKzL/q4kXja279kaKKKKKKKKKKKKKKKKKKK/J39rj/gpr8OvhLPqHw++Dl7Z+JPGsSTxy3sheTSdOmRGbZI8Kt587MAiov7tWP7yRdrLX5QeEvgp8YPjZqPir4xfHzXZRp90EudTmv7pYUlh3I1v9vvIY28iyZxG1ta26vNcYj+zwrGVuU9c/a78SeBPBfgTTFn8ST6H+0D4I1SeW31HTJLiOW6+1TM17FGqxxNYWkW9ZLZJmWRsyN5bLN58/gfg39u74n+Lda0Kx+Mxstct9KbzrjXltrWDxCLKzlXUPIt7mSaC3aTzYA0HmK0nmY8vdJtVvWvEutfAr9rL4n+H9U8D6pZaf8RdPLXGn6VqeneTpett9oimstEmup5vL/cQiSBnmj2zMfJj/crEtfCes+KfCOq+Hr/QJ9Hs9O1OAz3fmTRvGIJl82NrKFLSNVd5GKT+ZJthjZTHHHFDujf9rP8Agkx+1vF4j8Lx/szePrsf2pooeTw9NI43XFmv7yS0+b5t8HLxf3o8qv8Aqq/ceiiiiiiiiiiiiiiiiiiiiiiiiiiiv//S/fyiiiiiiiiiiiiiiiiiiiiiiiivkD9q/wDas8KfsyeDY5pl/t3xvru6DQdBg3PcXtw3yqzIu5liViNzfxfdX5mr+Szxp8V/HvxN8e6r8RPHNxNqviHUrl7wzD928N021YjHtXcqRbFSOL7qqAq1+kHwx+DKfs6fDDUfj/d+H4/HHxVk1ZobWx1S0W80nw19l8m+n/th90SpqEttIFiVd0izMIY187cq/B/x28e/2/r+rWWm6pY61o2p3h1IPpWkpo2lpqTpFDMLRGX7RLbRRIIovO8v5i8nlqzMz854b+HXxL8S/FnSvBHgbTkXxnr1xBLbWWn/ACvYTyv9ojXd/wAu7QKA7fNuhX5ZGVldV/qE/Zn/AGA/g58DvhZf+C/E2lWvjHWvFVukfiC8vYlmS4Zfm8iGNvuQxyfMv8TMBIzbgu3hfGX7Nvj74Iape+LPg+ZfGHha9h8jU9GvU+33j2a/dhnik/5CkES/LFuZb+FcLHNPH/ozfIHxD/Z30z9pGb/hYnwysrnURai1/tLTPPdbqJUaa3uZrS8a3238sUb+X5VxtvY9ka3UbsFtm8m+Df7Sfxs/Yc8S+Hvh3czXHxC+HWtEkWV4yQvpGyXyZoo7ppGjt5YJAzSwTMqrGY2kW2kd1T95vgr8efhd+0D4Qh8bfCvWV1WzyEnhPyXVpLt/1VxC3zI3/jrfeVmX5q9tooooooooooooooooorzf4l+A9H+J/gfVvA+rSyW0d+qmK5tzi4s7qJhNb3ULfwywSoksbf3lFfzn+Nv2nPjXfftswWPxQ8OaX4r8aeA4rnw54a06V5Y9Li17ascOpLEscu+S5mG+JW8vazxbpo1iWRfm/wCKv7M/7S3xE+I954qsNN1n4q3HimfzD4g03T7iawubxmVZl8/y1hiiVs+U3yqsexWWJlkii/qe+AvhXxr4G+DHgrwf8SNUOseJtI0u1tr+5zu3zog3Lv8A49v3PMb5pMbm+Zq9qoooooooooooor4//aq/Y/8Ahl+1h4SOmeLYBpniGyTGm63bxqbq1+82xvu+bAzE7ombbzuVlb5q/B+y8Ua/+zbq+t/sfftm+Frbxp4DsEmvLAySeXf2iSt5n2vQb6RV+WXDv5UjRq0gaPcsjPG/2P8A8EYoV02y+JdqmqQ3Fvq8Ojala2Ud150tqq3Gp2si3CbV2St5MbN8vzRtE38Sqv7s0UUUUUUUUUUUUUUUUV5f8Svij4C+D3hK68cfEvWoNC0az4aac/M7t92KJF+aWRsfLHGrM392vwm+O37ZvxY/a38WXnwd+G1xP8PPhrJaPdXWpq8LXF9ZpEJmW4uvOS3gWVXESwecu6ZhDNJ8zKt74W/srWfwTk034p/Eyyu9G8O2XkSWyTHff3y2tof9ImjuYIrXTEgnndVnuWibb5TLHHcKskv2L4N+CPxF/aDutO1jxEkngH4eae5n0y3t1eO7d5fma4tIrmPzo5Zclm1O9X7Y2S1vDa7mkk97+LP7CP7P3xU+Dcfweh0KLw9a6c81zpl/ZjN3a3so2yXEkrNuuWk2jz/OZmkwNzblVl/lx+MPwM+Knwu+Md18HPiOqJ4gt5FS0uLh9sV9FsEds8M7feilWNI4tzKsbfK3l7X253w58XXOleJpdN1O5Twtpd3qMVzqjnS4tTt7Q2dwJLbdZTfMIoJ22yhW3NGzrtfmN/0W8YfCzTP2u/hD4i+Imu6Po3gzx/4bubePR9Z0KxbTvC+u6bK0On2VlJLI26K9llUtB9oWNlhlg3KsLK0f5n6v4t8b+D/HL6xp/wBv0HxPo18TNdTnF9He2EzNGzfKvlSQLtRlX0+b722v6k/2Jf20NJ/aU8MR+FfGMY8P/FHRreKTUdLmVoGuoHQNHfW0bfM0UqujMv8Ayz3D+FkZv0Boooooooooooooooooooooooooor//0/38ooooooooooooooooooooooor8yP2yf8Ago58Nf2borzwd4Img8XfEVQ0f2ON91np7/3r2Vf4l/54K3mf3tmVav5ivid8VPHnxk8aah4/+JesTazreotueaVvlVf4Yo0X5Y41/hRdqrX3f+ybotv8EtQ8UfGH46287ad8PfD1lr2j+Hp7nyZ7261G426dcLaN5q+Wsr790ir5fmxzKrfLR8XfiL4203wVd+KNNvofDY8Zh0uvEGmyzaebnUHd/tGlWyRzNJeaXbQHymnWPyWmzIzPI+6T4g8O+Dt129u91cSeIJbmCDQbOwsvtrapcO7xq8bMyL5HmIF3KsjSMw2xttfb/Tl+wD+xW37Mvhm88X/EEw6n8QvFqRSX02wSPp6N8zWkc+52dmY7p2XarMP4lVWr9KqK+Wfin+zrpPi7Wm+IHw+u18K+OIJY7n7SqM1nqEsSlY/t8EbIzNtJRbmFkuI1JVZNu6Nvzf8AjP4DtfibqcvgT9oKzufCXxBiKz2fiOyhV78pZsskcrNbRxR6pZRYH+k2qxXtmvyzW8cfmyv8leJ/g340/Zs+MU3xF/Zm+IeozalLFLdRWc8AmuLyzX95HJH5K/ZdW0+eIb/9F3TQr963VopPL/VT9k3/AIKEeCfjtLYeAvidbL4F+I00ULx2UzYstTWVNyPZSt/E33vKZt391nw239J6KKKKKKKKKKKKKKKK4rXfAng/xVMt7rukW9xeImyO52bLqNf+mc67Zk/4Cy1/Mp/wUx/ZW8YfB74w33xa0S3vLrwN4peBoL+W6mvZbS9SJVkt5555GmVmZC8TMzL5Z2q3yMq/pt+z/wD8FLP2arv4c+GdI8T2F78PLfTLSz01nexZ9GjvFhXdbwS2kk8iJ8pZPtCx7o/m+bDbf028JeOPB/jzR4/EPgjXbLXtMlOEubC4S5iLf3d8bMu7/ZrtKw31CwXVIdFkuYxeyRSzxwFh5rxRMiyOq/e2q0iKzf7Q9a3KKKKKKKxbTUNPvJbmOxuI7h7KXyJxGwby5dqybG9G2uGx7itqiiiv56v+Cvvxh8BeM7fR/hv4d0r+0tb8H6kv9oa4kKSQWj3EMv8AxLVuVk3LK2zfLE0f8A+bcjrXkn/BHPxzbeHfj54v8P6jeRWdhq/h15naZ0jTzrW6h8v5m/2ZpPl/+Jr+luw1Gx1S2F5ptzFdQt0khdXQ/wDAlrVooooooooooooooor4W/ai/bg+HH7Orr4P01D4v+I9+yx2Ph+ycb1eX/Vvdy/MsCdD837xv4V27mX8XZ/CnxX/AG0/iN4f8bfHzxpe6eL2JbzTdE02zczpFKytGmnWsjeXbQ7Rul1C9aKNtpZWnVGkr6w+Hnw38E/CDxRPpfwW+1fEv4ga5cy32navPFFdzwQM3kwvpkUy/Z1jijAjbV7vbarz9ljl3PBX6NfDn9m6V/ECfEr43X0XivxSZIriG0TL6bYSxL+7eNZFVrq5TJ23Myr5eT9nhtlbbX2DRXxB+2v+yJo37WfwzXw/BJb6Z4t0hzcaVqcsO9kfa263kkX5lglYjft3bWAba22v5WfiN8Ptb8N6pq2g+MJL6D4h6Neva6tpF1aYfZEjt9qhnjkbz1VI90rsq7lYSKzqWZfqb4K+JvFur+EW8J3+sJ4j0fwf5pfU5nl1dfDQX5bJ7TT2kRnsmdGW8eGOSFrebbNG2yNW9K/aZVf2mfCHw6+Jfwls2sPGPim71LQvEmgafe+at5qOlwRM1xbRbljnXyAiq/mNJMpij+dl3N+aHhXxd4m+Hviaw8U+FL+fRta0ibzLe4t2aKeJ1/ztZf4lyrV/SR+xj/wU/wDBPxhhsPhz8c57bwt42xHDDfMfK03VJPur8zfLbzt/zzb92zf6tvmWNf18ooooooooooooooooooooooooor//1P38ooooooooooooooooooooor50+Of7TvwU/Zz0T+2vir4lt9OlkRng0+NvOv7n2htl/eN83y7m2xr/ABMtfgX+0p/wVR+JPxi1JfCfw0S48AeB3mVLuWCXOs3lvu/ebp4/9QrL/BC27/poy1+XHiXWLHUrqf8AsSE22mO63CwOPmileJFmVXZmkaPcCq7pGZlAZvm3V9Hfs9/Dn4Z+OdS8Mf8ACZ3kUWk6Rcapr3iae1juJLq10XS7dZhbzblW3VrmSF44PL3ybpfm/hVvS/2k/ip4hv8AQNO1bWpVPizVNd/4Sdb+ygmtbzSPtVlZNplpPdNHtaT7IPN8i3k227FNu3a0deCXdk/xKutf+JvjzxtcanZ6SbcNNqk8uo6lePcYaCyhWSSKSeRf3nnsvlwxqhZZG3Rq/wDQf+w1+xLY+A9Wi/aN+J2npH4p1m0gOg6K0lxcp4Z02WJfJtfMvWaZrmKIiJt3+rUFV+81fqzRRRXmvxD+GHgr4qaAfDnjzS01GzV1nhOWintriL/V3FtPGyyQSp/DJGysv96vzh+I3wz+IXwC03UdP17f41+FWqStJd3Dhons33eZHdXq2kfmWd3FJiRdVs49vmDzLq3WRvtK/GPxS/ZWi+Mun2viT4U+KLbV9d0aOC/1fSdRsodNv71Yomma/ubu0m8t4J2Qqt1YeZDNJJGzN5iy3Ld5+z1/wUF8d/s/a5p3wf8A2mp7jxF4altkms/EeN+o2cG3712nzNcRLxtkVnZl+aOS5jZGr9z/AAr4s8NeOdBs/FXhDU7fWNH1GNZre7tZFmglT+8rLXV0UUUUUUUUUUUUUUV+b3/BTbxNbt+zZqvwt0rTpNe8WeLpIptO06CLz5fs+jTRahe3LIvzLFFBCVZv7zhf4q/m/wDhBH4y8O6D4g8exeFH8YfD9kXTPElqs8ywRpLtkhe5+zSeZAysN1tPIrR+Yp27mVlX1Tw58T9F8MalqmtfATxh4k8B6roLSvZSz3F1qVn9gil+VJLm2hibyG3HbBNp+3zGDNN8zLX6lfs0f8FRtS/4Q7Trr9pe3judPeX7K/iTRreVvssu37up2axrtZlBZZbVXjb7vlqytXu37K37W3wM+K/xG8e/E/xJ8QtL07X9evF0nRNJ1Gb7DLZ6DpzP9mVftCxK8128klzKsbSbcov8G1f1Agmhu4kuIXWSNxlWU7gR6q1XaKKKK+Vv2mP2htI+BPhG6FhAdS8Z6hbbNC02MAm7v7ieKztItu7d800obav3o0k9K9K+EPgtvhR8K9E8L65fC8v7KFp9UvpWwtzqN07XF7cMzf8APW5kkf8AGvm3x9/wUR/ZG+HHjBvBuueO4LudbaWeW602KXUrOJ1ZVW3aW0WX97JkttX5V2nzGTcm7hV/4KrfscSkLD4j1HLBjzplwv3f95fve38VeneDf28fgV8RLkWvhO28TX6eYY2mi8OalNFHJ/dZo4W2tyP93I3ba+Lv2kv+CiHxYvNYuPgl8Bvh/qGleKr6JxLf3Ri1K8sIPMaGR1sdMa8ZJF/6bfNG3ytCzba/Hf46+Ate8H+HvCfh241m8N/rkv2t/DU0l0b0XssUSyahd2cjP5E92xCxf8tJIwNyps2t+y/7N/8AwS0sfB/hvQtV+KWtWUurSwxXF7YxaFpt88UrKW8lrnU476NvKZtrNHDGrY/i+Vq/W3wr4L8KeBtMTQ/BWiWWgaeh3C3sLaK1g3Y258uFVXsP4a7KiiiiiiiiiiiiisHVdV03Q9NudY1i6isrKzjaWe4ndY4okRdzPI7fKqqvdq/Fv9o7/go/rXxA8TD4KfsmTFGvUnW48VlGdmSLKyf2ZAqtI7bht3+WzN96OPbtlr52+EH7KU/heaP4s/G/xNbRw+IzFdadp/2NfEF/q9w6Oslxbfv52ln4Ms6tvslZ45JJJY4mVfsX4ceCfiR8cNBHgf4eyHTfAYk36r4gvtl6mq33yrPcTN93WLtsbdqt/Zlvjy1a82IqfpN8LPg94M+EGmXGn+EraR7zUHEuo6ldyNcahqM6rt827uW+aRv7q/Ksa/LGqr8tewUUUV+dn7aP7Ftr+0Oul/Ez4fzRaB8UPDODa3ZaWGLUbVPvWlzJBtkXqVV1+Zclfut8v82Gu+HY/DGof8LP8Fas/gqSHWZbGfS4Zbi21Pw7eZZvIZmklumgWLzFjuV3MzROskaNt3es/Ab4h+KPE2seMY7PVZW8beJrzS59N17XPtV/cNqNndJJp1ot1DG01vc3OHj89pFWTAj+VSzU/wDaM8L/AA1v9V1b4q+FbiOCw+JWlW/iPTTewTQvb6p9rlh1bTolt1aFZVnjlZUm2r5ZVVb7u/430G9tbS5ih1fe2lTTQNeRxIhleKJ9zCNpP4uv+z/er9Gf2cv+Cm/xR+Aepx+HbyA+Lfh4uxYdLvJn+1aem1dyWV1I0siorZ2xTNIu0BVZfvV/QP8As+/tifAT9pPT4V+HfiFBrTJvm0a+K22pQ/3v3TN+9Vf78LOv+1X1dRRRRRRRRRRRRRRRRRRRRRRRX//V/fyiiiiiiiiiiiiiiiiiiivkv47fto/s6/s8pNa/EDxTDLraj5dH07beai7fwq0Ubfut38LTNGv+1X4v/Gf/AIK0/GD4mHUdK+DWmt4A8OW8E5fUf3V3qTtsdoVaWbbb23msu3aqySf882Ztq1+UOsTap4r1qXXPF+vz6vq+txpOt7cPLO09xLIqstzPNtk+VfM3SL5nzKF+6dy+4aB4C/4RHxBodm3hq38XajYW97qOtxRmX/QVgspZp7S4+32/2NJ7aIGeVGWXbIoXdu3R1zd54ma58UroPhnWtO8Padq/h2z0rVZdCie3t5YLW1SSaKb7X5DNNLJCPtLbtskxfazRsqn7d0T4f6F4U+BMvgvwjp8Wha98dNUt2gsp9Ri1FLnwjBLE0Ms13aXTLa/ZpI5Z7mVrdpNwkVY1hinVPk/4o/G/QvG/ivWPGuiaZOlxLLeXKTXd4p+xteS+TCtlas3l+ZBZQ20CyqrSKyyTNuZYvK+kP2HvA3hSf4q+CvE/xP8ADFxq+vD7MPCnhq0tVS41F1Vd2tX7yKqpp9sqBlkb5ZGUsquySs/9QPh/T9Q0/TILHVdSm1a5Qv5lzcJCjybyWxthjij2rnau1fugbtzbmrqKKKKKYyqw2kZBr8//AItfskR2t9H4y+BkA028sp5b4aNFP9hRLmX/AFlxo94qv/ZtzJ/Gm1rO4+7cQ/N5lfJ2uaJ4F+J/hHXPCfxP8PKmsWl6outRCf2TeWEtw225iu7Xd5Ol3d2p/wBbuk0i/kAZmVpfl+MPCfjP9on9hfxXrvjz4Tz/APCV/Df+0GOu6DLby2n9mvK3yxXuns0smnS7fliuY2kt5FCbZJV+Wv3T/Zp/a2+En7VPhcav4AvTaarbp/p2lXZVL20b+I7f+WkfPyyx7l5+ba3y19YUUUUUUUUUUUUUUV8++BfhLcaX8SPFnxb8aXEWq+JdedtOsNoZoNN0GB/3FnDuX707fv7lv4pW2/MsSs34vftB/saeNv2WfjYfi98GfGNh4P8ABXii+lS2N4l09rplw0LzfZ71YIZVWybEiLJIrQrCTHcfu9zP5xo3w+0v4yfEfSP+FOeMrL4C/FzRrdivhyVtmnXV6qrtm0fU7ZmjltLtGK7P3reWEjXzbdI/L2/Dnxn+FXgf4hD4f/t3fB4+AfHNgVRfFnhaObRLh1fK/aLhNMkiWdW5/f2+9W+6sfy7q9H1b9kr9kr4+3g0H4Z/Ea30LxRfxvJp8WtW1pMt/GzfLLZXmmSWa3jMwPm+ZJc3EeSs0aSLtrL1T9kP9uX9nfQ3n+Cxu0u7JldZfCOvStYXCJ95rvRdT+/M3PzQyMq42+S2d1UvAX7f37b3hfXpPBfjaHSdR1mKZxDpninRb3Rdbu7eJdzSqtpGtqjbEPyszNuJ2rJ8te4Tf8FQPjp4USbUPGnwKjvtKiZBNe6RrazW1nu+8tzPHb3MMTf7EzRMrB1bbtbb694H/wCCu/7LPiLSFuPFv9seE70LloJ7JrtC24/LHLa793ygN8yx9a2r3/gq7+y610dO8I2fiXxdcyL8iaXpLFi/O2LbcSRNu4/u7a8d17/gr14Xs/Fq+EYfh5eeG5JGYS3fiq6m09LRdm5XmtrKzvrhtzfLtVfT5l/h+APF3x9f9ov9oa68eeLviJcafeaLNYf8I/B4TsYkt3+xh2tmhn16605lnilupfvRs0jF/LVV2bcT4nfCn9pX48/F1vgxHpnjDxB4jW2TUYB4j1h3a0tfNlWaa/jmjW3iXzMpB5LRR7cbVlZ/m+t/hX/wS8+J3ha3jh8ZyfDu0vCuw3l3DqWt3Q+f5n+zXE0FmzKv3V8tlb7rfxV2vjr4e/s6fAHSriP4tfHrTxKpldtJ8GeFfD9ndfaG3L/qI7W+aBdoKr5jJH5g3KystfkL8Xvi34F1H4j3Piz4K2Gp6fBNbvbyXmvSWlzezsyqq3EcdrbxR2cqqBtaNmb/AKacstfZ/wCxf4O/aJ17QP8AjH7w9qM1xr00X9t+K9SkbR7MWSzrNNp9tfL5t46s2WaSzaKRWYs0b7Y5F/Uv9mH/AIJw/D/4K+LT8XviNfjxr8RJbh71Z3j2WFhPKxZjbRN8zyKzHbLJ6Bljjav0xoooooooooooooor59+PP7Q/wr/Zu8IzeNPifq32WJVb7NZwjzb28df4IIt25uSNzNtjXI3MtfgJ8W/jb+0P+37eT3F3OPhz8Fba9S3hiYSyre3O793AsUK/aNUvm/htrddsfG7Z/rG+ufDHhD4X/CDwJd6b4d8MwS6nf3qW/wBr1KN51iZv3zaY1jaTSrez/aXkddFsGaFcI19Nu3NX1H8NP2Uta8ealcePPj6bloNWVPN0q7lSXUNRiRt0a6xPbfuUtlb5l0qz22cfHmNO25q/Qmys7XTrSCxsIEtre3URxRRqESNFG1VVV+VVVf4a2KKKKK5/UbO+1DTrqxs7+bTZbiJ447mBYmlgZhtWSNZlljLL95dysv8AeVq/nR/4KFeAPDUnxj1LXPCnhu4tviZbwf8AE20m7tElTxHYeV8uu6W8C7Wli2H7SiqrLtLNG0aS7vzn8E/FGy8K/wBla7e2k0V7p0JgtdQtLtY7oXWneTeWH2m2Vts8UF3HEqtMv+pzGu6SGNo/vd/Duj/GD4beOPhmml2tze2uqf8ACd+DdD+3JY240nVHXUL2WbUJruCN0W0JtpVaNWhZC0LNidl+G9P8WabonxB8I6OdRstR8DaVcXV7pll4lX7dp9lBqLPugu/sSyyOvyJ5vkqu2TLKqt81XJ/CNr4nk0m11bQrLwnZaz4esn03WbpnjtZri3+0Wu9pLCF4V+13MMsf7+PduiHmSK3mSN4kuhaj4Y16K0TUJtH1/SpnNw5WWH7C8G1l+eP98sqSZVl8tfLYD5m3fL+mPwP/AOCp/wAefhNpei2/xCV/iT4bli2TS3zpFqEEqO67I76Pzd7bAJNtzH5nP3tu2Rv2k+A/7fn7N37QXk6X4c8RjQvEcu1f7H1nbZ3Rb+7EzN5M7f7McjN/eVa+36KKKKKKKKKKKKKKKKKKKKK//9b9/KKKKKKKKKKKKKKKKKKK/HD/AIKrfGP4z/CvSvCuleFtZ1Dwv4G8Sx3kGo6lo6L9v+3xBWht2lZomSKWPP8Aq5EZsP8AMyp5bfiv4O8O/DnRPiBN4qPjPUdK8IC0t7yw8SnQn1K6gv4vslxIixNNBGs8U7m2aRWlVcj5drrIvlaeNJL27sLW50a51HRr+yt7CaKVykt40DeX9oja3jiV54txWDzlufLztbza9Jv/AI1R2ug2vwzu9DuNI8PeGoLhY9LvJYnv47+6gurefyLr7AkiJK12ZWiuPMZVj2xyK3l7en8FeGvEcuoxR+PfFq/DLwLptlf30NxrtvP9v1G08QW72cl/ZaVJNLJdXN5AgTdbyeTGyBvMXbub6T8Pr8DPg98UrHxZ8P8Axz4m1fxDdOPO8Qar4VFzpN5a3VpLDLK2ntCl1LGspjS5lWbczSCRVlauA0y58Z/Cb4e+JPhjpvitvHXjHWVlsfCWm6OLq5TT9N1RJW1rUltJLVJrbzYE8qJWVG8uaWZY9rLK1b4a/spane/tH6d4X+I2kW15BFZ6beWGlw6hb+T4pLwpHC9ldQxxK1jKyNLczrGzQwh1bzJmXd/SN8Ivg2vgjUbz4geNGtdU8f67bwWl3d2kPk2dlZW/+o03Tom+aK0gyf8AakbMkn8Kr9FUUUUUUUV4Z8VPgt4c+Jj22uNPNoHivS43Sw1uw2reQK33oJFZWjubaX/lrbTK8bf3d21l/PrxR4R8TfC/xVp2m+MdGs7LVHL2GmT27raaTqcE/wDy76TeTblsJ5f4tF1HzbCZvlt2X5mr4P8AjT8AtV8A2knx8/Zk1K50jXPDepXEt9pGkC402TQJfKSSa4vbG7Zms1lVDF9mWSSOb935LSwusUf3z+yz/wAFItL8Va4vwT/aYNt4Q8fQlIYNSRlGlapvUNG29W2wSSqQy/N5cmflZWZY6/W+iiiiiiiiiiiiiiuT8T+HdH8VaJf6Dr1qt5Z38bRyxNuGV/2WX5lZfvKy/MrfMtfhB8Vv+CQXjfRNT/tD4SeJU8WeF7a6a7TQdRn/ALMv0VvvRW14sc9v5jcfvGjiXgblbatfIGrftQ/F7w9BcfDD49eD38deE9D1G6sdOl8QySvq+lT2cphkWy8Q2UcUjSxSRlWkVZFbbt27flr4ruta8Ei81a607wrebLifzNPW7v8AzPsiblZlk+zW9r5rcbdy+Uu0n5d21l+wPhj/AMFGP2i/gxfpB4L1SfVfCsax7NG8SO2qpb/KNyRXX7q4WPdnyl8z5Vwrbtu5voH4hf8ABXTWviN4Vk8N+Ifg14b1VZduU1d5dRs2/vHyGWJlb+63mfLX586z8UfGnxivZvC+q6/a6D4emZ5bK11Ka4ubPTl+XbbWVzcLeXUCfw7fM27fvNtr67/ZN/Yb+C3x28J6X408efG7R9AuL3zXm8O2ktuNVgiimaNvOa5mVotyruVvJkXawbc38X61fDz/AIJbfs5+BpxqGha34qnmIVhcR601oQ2xl3q1lHB95XK/eb5Sf71c58Qv+CUP7JGpWl3r95q2u+G3Tzbi7vn1VJFPzeZJLO97HL7szbl6lmr84/iJ+wv+yV4Ys59U8F/tPeHtRulLm0064MWo+fztjiZtKna43cj5o4WZm+7HXPfBy4/Z0tdJ1fwv8YPDOoWkGnXhkbUpfE8VnYaldW6tHuaCSOx1RoolLfLGt3cQ7vL8tWbY3mfxe8MfDHx941sdH+APhKJrmWJJ4V0xtb164uImfcrW1neq0jdNu668pZFbcsKLtkr2j4Q/8Erv2qPiBpqab4y1Rfh/4MuLpbr7PqMrTXT/AC7Vn/s63kaNZfL+XbNNGy/d3V9O/DH9iPQ/FHhYfCPxbp8s/wAQvhh4x0GfW7JpUttJ1Tw5Ldsq3cFtCsULrPYmXc83mXXmQyR7lZvLr9Tf2X/7S0f4ZR/C/Xiz6r8M7ubwxNIw/wBbBYKjWE//AG30+S2lb/aYr/DX0xRRRRRRRRRRRRRRX5kfta/8FDvB/wAFdQf4U/CSCLxt8U7qT7Klmj7rLT5n+Vftcqsu6Rf+eSsrL/y0aP8Ai/L34f8Awc8c/H/U/EXx+/az8RSm2e5itYPt0876drn+lNGtlYQacvnP5DwSMtpDtkm3x+Xs3edX3lpHhvWPFfixPCfgvwwkviDSLRLKKwVls10iyl+6urXVruj0e2ZfmXStO3XlwoH2qZt0lffPwn+AGg/D27i8VazOviHxgLdbVdQeBLa3sbX/AJ9NLs4/3dlaL/zzj+aT70kjt81fR1FFFFFFFeG/Ff4Sab8TIdJ1m1uzonjDwpO95oOtJGsktjcOjRyBkb/W206MY54mbbJGfvKwVl/nN/aU/Ze8QxftM6LaeDPDFmvinX9QE+qeF9MuofIiuEVbiS+tGuY2VNLnUmTdNDtt5BLDIu1U3czDJ431X4TR/AC/8Uf8It450uf+zre4lllt7DxH4KunmmXyJY4WkvI4LkySwLD81xbzvHHHK22OvQdesfgv8SfE/h7w58UvGet3N74SsdI0zTtU8OeFlj0q2SyW6a5m+yzQNdXUEUvlebL+78yScbodqLXhPj/wlrbXttZ/Bfxynxm0DW7aXRnsrW3uLfXJY4LqXUm+26ZG63UixTnz1n3NG2E3MuNted6J8bbPQLCbwxo9neapomv2/wDZWrW++CPVtRSNrhl/0mS0ulgjnkut/lxtLNuUr520RMvCf8JXL4d1yKw0/wAL3elafoKXEk9mXd7oTsrL9omN1DLCk0DSBYpVt42WMIv+s/eV6Drfh34e+MbvwJqC+ML7WNGdLP8A4SbWZdCe0n0iCKKys5IWeOadblbSJFWJ9se6SQfM7O239V/+CVPxl+MHjHx/q3w3tNc1XxR8MtA0lp5ptdjUy2F40qx2tvbSrJK21ow3yM23ar7Y02/N+81FFFFFFFFFFFFFFFFFFFFf/9f9/KKKKKKKKKKKKKKKKKKK8p+LXwj8EfG7wPqXw6+IempqOi6pHtdDw8br9yWJ/vJJG3zIy1/Nd+1N/wAE0vjf8Eo7i8+G9jdePPBSTPcefYBnvYVx8n2mxX7zRrvXzYVZWX5m8v7tfndb+O/G+myXUen6rcaP9o+zrPFZH7CrmyYNDujh2ruWRQ/3f9Z+8b5vmre8AfEzXPh3GmreFEsbfV4rjdLLdQG9+2W0qj9xNb3Pm2bRRsm75o1k+c/My/dteHvjb448L22oSaIbOLWdQlEjazLaRXGqQqn3UtLmZXa1VWy2638uTn721VVeg0b9o/45+HbrU9ai8capd6rq9nLai9uNRuJ7i3jnby5nh3TfJKyAx7mXcsbFl2ttZfUfgT8bNa/Z81XQ/ixok9xrWp6sl4+pxtZQSRXkUF1b3DWjXlxbtceY2xmuWjb92pikWST5oq/UDxAnwg+O/wAIo/iF8Nl1Wz0hrl9Zh0L7I1nrejXT3v2f+0/CzKzrL5VyUiubSGTybhhuXyLgrv8AuL9mb9qHUdevNP8Ag38aLm3i8aPE50fWYVaGw8UW0DbZJYFkVWgvomBW8s5FWSOQH5V+ZU+/aKKKKKKKK5jxL4Z8P+MNCvPDninTrfVtK1GNori0uo1mglRv4WRvlavzl+MP7NvibwHdWfivwhLrOu6Pof8AyD9R0uUv4y8NRbt2y2lk/wCQxpq87rG68yRVP7tn+VV+WfiB8MPBPx78NeIPHHjK7I17xTb/ANnaf4w061sdS0jUZ4pdv2dUvZFm0m8nxGrW1zJF5cweO3mXeyvifCH9q/4zfsM67pHwg/aOF74i8Dz2sUtnc3kbw6jZ2+4xtLaGZVa6to2AVraby7qHO1Y9qL5n7feA/iF4M+Kfhex8cfD7WLfXdC1Bd8FzavvQ/wB5W/iV1+6yNtZW+Vlr0SiiiiiiiiiiiiiivIfg14Nvfh/8O9K8N6oyyanuuL2+aMLtN7qNxLeXO3aqrt8+Z69bKK33gDXg/wAfPg/ffG7wOnw7j8SXPhnS768t5NTnsF23s1nA3mNb20+7/R2kkCbn2yfu967fmry7Uv2DP2StY8H6V4J1D4a6XJp2kReTA8Ylgvdv8XmXkMiXEjMxLM0kjfNX5zfFj/gmn4Sf48W3w/8Ah14m1PwF4f1/S31bw0Ekmv7O01fTWRb23bzJvO8yWGRZ4n8zdxL95VVV+aPFv/BI/wDaU0zxLcS+HrPR9Y0PPmJDa6w0c5X+55l3axbXbH8Ssq5HzNt3V8HTWXj34UeJn8B+G9P8U+E/iRFqjwGCK6e3nETr5cEMcFvGs0k7MT+9VtsikbY/m3V94/F34H/H3xZc/Afwj438O3aeI/GU7RpYXqafHPcvYQxSXFxd3jLc3Ty8vJL9ot2jjh2LtdvMWvqT4V/8ElfiF4d1b7drHxNPhXS/PSZtN0WW6unmVT92S+X+zm3bf4lhr7D8Ef8ABM79mLwxrK+KvFNpqnxB1hWV1m8RXz3SI27dtWJfKVl3Z+WbzOp3bq+3/CXgTwX4CsH0vwN4fsPD9o53NFp9rFbI7f3mWNV3N/tNXbVi/wBm2P8AaZ1b7NF9vMXkefsHm+Vnds3/AHtu75ttSQWVrDcz3UMSRzXBUyuqqGkKjau5v4tq/LWtRRRRRRRRRRRRXNeJfEeg+ENDvfE3ijUYNJ0nTYmnubu6kWGCKJPvNJI3yqtfiZ8av26PiD+1B4vf4C/skfa7XSr9Zxc6zaI39qXlrEj+dLAv/LlaKwCtLJ/pDK48mNm/dtyvwv8AgD4U+D3gvTteIk8SeOvA091f32qX0VloOk6FLKysqapqW5rp90gjl8hZPtvlny5I7ZZXif6r+F/wV8cfF7xDP8SLrWdWt7TUlKzeNdUh+y+IdRt3+9b+H7Fvl0TT2XP73b9qmU/Lt+WSv0X8GeA/CHw38OW/hbwTpUOk6VaMxSGAffdvvSyO3zSSM3zM8jMzN8zMzV6BRRRRRRRRXxf+0t+0/J8L8/Dr4awW2ufEjUbV7pILiTyrDRrJP9ZqerS/8sLaP+FW+aZsKv3q/PHwp4e8DeDPBfjH4m/FnWNWvotWlvbjXJTp858TeLJbBVa4lubNvKay0K23qy2zNGsy+W1wyxukDfnh+0V+0Mv7U2s6prb2k3hnQtBsb2fQrMafatBp8fnW6xrNcwQNcKk6wlVfcyrdOka+VDvkb54vf2i/jbrOlaHpM3jHU1l8NxSx216moXEN0bfcZI4ZJPOXesDGQxf8tF8wruZVRVyPEPx18e+LtHFj4vng1bU4p0uYNbngT+2onXdu/wCJlHtuJVbO3bM0irgbdu2oPFfxU8RePdDS18XCxvZLOKC2sUitvsTWYiVfMmjjtFit3eVYwsrzLIzZ3fK3zVy6+PvFqQWdjc6xc3un2EwnhtLtzc2odUSH/UTb42Xy41Tay7WVQrLtXbX2t+zF/wAE+/2hv2hYzdXWmT+EPBmpeXJJqupo8KSbWVlltrP5GuG8tnWNvlj+Y/vFr+mL9n39n34efs3/AA7g+HPw5sDb2yHzru7lw1xe3DLtaad/4m4+791Vwq/LX0FRRRRRRRRRRRRRRRRRRRRX/9D9/KKKKKKKKKKKKKKKKKKKKK+WvjJ+x9+zb8ebiW5+JPgayvNTl66jbhrO9Lf3mnt2SR/+2m5a+Nrr/gjp+zMWvP7M8SeK9Ot79PLlhju7F02b1k2qZLJ2X5kX+LtU0f8AwR9/Zi3Ryavr3i7VfKjSJftGo2vEcQ2qi+XaI21V+VVr1DQP+CVf7FWh4Nz4NutZdf4r3VL0/wDjsM0S/wDjtfRWofspfs56n4CvPhlP8OtEg8PX0axyQW9lFA+5F2rKssarIsq/wy7vM/2q/Gv4h/BT4sf8E9vEsOseG7661n4QvqAvtN1nyftF54W1J/3e+5jjX5oJ4z5Fyse1bqE/8s5lix6p4lm8I/txLpviXw14pHhS00a4m1XWY7GZobq91TTX8m2uLCVrJVggbAVdTb95Gvlw3EKtsVfr/wDZ8/ae1bTtXtPgt8e7l4tc80WOla7dxLZ/2jc7d32HUYlZltdUVSG2qzQ3S/vreR1Zd36H0UUUUUUUUV8l/E/9nWHU9V1Lx98Kri18PeKdWVk1azu7f7RoPiKLG1oNWs/uuzL8q3Me2Zc/xr+7r4A8daL4f8ZalL8JPiR4KltNQ062lTTPC99qCPrlirqJLm68JajOqx3ES/ZxJFBIzrtXy91r8sEnwz4Otvj3+wlr158S/g94oPif4f3Nwq3trJbvFbsixPJJDrFnNIsmnX0WxFRW/eSbv3bOu6Nv3H/ZQ/bU+EP7VujBvDF5/ZHiq3i33ug3co+1Q/3nhP8Ay3h/6aL93jcqMdtfaVFFFFFFFFFFFFFFFFFYN5pmm39zp15d20dxPpszXFtI6BmglaJ4WeNv4W8qR03L/CxXvW9XN3eiaPd39tq1zZwS39mGEFy0SGaIMNrCOTbuXcp/hrxfxx8F5vGPx9+GHxemniSx+HVn4hAiP+tkvNXitLeJlXbt8tYo5tzblbds+8pbb9GUUUUUUUUUUUUUUUUUV8xftGftTfCb9l7wqdf+JGqD7bcIxstKtyr3966/wxRbvlX+9I22Nf727arfgn8TPH37Qn/BQu8fXte1mDwH8LtPngdYXZv7JtkfztzSSK3mX2oK0YWK2WPzpGfdHGkfzN9a/Dbwx4Q+DEOheA/APh/UU17VrbyHs7eRbbx54isGZfnuWjVv7H09pIQqqzRyRxofMuIJF8uX7++HH7Nf2qXSfEXxntdPki0Rlm0TwjpiY8OaE+7csvlsq/br3ks13MvysS0cafeb7Wooooooooor4c/aL/agl8E383wo+E8sOoeOpViS8u3Rrm00FLr5YXnij3SXF7P/AMuljHummb5mVY/mb4O0rQ9F/ZV1LWfjl8SPFl/4rs/EcP8Aat9pepNFLrf9vWC7Y3by7aW1uFiZwzbpPJ06TEatLJsZvMrXw18Z/wDgoj4+1zRvDuojTvAFzdoviXxZDFKLe8S1fdbaRpizLFI9pbZ3qjKvmTM91Nt3RRL+wPw8/ZG/Z2+HPw7t/hlongfS73SUCmc6laQ3s93Lja007zq+9/8Ax1fuqqr8teJeJP8Aglv+xV4heSZPA0mkzSHJex1K9ix/uo0zRr/3zXlL/wDBH79lxLlbvSNa8WaRON21rXUrfcu9drbWktGb7prMt/8Agjh+zUkNvZ3nifxbcWlvK8qwm708LvlCK25lsN38C/xdvdq+r/g/+wt+yz8D7iDUvB3gS0uNXg2st/qZbULpXX+ONrjcsTf7Uax19j0UUUUUUUUUUUUUUUUUUUUUV//R/fyiiiiiiiiiiiiiiiiiiiiiiiiiue1fSdL8QaXd6PrNnDqGnX8UkFxbzoJIpYpRtZJEb5WVl+Vlavwg/aY/ZK+I37HGrat8cv2ZJbyTwOS15Pp0DeZdeHbzbtW9gVtzSwKpKsu5f3ZMc2+HdXsHwh8R/DT9tHRtT1bxxp9/qJ077VYajrs6fYdL1O33I1pCu7c0XlzyeZFFIzXVvM/+j3DR7lr2P4H/ALRvi74T3OjfDz9oTUDqfhHWrh7Twt43kniuYJ9jtHDaancx/L5jbP3F2yp9oX/WLFMssa/p2GyuRzTqKKKKKKKK8d+KvwZ+Hvxs8Nf8I58QtNF4sUnnWlzE7Q3thcL924tLmP8AeQSr/eVv9lty/LX59fF3w/8AEf4Sx2ujfGbVbrVPAcKrYReO7S1S8eLTltXhjtfF+mNHL/aMHmHb567V3SvJugkavl/x3+xBpnh5tM+JPwWT+xtTsFgvbC90G4me3ma6ge4abSp42aa6hiVJJFVVe7t1Uq0d9C8W32X9l7/gppYQ60vwd/aqv7LTvEdrP9ih8R2kiPYXLbV2NdtH+7iZs/6xf3atlZFg2/N+x1reW97BHdWcyzQSqrxujBkZW+6ysvVa1KKKKKKKKKKzr6+tbGzn1C6kEdvbo0krn7qoi7mb/vmsnwx4g0/xX4c0vxVpG82GsW0N5B5qNG/lTosibkb5lbaR8tdPRRRRRRRRRRRWHquo22kabd6tdh3gsoXnkESs7lYl3NtVfmZuPu0zQtY0vxJoun+ItEnF3p+qW8V1bzL92SGdFkjdf95SGrfoooooooooppbaMmvyS/a3/wCCmPg/4cXl58MPgFcWXinx4zpatfTTINJ0+eV/L2tKzLHLIufm3MsMeP3km5fLb5a8Afscax8addPxQ+Pkt14w1vWY0W5muJ3XfFKkzfaN0yr9jsv3MiLdNCqrGvl2dvLJ5d3X018HdM8beJdSXwt+zVeWl1omjLBaN4tks1i8JaL5Tzfabfw5pm1WvLva+1r6SaXzFY+ZN91a/QP4NfAP4ffAzTriLwrBcahrWpbX1TW9Sma81bU5UX79zdSfM3+yi7Y1/hVa93ooooooooor87P2gP2k/Fmtalr3wZ/Zp23niDRYWfxH4hHlPZeH4lG5oo2mkSGXUNoO1GkWOHBaRl2Nt+evHsfwv/ZO+G1r8UNDs9S127e3Ty9as7v7fBZ6pfyxLe6hd3XlqzS3Mbp5srRtdSQuI7f7Mv3fnX4MfAb4u/8ABQTxbJ8Qvi3rN7F8K4b+V5tRMX2KfxKsE7/Zora23M1vbQRts2+ZJHGxfy90zyyV+9Xgjwb4Z+HvhbS/BXg3S4NG0XSIlhtbS3TZFGi/+hMzfMzN8zMSzfM1dxRRRRRRRRRRRRRRRRRRRRRRRRRRRX//0v38ooooooooooooooooooooooooooqs6RzIY5FDo4wQRkEV+Hv7W37D/ij4O+INX/aJ/ZO0yO50q9hlTxL4NMXmWl3aS/NceTAv34WxuaBdskTASW7KyqqQfs3fHT4N/tB6NB8M/GPhOXxZpWtTNDdjzGfV9PnukWHZqscez7ZaSsI1XU1+7IsDXSxzJHO3snw++PWp/sg6rpnw/wDitrM+vfB3UL1tK0bXrws2qeGbxRuXSdaVl3NH5fzQT/d8vDLuh2tH+qljeWeo2cF9YTpc21wqyRSxsHSRHG5WVl+VlZf4q2qKKKKKKKKoT28N5DJbzxrLDICjKw3Aq33lZa+FfGvwA+IXwkS8139lvyLzw9cvcS6v8OtSaJNG1FZ0dZBYSyRy/YHZjuaJdtvJ/dT+L4a1DwD8H/2wLjWvhz4WtL/wx4utZlF9oevvLa6vpV1EytvuIPOWPVLRljETTq32+3jw3mOrJHH4J8I/2lvj/wDsLeIdL8E6/ptx4t+HV6s7nThcfboLdbff9om0fUF/5ZKsbSNbSLuhwY5FWTdK37x/A/8AaD+FX7RXg6Hxp8Ktaj1O1+UXFufkvLOV/wDllcwfeRv/AB1vvKzL81e7UUUUUUUVxviXxEPD9kswtJ9QvJ38u2s7VQ01xL/dXcyqq/3nkZY1X5mZa/Kb9s79o746+EtP8J+C7XU7DQ7j4hamNKm07S7ZrqeK0e4FvNF/askm1p5YpY22LawSR79ys23dX1x+wL4tvvGX7LHgybUpWuJdEF5oyTN/y1t9LupbW2f/AGv3Ecfzf3s19p0UUUUUUUUUUV8iftzePtU+G37KXxJ8UaMzpff2b9hikQ4aJtRlSz81W/haJZi/4V8Q/siftCfGE6l49+DsOq6brFl8K9RuNK0qy1S2a1eXS7K6SzgibV45NqSLF8yq1rPJIq/99frL4Y8RHxBbSfaLOfSr21Oy4s7oKJYm/hbcrMrxtg7ZI2ZWwfm3Kyr2lFFFFFFFeXfE34sfD74K+Ervxv8AE7XINC0ayXmWc/NI/wDDFDGvzSyN/Ckas1fgr8av21/jT+174ku/hf8AB3StT8J/Dp7R7id0kSzv9Ts/nXfd30jeTY2bbCrtuZVUHcz58uu98PfB34TfsbeE9Jm+KtwbnVNea3u7a00J5b691K4uFRobXSdNkkZVWJh/yEL1fOWTK26xNskX7p8EfBj4pfHPT4H+NtvL8P8A4WeWn2L4fWU6ma6TezLLrV9GqzN5ud0tqsjKzHdIzNuWvvXSNI0nQdKtNF0SzhsNPsYlhgtreNY4IokG1UjRflVVX+Fa6CiiiiiiiimEqq7m4Ar8sfjL+05rHxu8R6/8FP2dPEceh+HtAKQeLPG0RaX7O1wzRx6bo6xq7T31ywMaPGrMrA+Xuba1eOfGv4h/BL9lHwavw18JeEpvC+m2tvaG51PUtl1e3F1hbrytMtZGeG8vGYxyz3kn+i28gj8zzZIooF8r/Zk/ZG8aftfano/xn/aE02Xw/wDCrSWkm8PeGfMffqAnfzJLieVv3z+fJ889zJ++um+7tj21+9Wl6Xp+iaba6TpVpFZWNlEkMEECCOKKJF2qkaL8qqq/KqrW9RRRRRRRRRRRRRRRRRRRRRRRRRRRRX//0/38oooooooooooooooooooooooooooor8fP2uP2D3t/Fl7+0r+zfooPi2K01EajoVu/2Zbx720lt/ttkyrtS7iaTzdm3bMy/wAMn3/kz9n34u+EW1TSvh/qlzH4lik09LfUtAjV5J7jT2U/abe2trn94/kSCTzdMk/0i3kBuNMkeF2gb6K+E3xM8VfscWGn6rDcX3jn9mPWvKlhu8PdX/g+W5VGaJpFXbdWUckgjZ4dyxyAr8kwaOX9hfDniTQfF2g2Hinwxfw6rpOqQpPa3du6yRTRMu5XVl+8tdPRRRRRRRRRXyn+0L+yt8Pf2gre01a8lufC/jbRismleJdJdoNRspYs+X867fNjVmP7tvU7WRm3V+fk1pr3hv4jn4O/tt+DrPU7fxkfsFh4s0+236H4iuniMds+qWar+4vk4b7TbtBcLjbuMK76+Cdd+C/xa/Zl+Kui+IvgX4gTTNywyWniXT3uH0jWYJU8yS1tIPJlW6+zbSs8DTXNxNgNHGzK0a/qp+yT/wAFLvh18a7y2+G/xQurLwz483LBDNFI6aTqr/w/ZpJlVopGb5fKk+9x5bPu2r+qNFFFFfMF7+0l4Fub/WNP8JalpU8Hh+b7PealqmpJpulpOu9pIIZ/LlaWSJY23bY/LXBXzNysteF+MP23Lqx+IjfBT4P+E4/ir8RJHQy2WkXL29hYQMqyNPd6hND5ax7ZE2tGrLuzuZWZVb5Y+Kn7UXxAuP2s/FXw08PxOfEthFb6RZR2lvcah/ZlvBa2+pXdxDBDGzTyz3eI1/dr5ixxrJtjVmX590n4DeP7T4rTfEr4neJPDvw/aAXN1pl74w1u0S8s9U1Fv3+py2ayNJPexoFaCORoo1kWNvlWJY29x139v/4Cfsl/DPwx8Bf2Y4j42XRITBJrV6syaXbvLI8k00jRx+ZcSPK7P5cKrH83yyfw16J8O/2v/G3ijS08ReNPFHiOKW6jX7Pa6F4SaCykeW7+xxs0txZajIsCyBlZlaRm/wCWatJuhX24/tNeB/GGt39t4D+LeraXcW9rLfN/a+iIllAqNbsyeRJpkFxKvl3CKqrcK0khjjVmZ1avL9D/AOCnXhCDx7p/gVbFviLFqyLJa3fhe3livY02bma70+5byUVVBZpFvG2qNzRotfU/wR/aN179pS5k8VfDPw2dM+HFlO1qdX1Z2S81GeLPnLYW0O6PyomwvnyTfM2VWNtrV9hUUUV8u/Hb4y+MPgDYS/EfWvDQ8R/Dyx2f2nNpjudX01H+Vrr7NIvl3ECtjzdskbRqd21lVq+PPE3/AAU+8Ep40sPA+jaRL4Viv4YrqPWfFEbC3ntZRuWWwgsmlW6VlB2tJdQKzfLuZvlrvh+1D4Osk0LWPE3xj1G6sfE8Mt3aSaFokQijg3wxxpJbNYX1wkitMFl3XG7mNlXbL+787+Iv7Xmu2llqPiT4d+KvFMclr9vm+y33hNrnTfIiiivI5Y3WwtbjylgkHmpJJ5i53eZ5a+a/hugf8FFfhN8ffDHiv4BftTaf/Y2la9bvZv4g0i3uvse/7y+bazLLNazRSAN/y1j8wf3fmbxm/wDgtrV98TNI8Y+BvFfhz4iWbW8Q1i88La5aDUL+40uBo9M1BbGSRJoNQZTsnSNpY5GLs3+tda96+H37XPjrQP2mPh/8LPH6TnxPLqj6JeXU1tNZPqulazvmtnmtZlRopba72/wssa71jZllbd9cT/tp6t4O+LMPwV+NnhFfhvruqXiwaDfT3Et/pGsxSyrDC0FzDCvlSbnTcki7VU/MyttWvarn9pjwT4bhi1Xxfqmjf2NPcra/2no2qJqVvbuzmNTdr5cUkS70ZdyrKse1/MZFXdX01FPHPEk0LiSNxlWBypHrV2iiivzo/a7/AOChHwj/AGahN4P0y4h8RePyAi6dE5+z2TN917+WNXaNV+95Sq0jcfKqndX47z+Dvjj+2V8Xk1j4u65/wkFjqMcbxX1qLiPS/DVhdReZ9tks5INsVpsysX2hraa4YJMsjR7pa+17bTbTQNU8Mfs+/sfeBtK8VeLtBsrC51jVWjdPCGl3lxEs0epyeYzTX9yyuGga5ml8tQPs8bN5ir9//AD9kXwz8J9aufid441W4+IPxS1n5tQ8San8zozLt8qyi+7bxKvyrt+bb8u7btVfsmiiiiiiiiisW+vLPT7OfUL+dLa2t1MkssrBI40UbmZmb5VVV/ir8nPix8bfGP7Y15qXgL4PatceDPgXpMrQeJvHCo4l1JF/11rpzbfktl/5b3Mm2NV+aRlj+WX5Y+J/xY+G3g+x8NeBPDFwPAnhqLS4I9I067uGguhavbhrm7mkh/fQW0/z7p1/0/UVIht/IhdpJPVP2SP2ELj4t3XhD48ftJ6J9n0/QdNt7TR9CuR82oRwSyyW93fwN8sUCRyKkFr/AM80TzMr8sn7hxQRwRJDCgjjQYVQMKB6Vdooooooooooooooooooooooooooooor/9T9/KKKKKKKKKKKKKKKKKKKKKKKKKKKKKK/JD9uz/gnjZ/GZrj40/BDZ4f+Jlgi3UsMRFtBqrRfMp8z5fKu1x8svyq3Cybf9YvyJ+zB+11oOpwCTV3s08TrYrb63Dqi+bpfiDzdsd3cajKsPk6dLK3lJ9sXfDNlPtm5mWSP6s8H3/ib9mJ9X+J3wB0bVtZ+Dy3jDxZ4CuYXTVPC10yLNNdaWrMyywbXDskMkkLKd0cjL+8j/Tb4efEXwZ8WPCWm+P8A4e6vFrWharH5kFzAflP95WVvmR1b5XRtrKw2stekUUUUUUUUUVxPizwf4Y8e6De+FPGGl22t6PqSeTcWl3GssUi/7St/30rfeVvmWvyr8afspfFj9mDUdV8Zfs+6pc+L/h3qF2l/f+EdZibVoLSeJ/MWeOL/AI+HVZAG8+3b7VHtDeXdfw/CHiD4D+A/2kfC+t6h8Ehoek3VgXv5dCuX8nUdC2T+ZfrYX0apa3mn7JPMiS6aNo2JVWiZXjbq/wBmj/got8Wf2ZNft/gl+1Rpur6hodjiPztRt3h1rSkf/V7lkbdcQbcN837xVP7tmVVVv1z+Nv7Z3wy+GPwo8HfG7w/rllrnhTxNr1hpzXMBaYmzuN7XLxxqysssCIWZWXcuNrLu+WvEf2nf+CkHhf4TrpXhr4J6MPiF4k8R2zXdldqzDRkgXdum+0r/AMfCx7D5vlsqx7X8yRGVlr5B/Za8c/8ABRz9snxFL47sviVH4L8Dabe7Jrgafa+Q8ibWa2tbZY/Mn2qQrNJIq8/6xm+Wvtz/AIKP/tC+JfgR8ALPwn4OvJZvHvj1/wCybKaBNtwIkQfbbqJI/uvtIRdv3WkDL92vza/ZK/Za/af1vwy91qvw7azlt/3elN4pml0+wsleF9t3HbfNdfaYpyJVdY/mVpFWSLd836a/DTwN4d/ZA8C6h4Z+HVlF46+JOqTRPr2tXsq2FnJqM/zR/bbpvNZV3PuitYFluG3hvL+fzK8C8E/sUeJNf+J/jTx78ZdX0rx54l8UXr3Gr6No3iPUNK0uNlA8u3mSG0eZ/KX5YkmmVdv8P8VfY/w7k/ZW+FXiGz8E2fg/Rfhb4wlVTDY39raWt5cq7FVaC8VnjutzA/6uZ5P7yq3y19Wz3mmT3P8AYt80MlxdQyS/ZpGVnkgRlWQ+W33o1Z1Vm+7yP71fNvxA/Y/+CXjhJ5LbRz4T1GZJQLvQ9lqN86NHI8loyvZyybT9+aF2XjaysqtX5661/wAEtfEmnTT/AGO9074ox3crTNJ4m1jV9KctveRfOSw89ZdrSM25Wj3MzN8u6up+HP8AwTT8VXUk+l/FTWND8F+C52X7T4c8Bx3Sf2nErbvKv9Vv/wDTpYuBuiZmX+JdjfNX64+GfDOg+DdBsfC/hexh0vSNLiSC1toEVIookXaqqq101FFFY99ZWuoWc1jfwJc21wjRyxOodJEYbWVlb5SrL/DX5PfFj/gmxqET3C/AbWNKuPC9zcPdHwd4wt5bzRraWVt0hsLmH/TLFWb7ywsrN/FJtVVryrTf+CWvirW99ndWnh74bRyFibnw5rWt6lhnXbvjtb3yl+78vzTNX6A/Dj9ib4MeB7K0XxRHc/EHVLeJUe7191uI5WVmk3taqq2ryb3ZvNkjkm5O6Rq+pbWTQdCa08O2AtbA+U729nFsi/dRMNxjiX+FcjdtX5civnT4tap+zB4u8Qr8P/Gnh/RfiJ4unDCLRYrO01LUvlXd83mfLbLt/wCWk0kS/wC1Xw38Uf2HbW18T+FviF8Km074ReIfDV/bXmi2+o+Iru+00XHmqyxSWklq0aSSbBH5VrcbW/26+kvGGkWH7S/w8vPg3+01odho3iG3uPs9prWjTNeabBqyjbG9vLIqXFnPuI/cXSp5isFjklzuH5yftH/smftQ+GPAok0fwkvinWbKGGyu9Y8PTy3EuuWqI0LPf2cjLcLL5AjVVjWXazS7ZkVljb6o/wCCVPx+8U+K/A+s/s7fFCO6tvFPw52GzivkeO6/smVvLWJkk/ef6NJ+7+b7sbRr/DXlH7Zd5/wUS/ZjutR+MnhH4pHxL4A+0AyomnWiNp0crKsaT2skMq+VuITzY2+8fmWPcterfsn/APBTGP4natafDv49+H/+EY8QS2X26HVbNXfSbi3VdzTTbtzWqrg7nZmjVg25k27a+ofgr+2P8NfjDrHxavLLXdPi8J/Di+t4Y9SeRYYpLNrf95dSSM21omnjmWJ12qygetfmD+1Z/wAFPvF/xQ1mX4Mfsh2t/HHqBktv7ctLd5NUv32tti06Bf3kSt/z1/1207lVNvzeD+Ef2c9F+Dfgv/hOf2hruxsV1+aWea3fdP4m1OHKwzaeskjNZ6crXO+K8lkm+0Ku/c0S7kb7i8Ifs8/F79sC0s5PFE3/AAqX4MtLFcjRNAh+xLqixKqxLuZVmuFWNI1+1XCxx/IFt7do9stfrJ8Pvhn4G+E/he38HfDzRYdI0q3JbyogS0kr/elmkbdJLK38UkjMzfxNXpFFFFFFFFFFcz4o8TeH/B+g3vijxVqEOlaTpkLT3N3cOI4ool+8zM33a/LH4g+Ndf8A2wNNk8TeI/7W8H/s1WN1FFDbWdvcNrnjy4d9sMUMEK+cllLJhVX70n3m2/eg+dv2h/2ovh/4E0ez0hNDsbOHQYZbPRvCllGPsGniJmVXubmOOW1v762n8uVrT5rOGRSsjS3CrJHv/wDBOf8AYw0f4kWlh+2L8d9Q/wCEz1vxBPcXemWdyTOiSxTPG13dtJ/rZ/MQ+Un3Y1w3zNt8v93qKKKKKKKKKKKKKKKKKKKKKKKKKKKKKKK//9X9/KKKKKKKKKKKKKKKKKKKKKKKKKKKKKK+Qv22PH+r+Cv2etf0rwlubxV43aLwvocUbbHkv9Zb7Ovlt/C0cRkl3fw7K/mL1zwD4f0OXw74c0C2i1i78URXs4kaR4k/s15003Spf7sUs88Ek+5ty+XcJuVo2ZW+zf2ef2q/FfhT4Z23hnx14wXQPDeoTWtl4c8U6VC9w/h+fzftTaffwMrL9hWWBVaKRlk8mQ/Z2kh3+X9peGG+IHww8T6j8VvgFpNvHrzxJqPi/wCHNncb9K8QWb4/4n/hiX7reavzbY1+9+7kXzFVZP0p+DXxq8AfHfwTbePPh1qX2yxlLRzwOPLurK5X/WW9zF96KVf4l/4Eu5WVq9poooooooooor4Q/aH/AGNNE+J+pRePvhlqDeDvGNnex6k3kyPDYajcRMjM1wkfzQXLKnl/brfbcKpKt5i/LXwt8R/CH/DUPiPQ/g1+00fD/wAMPiLa/ap5hOjw3Wq6p5rR2E1pO0fl3un/AGaNYmijvFkaSR/liaGNW/Nbwf8As4eKdc/aO0f9nXxDoyW+m+L9ZuBZvZ3dw9raW9lest/e2CySbnj8i1lije4VmZQG+8K+1/jh8OvBfi74w+LbT4W+RKbfTF8P2FrtuFt7L7FK9jIjQfN8sC2lt8qxs0jPG0e6SaBW/Xj9h21sbT9k34WrYRiPzdCs3lwuzMuzbI23/eFXvh9FpnxD+Lni74zSQrd2mgE+FdBuH+ZBFZsZNVuIG/h827P2Z2/i+yj5trV85/Hz9umzj1hPhd+zVoup/FDxK0zR6pceGoGu4tOhT7yLcrHLD57fd3fOsPLMrMFjPxj4u+Nfxm8Dwaj46+JHwc8df2PawvHC3lTabpukwSszSMqWVx9q8yXeftM9xeM1wx3SbflVfmzxH+3B+z/pei2n/Cs/h2kl5bwTj+zNf0XRbvTvtUqqq3CzrH9s3KxkZvOml8xfl+Vn82P41039ofVtD8Of2XDZw6vqF1czXVxdX6b0jW4iCra29t5jQpEki7/MVVkbJX5P4v6B/wDgmjonwasvC+p+J/CPiMeNPHmtW1qda1K30S40yytIYhtisbfdbQQja2Wbb+8mb94y7VXb+qlFFFFFFFFFFFfn9+354a+C+s/CyyufitrknhLUtMnlu9B10aTcarFZ3iJ+8iuEhglj8qdTtaKTb5mNy5ZPl/msufj/AH9zol74VvIbeIgRR2uq6VC1pLG0Eu6R1gjaBXiuYxtaKT5VzujVPmjr6o+Gn7bHwYHh600/4x+AoWltbBLK5h0DQ9CRNUeJl23F3PewSzKzRk7lh2t5m9tzK6xwfSfgP44/Ej4jaHpniD4J/B/xudN06NrOO9tY5dT0u9s/utZXNtqM863Ft8x3RQ3EW1juVo2XdX2B8Hf26bzwj4ll+HP7T3hHXfhfYXJT+xdX8Q28yW7722/ZZ7tlZfl+9FLIzfL+7mkZk82X6t+ND6N4an8JftJWCQzDwpOkWo31uVfzPDmqYhu2Z1+/BA5ivP8AZWA7fvNXrfxWt9NvPhb4obUAk1nFptxdHIDqfs6NMrf7XzIGr+dr4KeD9F+HF/8ACrxl4/ki0xtEie7llEc/lS2Utq94vmQLtbduhSBo5I2aSSVF3NHNBs8W/aw/Zw1D4aftGeKPgj8M9CkGk3H2jxJC0U8q+bo0sK3CxSRNJ5bRae8NxtZV8xlzu3bV2/d/gz4Z+H/2QfFd54Z+GJ8OePfid4r01ph4fsEuL+70/W1zNpjWSssrW1jaMR58t1eRNNG5m3L5UcbfcPwZ/Y2m/wCEs1H4w/tE3C+IfFniCeK+bRY53n0iwnTa0fmeZ819JE4LRNNujt87YY1VVav0PoooooooooorzX4ifErwV8I/CGp+PviFq8OjaFpSeZPcTH/vlI1+87s3yqi7mZvlVa/MDxnrnjD9pK+0fx78ZNAvLfwHdTed4I+GQkWG/wDE08XzLqWuN92CziyJGWT93GuGbduXz/mT4tftO+PdZ8K6/wDDf4U+LrfXtYs7uWPxB4jtopYtJ061v0XzNH8O+Wu54F+yxwK25rib52hVY98i/md8d/AbfD/SvhxbDyodX8X6DF4jntrQMqRJqksrWiM27/WeWCyoqrHHGyKu5vMkf99f2Mf2c/iD+zF8TLLwOvjXSdc03UfDC3eu6PbQiyvbK8eVWtbiSJZJVn+bzoFn2xsyj5lbam39YKKKKKKKKKKKKKKKKKKKKKKKKKKKKKKKK//W/fyiiiiiiiiiiiiiiiiiiiiiiiiiiiiivyJ/bm8XTa34v1D+zb6OCXwTaweG9GEknlIfF/jRfs6ys33d2n6X5k+7+Hzg3avxA8c29x4h0Xxx8adIuhF4LsdRh8OaCfO8q8kFhEkOnQbFbcsa2S+ezbdrSQBWbd97wKx8ReK/Dum3OixSNa2VrcrHdRRt5MrSbmZYpHj2yOqyRb1VtyxyDcu1m+b9CPgx8TviN+zTpuh+Gfik2oXnhS1MWq6ebLa2reHv7RVWttV0edmaO4sblH2zxfNbySb4Zo0Z1aT9G7VPEOr+KrH47/s3ajp1l8TdXt2nu7G3ZofDPxEsrf8A1zRq3/HrqkXPmxSbZreTKs0kf75v0D/Z/wD2ivA/7Qvhq51LQFm0nX9Gl+y63od+vlajpV4vytFPE3zbdwO2TbtbB6MrKv0ZRRRRRRRRRRXiXxm+BHw1+PXhI+EviVpQv4Im8y0uVPl3llcfwz206/NFIv8As/K33WVl+WvwF/Ygbxp4z+LvxR+Ii28Nlr3w28BPpujrCnkpFJEkVvDL8zNteWKKVpXX7zSvIu3K19heAfA3wu+Cvhj43fGzx7pQuvEVtqXiOeVzPLJCdNguntbayilkj+b7ZeJ5bf6v7R+8XcypLE3knwI/b1tfBv7Mvhn4M3ElvpesyWa6Tpmu2TedFZquPtbXNm3+kJeW0bnyEVXju5DH5bLuZV9h1zx74fudN0b4V/EmPV9K8LW9nFbaL8JfCiPeeKNTs0VVjm8Qz27boFlX941t5kf3j50jsGWvpTwrpX7XOpaPaeHfhP4J8IfAHwfCNkNveL/a+pIv8Lra2HkWcTf3laSRt33mrxH9p7WP22/2Wfhe/wAZJPjHbfEGysr61gvtLbwjaWcCWtwxVpWljuHkVVbav8P3h8y1z/wy/Yn/AGYP23fgx4d+Pmp+Erj4ea/4oW4kuh4fl+x28ssFxLbtKtpMs8KRyNH5m1V7/eb7zdb8Mv8AgkJ8APA3i218Ua5rur+J49PkWWGyuRbpauy/8918tmf/AID5dfq7bW1vZwR2trGsUUSqiqowoVf4av0UUUUUUUUUUVEyq6lWGQ3UGvy8+OH/AASs+Anxj8bXvjuy1PUvCeo6lKZLmCyW3azdm+86xeWrLIzfNu8xv92uE1P/AIJxfsrfsz/DzxT8Y9S8Pal8TNQ8H6VcanFZavcq1vNLaxGTa0FtHErKzL83mLIu3PytXOfsk/EP9sH9sHw1r3jTwr8TLL4U+GdCvU0zTbGz8JWl3ayokQZhH50+6NYlKrsWR9ufvV9V6xov7a/hjTbjS/FFh4N+PPhqVPLubKWBtA1K5R/vLsma6sW/3W27v71fNXhz4haP4D8R3Hgn4N2F74LvboSjUfhB43VbOy1SKX/Xf8I/fSNLbxO2W2xRyNbzZ/1cf3q8+1r9uzQPB3wW8S/AeygeTUdKtLuwhvNeLWv9naLKnkx29/Bu+1S6lab/ALH9mjVvO2C4aRY2Zqw5vCHwq+Of7DngXxfpOmiPxp4f0+C0tJVZwlpe6dLDDqsM6qvyRTwILlovm+Vnm8tI1lZuF/4KCDxl8OLn4LfHH7Nb33ibStU8S6EUuCby3ubK1vXWytZHbbJPF5Dyo3mbWbca/Wb9jz4E/Dn4OfCXw/q3hXSvL1/xRpdhe6vqVw3nXtzNLbpJsklb5liiztiiXaqqPu7tzN9g0UUUUUUUUUV4l8avjh8PvgH4Gm8efEbUvstnGRDb20Q8y8vbpv8AV29tF955W/u/w/eZlUM1fnNrEPiz4h+KrP41ftP2Vsmo6fC+q+Ffh/d3Kw6T4bsk+7rXiSdl2rJ/ssu7dmOONpN0cXwx8YvjT8R/2k9a1j4b/A+71C/m8USf2XfatJbNBqnii6ibd9htIN3+gaRbKTJLHuVY4z5l1JJNLtfofH37MSfs2jwB8Ob7Wn1n4heI9J1YyRfaZXtba41aK18N2UVpFI20srXu9pdqs32cfKkaKteBaz8PbP8Aa9/4KD3nw18M3L2XheC+/suK5tzu+z6N4ct1t98LN8q7kt/3Tfd3OKm+DH7RPxK/Yg/aO8SeEvFcsmtSrrEWneJZbh/Nub6305riOHyLmfe0aMsyyKv8W1N0ka7q/qm0LWdL8SaLYeItDuEvNO1SCK6tZ4+UlhuEEkbr/sspDVu0UUUUUUUUUUUUUUUUUUUUUUUUUUUUUV//1/38ooooooooooooooooooooooorCh13R7qeSztr6CW4iOGiSVC6f7y7q3aKKK+UP2tfj1dfAT4S3mteFbM6v441p/7O8N6TFEbme81GX7u2CP8AeSLAuXZV9Nv8S1/Jp8VPjX8WvHum3HhH4jXjSMmv6lrl4JE8m5bVr1YoZ2nXt5SwiONNq+WuVX5a9B+PWn6V4Y8MfDf4V+GLl7+X+zkuL2CJSjpf+bLDJBMv8U0V6bza3/PF4l/hrxbxF4bsdF1hFkvVlCWz3bMhBZ2QtHA21pImb7SwSXcrMyxy7lVtu1v3d/YK0/Rf2p/2bb74aeL7m70vxh8LNQ8zQ9bhhW21HT7XWYmuIGjX5laCVjNG0DboZrcIu37u34ZNr8Wv+CevxJf4ZfFLT21bwNrrpcDy3mj0++lt5VVb+yulkaSzvII/n82FVmjkwrK0e1q/Sj4i2MfjHxZ4Z+Onwf1+38NeMNStbWPwp42jdZNI8UL5SLJoviRY1WOK7aRCsTMqqzYVdsiLGv2f+zp+0xpfxkOo+A/FmmP4N+KXhbC674buziWJuP8ASLZv+W9s2Qyuueo3feVm+tKKKKKKKKKYzKo3E4FPr+e/9nnw5qXwz+Jn7Z3gvSlFvre1tJ0dSFRN+s3lzDYGR/7u64hbc33Vzu+Var/HbxVqGq/C+Hx34PjtNW+B3w512Ka+utYv7iwvPiDrju63N1ZSwfvPLgkYtBtZY1YFl3LF5a/N3wV+EPxL+M/xF1z9p3xFbarpljawy6qltocFu2vXFukX7uZZWjgt7eWSJS326bbNcSb5LeOSTc0fpvw5/wCCkng34Q3GseF/h/8ADW28EaXFKoH2SNtS1S+lV286XUNRupIpGb+L5reVutdDof8AwVl/af8AEPjmLQ/BXgjSPEllqDb7OxKSzaj5Kruk82W0mWNWXBZmaFVVfmZdvzV9veB/+Co/wW1m/t/Bnx0sI/BGqXv7qVodQsvEGkfP8u2W5sJJWTr8yyRqq/xN8rV+nOgzaHcaRp914akt5NGlgR7NrUobdrdl3RmEx/L5e3G3b8u2ukorD1SG6vLC6s7G5azuJonSK4QK7ROysquqt8rMrfNtb5eK/LfX/wDgnD8RfEXhu8vPEn7R/jPVfHnnfaLLUGuJYNOgdfmVfsazOy/N/FHMu3jav8Ldr+zj+0v8R/B/jyD9lj9sJY9O+IaKq6FrqHbYeJLf7qtHJtVfP4/ur5n3WVZPlb9L6KKarKy7hyKdRRXzV+0R+0z8Jv2afDA8RfEfVNl/eJJ/ZulwfvL/AFCVP4IYv7u4hWdtsa5G5vu18C2H7NH7UP7ZmpJ8Uf2l/GOqfDDwtcKz6P4P0KVo7q3t5futdyN8qy7cbvMjeRuV2xf6uvUPAX7Nf7Uv7OXxF8Lp8GPiTP48+Ft9dxR65pPi2fzbqwt9w8ya0nVfveXnasexd2Nyurbl/T+qUwhMMi3G0xENuz93H8W6vzJ+JH/BS79nT4bahcfDv4SxQeMtZsA0cUVpd2Wj6JG6H7jajdyRQ7efvQrIv/j1fCvj/wD4KuftS+GfGcejar4D0Lwzpz7LoRStJNLPYE/M9teNcLby7lB8qWONlZv4W+7XMfEn/gqF4d+Ivh638N+N/h1Z+NtGuJl+1aZrUCR+XHt/1ttqFuyyRSqx+8tn8uDtavMvjp8DfH1xD4S/aZ+GWn6tLZtFFcWmkeKYItSvRFak+WsNyyyx6lFEqHyorpVvFhUfuXhTcntPwJ+IWq614U8e/HG/0WK/+CXiq7i03xjotnqd1qPiHSpVg2t4ilkZVZZGZz5rQ7VaP7se2Krn7alrqXjz9nv4K+Bxq6eJfEE3jPUtHivUVHivk1JzNaXSsvy/6TaXVtKu1fl3/wALLX9Cum2Fvpem2ul2wAhs4khjAHRYl2r/ACrVVlPQ5p1FFFFFFFFfNf7QX7R3gn9nrRbabWIZtc8Ua9J9l0Hw/YjzNR1W8b5VihjXcyx7iN0jLtXP8TMqt8LeCNJ8Xax8XB8YfjzJY+IviLoW25voZptvhX4c6RxJInm/NHPqrRfwqzMufMkZY1VpPzn+Ivjf4hftr/FaX4CfAC0udQ8Mz3s19dyyyO41B1VVj1XWLzdEzfMdvlbVjt1CQ28bbVVv3g/Zk/Zm8Pfs8+HbRby6k8TeMW0+10671q5VQ/2W1RVhtLZP+WFtHj/Vr95v3kjMx3V+TP7X3iu31v8Aax8RfGmWYvD8JLO9g0whvkjl0O0Rldl/2tb1S2iVv+mUi/7ur/wRq+EWzxZ8Qfi5cuLhLGystGtZlO9DNeKl5dpu/vRKkKN9TXl//BZb4NN4b+L3hr4zabbiGw8YWLWV5Ii9dR077rSN/ekgeNV/65H+7X6G/wDBKH41x/FD9maDwLqVwJNa+HM/9muCcubCXdNZP/uqu+Jf+uNfqTRRRRRRRRRRRRRRRRRRRRRRRRRRRRRRX//Q/fyiiiiiiiiiiiiiiiiiiiiiiuJ8a+GovG3g/XPCN5dXWnQa7ZXFjJcWUvk3UCXCGNnhk2tskVW3K21trV+d3jb9jTx7E8mn/DrwH8GbvR4PktF1Tw3e2l6kX8PmXVtcSs0m370i7WZvm+WvmDx5+zz+3p4OitW+FHh0+G5rWdHll8G+M797KSLd+8VdO1y48v7v3VXau7Hy16JZ/tMfHf4XW8x+Ini7xT4bhtfl3ePPh99psmb+7/aXh+4Tcv8AttG3/Aq9B8N/8FE7p4Y2vNS+G3iSN/8AltZ+LJtEf/gVrqtgrK3+z5jf71c544/b18Xaw4i0rxx8OfhlpRbE18NWfxhq+3/p2sdOhWNpP9mRmWtjw14N+Pfxu1S51b4bx6r4PtdZt2tdS+JHjG3RPEdzZt9630HSY9senWzfeV9sW7Ik+aRdzfnt+1l+zV8D/hp+0z8Mvgr4DsvK0vw9oJ1nxPeXdxvlu7a1luLy4lu3+6srQQsu7av341VdoVa/OHTp/FnxK+LGm3kV3Emu63qcFvDdj5Ykn3Iv2jd/DtYiVm+rV0Pw/wDFngmL476X4o8TxLceD7O+i3W145US6ba7Y4LeRlguv+WUcat+7bp95P8AWL+5X7IvxFbRPiNqH7U3ie9EHhH9onX9Q0aMnaItKn0ufydBhmb+Hz4BcRbvu7hF/fr9RfjN8Gfh78ePA1/8O/iZpMeqaRejIz8s9vL/AAzQP96OVc/Ky/7rblZlr8QNX034q/8ABNbxnqlj46a5+IHwX8Vx+Q8VxAt1ZagE2RxwTK3y2d6tsCq/K0MyxIv8TNB9HweHfht+0X4Nj+LngLxo3hEeEpn/AOEM8Xz3KSarpzRRLNJY3e1nknsY4zJ5sd4qSW6q7bp7dvMr6q/Z4/an1LxL4of4D/tBafF4S+LunRLJHErf8S7XrXb8t7pUv3XVlBZo/vLz/dkWP7pooooor86P27vjr4+/ZwvPhV8WNI1gWvhCLXv7N17TzFvW9S6VWX5vvL5UEdzIv/TRU/2lb1z9r34jWvhb9lDxt8SvD2vmxSLS4rvTdRs59nmSyyxfZGiljblZWKr8v3lavkP/AIKIWnjb9pf9kDwr43/Z7jvfFGi3t/aarNb6Yrvcz2csMsa7oI/3j+RM482LazKw3N9xtvt37AOoePvD/wAPNQ+C/wATnvzrng230a8jTU38y8htNZsEuPs8rfe/cXaXUaq3zLGqL/DXyT8QPhGvxN/4KH/ErwjqWpnRfh2mk6L4j8YyxTNbNcxWFg9rHaSTqy+XDOk5af7u6NC25WXdXyl4n/4Wz/wUZ+PVh4b+AmiWul/CD4YTJbaWtzG0GjW9vE3+vnjVfmluVQbYFXcseF+X95JX6W2P7JHxs0fRJ9B8TeKtO+I/h+VXB0CK51XwdbosqjzE8/TLif7Tu5+e7jkkkyWkkauJ1X9lr4BeGdBbWrb9mvxb4e1zw5bv9ln0DUbe6uNys8m6B11N1nZmcruuIfM24Xb8qqv5d+A/+Cd37TnxS8Z69eaT4b1XwD4X1KV/N/t24Vb17WWVZI4pl2wLcydHZdqruX5trbd36D/DH/gjZ8NtKdr34meKb7UJmiUR2+n+RsjfjcWluLdvMX5fl/cx7c/xV+sXwp+Gnhj4O+AtI+G/gmJotH0WPy4Q+3edzFmdtqqu5mJPyqq16hRRRXzb+0h+zn4G/aX+Hk/gnxYjWd7at9o0rU4BtutNvV/1c0Lf3em5P4l/uttZfnH9lL9ofxlZeLrj9kr9pi4W1+LPhhW+wXx/1HiPS0XdFdQv/HNsB3L8rMoLfeWVV/SCvy0/b5+LPiDX/EvhH9i74aa/beG/E/xTDPqeqXc3kxWWjL5u5Fb/AJ6XLRSIqr8zKpj/AOWqst34s/s2fE74Z/syeCPhL+zv8WL7TPGXgKWXUdPju7tYZfEDW6vcTWuzd/q13Foom3wqoCyfL+8X6i/ZV/aC0f8AaX+CWhfE/ToTZ3s+bXU7XDBbfULcL9oRf70e4hlb+6w3fNuWvpyvmn9pz9obw1+zV8I9V+IuvOlxqCq1vpNgWw+oahKv7mFQvzY3fM5X7sYLV8tfssfsn+LNV8UP+1N+1ssfiL4sa4Yp7C0nTdb+HrZfmhhhi/1azLn/ALZ/wt5m9m/TuiiuS8X+E9G8c+F9V8H+IoftOmaxbS2lxH/eilXa3/Aq/JP4l/8ABHD4O67BDcfDzxLqWk3kRPmx3f2d4pV+X5VaCCLym6/Myy9fu1+cvxe/4Jm/tR/Dd7GHRtOn8d+GLeeQxQabcb5YmlZVkVYmVtnmqv8ArfL2ttHmKrbY6/SjwJ+zd8B/E3hPT/FHib9m/wAc+I/EV5afZJR4hvbWO5Vdnk7G8zUbOFFVc7ZPJSRf9Yq7q9MtP2RvivJ4fj8MfDLVLH4M+Hgmz+ypL/UvGkUkW7dsktdTmisYv+2Mb7f4ZPutX5s+LPDH7Qv/AATe/aBX4x+I9Mtde+H3i2VbPVG0tXOm31vKv7y3mjmZ5Irn5TLE0zPubP7x8y17z4r+GPhTw5+1J+zxr/wtvl1H4LfEnXrfX9GswWe30vUrNHkaK1Vv9VFK06yeV/DIhXaqptr9N/2vNc8WW/w10/wL4FuLmz1/4hava6BBNZSLDeRwSpLdXrQO33JfslvMqv8AwsQ3avgv/glR4A+L3wd8EfFLxX8cLPUfCmhSzWs0Uet+bbMj2CXDXt1sm2sse1490n3W2nrtr7e/Ym+LWm/Gv4Qar8QbDWJ9VS/8UeIX/wBKdi9tC1/LJaQbW+4q2bwMqfw5ryf9ln9oXxd+0N+038Yr/SPECXXw08GLb6Pp1nBGpgll81/LvY5/vO0vk3G7b8vlmL0r9I6KKKKK+OP2if2prD4P3+n/AAz8BaU3jf4teJhs0bw9at8w3/8AL1ev/wAsLZcFmZtu7B+6oaRfj6z8GWvw40nVf2ivit42tfE3j29aOPxR4jtriKP+wtOlma3ay0Pz9qwQKyTRNcwrJcMyPDDC0zs0fzHf+LvH3/BQDxHpXwe/ZjhuvBXwu8L3bXNzIsLQQWzRSq0F9f3O7dcXcrCSWK2X+LZJJI7b2i/ZX9nT9nD4a/sx+CIPAvw+sgjPtkvr+YBrzULjb/rZ3/Pai/Kv8P8AFXpXxS8e6H8K/h14k+JHiJ9uneG7C4v5hnDOtuhZUX/aZsKv+0RX8oPxY+J+m+JvB2jz6xeuI/H9xZ/brhEKTmwguJdS1aXY33o59XvZlib/AKcQv8Nf0X/sFfCj/hUn7MXhayuNPj03VvEvm+IL6CNdixz6o3nRxbf4fKg8qLb/AA7an/bu+Ax/aF/Zr8U+DtPg8/XdNT+1tHwMsb2zVmWJf9qeMyRf8Dr8H/2AvitZ/s//ALSXgnUkuGtvBnxWsU0m7EjfJb3+/wAn95/CrRXsYZd3zLbzhm+9X9VtFeT/ABA+M/wk+FEIm+JHjLSPDW4ZRL+9ht5XH+xGzbm/4CtfG/ib/gqX+ydpF6ul+EtQ1fx3qLcLb6Dpc00jt6K1x5Ct/wABZq5lv26f2j/FF6yfC79lTxTeWLf6q612f+x96/7SyQNGv/f5q8+uP2zP2zZ7iaNfA3w88L/ZpHilGr+MbCR4pFbaySLDdqysrfeVl3VzF/8AttftawyGH/hL/gRZP/ck8RPMw/4FHd7axZv21v20xzYeLPgZqB7LF4gRM/8Af7UYq7Twr+1n/wAFF9V2yWPwr8DeMrfP/MB1+0kZ1/2fL1Of/wBBr0gf8FBvi34H8yT44fszeMvD1pb/AOtvNJX+1YF99zRwRqv/AG0r0DwT/wAFPf2OPGDpbXXjCbwzescGDWbG4tmQ+jSqssK/9/K+x/BPxS+GvxKtGvPh54r0rxLCoyX029hu9n+95bNt/wCBV6LRRRRRRRRRRRRRRRRRRX//0f38ooooooooooooooooryr4h/Gb4T/CW1F78TPF+l+Go2QlRf3cULyD/pnGzeY//AVavjvxv/wUa+F+jWQvPAXhbXvF1pKG8nU5bdND0Z29P7Q1VrVf+BKrV8ya3/wUl+MOtwNN4X0vwd4aSP74lm1fxU4X183RrVbP/vq42184+Mv+ChvxZS8t4tT+NN5phuf+WWg+F9CeFf8Aeku9TnuIv+2kat/s14lqv/BQDWtR5v8A4mfEy+3jn7JfaVo//oizl2/8B3VvR/tYeEmSOSb4y/Ex5CMlY/GUoI/CTw+q/wDj1Tp+2n4V0G+8qD4z/F6IsFPmLe6ZrUQ/8CVtd3/fK17V4P8A237zUXiaw/a51DSC33LXxX4CtZVJ/hEk+nNPt/3ty19e/D79p79p/Ugn/CNeIPhT8a42+5aaHrj6Nq7j/aiu90a/7u1a90i/bXl8JDy/j38JvGHw3SIZnvzYf2zpEX/b5p3m/L/teXXfeEtc/Y2/aJle88LjwZ44vJRvaM29lc3g95IpI/OX/gS17F4d+EPwl8H3iah4S8EaHol2nKzWWm2ts4/3WjjVq8c/ag+Pn/CldK8L6PperaRoviDxvqy6VZXuvS+VptjGqNNcXdx+8i3rGgCqnmLukeNdy7q/Jj9o74MWmhaF8SPj3rH7QnhTx5qPxC0z+wLm8ubOaKKH54ZFisn0qa8VJNtqqKjR7WXfu/jZvzJ+GOlOt7rcnhLQtU1vVNG0rUrG3i0yFtSie41SJrOCWSW0Vl3/AOkSsrfKv7iNfmZttfshof8AwR++GXib4GeFrfWtQ1Dwr8TP7OSXUbuKT7Tatez/ALxopraT5dsGfK/ctHu27ua/PfRD8Qv2FfHeu/s8/tNaFLrvwm8cjytStYWZ7W5iyvl6rpcrbdtzAwVv4W4CttYIy/tF+zn8e7/wRqHh74MfFzxFH4o0TxDCr+AvHQb/AEXxBZ/8s7K7k+6mpQL8u1vmkx/z0/1n3b428GeF/iH4W1PwX4x0uDWdF1WIw3NpcJvikT/2Vlb5lZfmVgGX5lr8K/il+zd8YP2EfiGnxO+Ct5/aXwrvUS01GxmjT7PcW3muzWOtblePbLHIYIL5o9sfyLNs3NI3q17efBv9qn4WW83g/S7+yh8JalcTaho1nGy+KfA1wyxeTdaTEu1mtIJ0LT20fmKytuhWKSJYF+ifhD+0149+D/jay/Zw/bHaKz166Gzw54xC+XpfiGLhVWZm2LBd/MFZW27m+VtrMjS/pbRRRXD+OPEjeDfB2veLktxdnRbC6vhCZPKWT7LE0mxn2tt3bdu7a22vyK/4KaeKv+F9/DP4J/DP4dg6hcfETVX1q3aDbL5cFhaNHIrfNt3L9rKsu5fmUq22vy11D9ozxXqH7Id9+yJ4wklbV9D8Q2DaaB+9kOmotxJPa/7XkTrG0S7t3z+Wv3Ntfev/AAR9/adjjfUf2X/FV2d87S6l4c3ZPO0yXtqvou0eeq/9df8AZr9NbDVl0b9uzxLo5kEdvrPw603UZsnC7tO1W7hVm/3VuDX5VX/iDx3+1b8SPGfwy+DspsNT+OGrxat4k1dFYrpPgjSFWz0qKRf+el3GhuWTcvmLJEv3ZW2/onfeJYv2W/gXe+Ev2SvhyfGOn+CLSd7u8kuEtrI3UHy3DyT7fMvrvcC0vkr5a7TG0kTKsdfi/wDED/go/wDtm+JIZtcXxHaeH9K1C2aS3s9JgtU8lWby/N3edLeJtbO3zGZWx91lr9NP2avhb/wUB1DwZp3xB+J/x5Hhu21GJLqPTLzS7TWJBBKNy/aJZGi8pmX+FZG2/wATK25V/T/wUmtp4fsYvEGsW+v3uxi+oWlutrDcKzNtZYlklVflx92Rt2N3y/drvKKK+AP2v/2v/E/7PNxb+E/h58M9Z8d+KdT06e/t5orWV9Lt4otyyNNJCrSO0WN0ka7flI3SLuWvZf2Wv2hPDn7S3wb0H4i6LeW82py28UOs21uCn2LUkjXz4fLkZmVdxLRbmbdGQ25q+mqK+Dv24v2b7340+AI/HXgB5NL+Knw93ar4c1G2+S6d7f8AeNabl+8suPl/uyY/hZt3qX7Jfx3039or4FeHPiNDOras0K2eswhdht9UtVVblGT+FWb51/6Zslfhz+1/8Y9M8D/Gf496V8fvhfF4g8aeLYLfTPCFzeBHsNO0NUljhvbd2/eeczYl3R7f3wdd0e1lbwf4F/Gz4vfsN/GnR/Gvxt8JXmtx694figt1vrjzLgaRcFJIZbC5ZpY1Vdm3Z93bmNtv8P7ff8EzvA3jrwj8AZ9V8T2dvpejeNdUuPEeg2MLb5rbTdSVJIllk+625QGVfvKp+brtX9H6/Gv4T/Zv28/2vtc+Lniq0mf4Z/A66+weGbUjda3+qeaWkupG+67fu0l8tf4fI3fxb/2UqJiqAs5AA5JNfkr4f/bu8SH9sTxJ8I/Ddlc/Fb4e3d7p1pb6noNjvbQbq4CwyJNLGvl3FssgZmlZlZfn2s23bX630UVzesxanNpd6ul30WnXjQv5NzNF50UL7fld03Rb1X723cv+9X5w/Hb4N/t3+JPDF54k+Df7QNrqskKNJDpltpFppSTbPm2R3iyTtv8A7vmMq/3mX71fkL4L/wCCgP7bvhq5gh/4SxdR/seS4F7aavFaStcC1bdNuaaRJmdeV8u3ZPlX+L5mr9l/g58dtc/aN+Acd5+1J8MINH8F+MrZ4pdRgm+06XJFuVVe5iZvtFmrN80U+6SOPbuaaJgtfnz4/wDCXj79kTWYvgZq0smteHNB1y38e/DHU5z/AK260t/MvdHkZfl8ye2eRVRdu6bYyr+++X9RvH/jbS/Hf7Qf7MNxoE4utE16HxH4jt5B92RItISO3f8A75vTXyN/wVy/abj8A/Da3/Z58NXbR+IPG8aXGpFdwMGkI7Lt3f3rmVNv/XNZFb7y1+T3wg/ad134Mfss/ED4I+FZpbTxL8RNUtPKf/VG202e123Uqt91WnURxK3/ADzYyfLtWv0R/wCCUdvqPwO+IXxK+F3xCT+yptT0LSvEkctxthiS2tfMjnfezbdqtcBd3+wfu/Mq/sx8I/iDbfFX4f6T8RLC2azttbV5oYmfeREsrxxszbV+ZlAZl/hzt7V6tRRRX5+/Hj9qrxIfGzfs5fst2MXi74r3isLy5f59L8Nw/da5v5Pu+Yufli/vY3KzMscnyro+lfD39mPwh41+IXxi1PUJn1t/smpa7fRPF4m8ZatFcL9pt7CJm86DSl2iJV/dNNnc0iQqjSeG+HfhJ8a/2/vibaS6hCvgP4M+GWnhi0aO3i+waTHLE0P2W2jjjihn1L52kaTay2bEKzNIrRL+5Hwp+EvgD4J+CNP8AfDbSItH0bTh8kUfLs/8UssjfM8jfxO3zV6tX4wf8FQPjZdaraaf+zh4PvYoHup7W+8RXMjfuLZPmmtLeb5W+X9295Ov8MNv/t/N+U/7Lnwoh/ax/aw8NeDLS0km8DeHBFNMko/1eh6Xjakyq21Xu5Mebt/5bTu396v681VQAoGAOlSV/LF+1P8As5eIfDHxY+NPw20DTpZLDRY3+JXh+WCNsQWVxKkeowx7flRdpLbv+nJNv3q+/vhD/wAFFPjJ8V/hVoWl/Cf4Qap4w8cadZJb6xrN/LFY+HobqJNrXEl2zbW3Y8x42aJlyVVm+9XzX8WP2jvEUvnN8ff2pJBK5zJ4X+E9or7Fb70X9rs0Uasv3W8ySX/gVeZ+FPC+pfES8XU/2bf2QZ9dmnPHiDxzd3upR3jfd86RbiazsfMb7zfM67v4a+t/Cn7In/BSPX7OOx1D4m+H/hNos5y+n+GreKxlgX+7s0y2gVv/AAIb/ertP+HQ2j+LrlNQ+Nnxp8VeMrzOWkBSNv8AgLXbXjV6Bo3/AAR9/ZD0/H23/hIdVx1+1aki5/8AAeGKu/s/+CWP7ENom2XwFPdH+9Lq+pbv/HbhVrU/4de/sOf9E4/8qup//JVcv4j/AOCT/wCxhrdv5WmeGtQ8Pyf89rDVbpn/APJqSdf/AB2vLNU/4JZ634ey3wW/aD8Z+ElT7iT3D3A/3d1rNZ/+g14L8Qv2HP8AgoLYRSMvjHw18YbOI/JD4gtbW8vJF/u7tVtpdn/Abpf96viDxt8OfEXwwuF1D48/s46v4HNrJuOv+Db27slib+/umbUbFm/2Y2i/3lr274YftTfEbw28LfAr9pYawnUeG/idaNbO+z7sS6kzT2//AJN21foB4S/4KXXHg670/Q/2uvhzqXw5fUNq2+uWIbUtDuf7zxyx7tyf9cWuf96v0l8C/EfwD8UNBj8TfDrxDZeJNLl6XFjOkyBv7rbfuN/sttavQqKKKKKKKKKKKKKKK//S/fyiiiiiiiiiiiiimMyqNxOAK+OfH37ZHw38Papf+FfhrZXXxK8TaeD9rt9GMX2DT/8Aa1HVZmSztUXHzbpGZf7tfld8df8AgoTrGoPe6frnxINosStnQPhu6pj7u1J/E97G25+fvWFqy9fm+XdX5qWXxm8b+MPG4T4S+ChbapeSs6DTo7jVdeuX/heTU5vPvvM/vNatArfwqlfY/gv9hL9vH4wXp8R3ujaf8PRe/vBf6vKo1If9t2+2aorf9dJFr3+b/gjl4m1LStQ8UfEn4vz6xrEFtLJ5UFi83mPEhZU+03FxuZd3H+rr2L9mf/gmt+yZ4/8Agd4F+JHijR9Q1zUfEuh2F9debqU0MSXVxCrTLGtv5WFWTKqvzV9R2f8AwTE/Ygs/+abpN/111LUn/wDbmvNP2iv2H/2Rvh1+zz8SvFvhj4bafZato3hzVLq0uDJcSvFPFau0br5kzfMrYatzw1/wTG/Y41LwZoTa34CLan9gtTcTR6lqETST+UvmOyrcbfmbP8Ncdrn/AAR4/ZK1cM1hL4i0MnoLTUUdR/4E28tfK/xG/wCCKUNna3OpfDP4nbDArOlvrVlhNq/N811byfL/AN+a+Yvg38LP+Ckfw8+HWjfFD4Ux67qfg/UoluLS3sNWaQm13fu5YdOab5llUbot1vJ8pDbfmqtrX7RvhTxN4jOm/tKfDvTm8Qwvvnn1nS5tA1uN1+639saLHFI0m77vmaZt/wBqvs74R/tReJPDr28Pw7+LButKXy0GifEaeLULI7v+Wdt4s0xpVif+GKO9jVl43LXnH/BSn9oGw+LPgzwR8KPF/gS+8E+NYtVGpXEuoLDd28Wl+Q6yT2GoQM0dxbSMwZmj2/6n5lVlWvy5+MPhyP8A4T7RPh34P0v/AIqG6tLVNRgtFw1xq+rytefZVjX+K2W4itNn/PSE19DfBLxj8Hv2TPG/jXwF8fvA03jHxLZam+mx3ml6pcabcaebJmjk2yL5H7udn3LIs27anzKq7d37W/sY/H7SvHPjHVvhj4M8HW/gbQbO2OsAX+vS65qWsPcMsf2i0n3SwywReXtldbiXaxRdq/NX1x8ef2f/AIb/ALR3gK6+HvxJ08XdpLuktbhMLdWVxt2rPBJ/C65/3WX5WVlr+e7xDo3j/wDYL1+//Z3/AGjtHk8ffArxdM08EkAZMOrfLf6ZK3/HrfQcNLFu+b+9tZZK/V79nj9pqbwjYeHvC3xU8TJ4u8D+I2WDwj8QB8sV3/d0zWv+fXUovu7pNqzY/wCeitu/RTUbCx1KxuNM1G3juLO6RopoZFDxSI42sjK3ysrL8u2vxd/au/ZG+IHwYSX41/sxS3MFto264k023jWeW1iSJo5LeSKT/j6094vkaJtzQxgL+9t0RYPkvwn43uPHdrr3gy70f/hL/h/dzPd694Mu7t5p9N+Zo5PEHhrUG83ZAs/mbo1mlWH5/MZ4WaWP68/Z5/a61b4BwaN4X+KPiN/H/wAE9Xn+w+H/ABvGGkutHnT5f7L1qNdzJJH/AAs275fmjaSP/VfszpeqadrOnW+raVcxXtndxrLDcQuJIpUddyvG6/Kysv8AEtblFeDftRed/wAM0/Fn7MSJf+ET1zYR13fYJq/Fz4E6V4gvPAPxL8ea7dm41vwRJoPhfRdUto3nfTrq/uLfz9Sa2k81ZJVUWiT+Su64hi2s255Gb5Q+J/g3TfiX4e8O/Hnwra2+p6roXm3Him0hZ/Kkit2eaeX94vnbfkk/1ytJtO2RWZGknm8CWdn8If2zvg14r8KRmC31vXrKCR4t2ySK/lS1mZW/2opz8u7d/eXd+8k/Rf8Ab3+I9x4F+MPj2/0W/TT9U1T4faV4PhuGLbbZte1S7uLiZmX5l8qytJn3L8y4DVb/AGYvDOifs+/BOHTfHmsTaXrnijyLjxLPZrLNq93IsW628O6TBCrXG+CJw1y0K/6O0jxx7WZpIPYLDxv+0T8XfDlx4N8PeBNT+EHgvUbqDTlN1ZNBqNnoMW1WWygWFo4p54yd0szbYVxGsLMnmyfn7+1Zc/AjVtfi/Z+8C6foniHW7XVVv/EfiiJfJew021WJWsl1C4mvGadljC7Lf92q4hjtfMbyo/lv9n/4CeOP2zvibqPgnwFcSaN8NNCmRpsCWG0trVd6wOyfMstzt/56N50n95VDMn9S/wAJPhf4S+DHw+0T4X+CLMWWi6DD5MMeWLMzsZJJWZvvNI7M7f7Rr1Kiiivxn/aq+FnxP/ZD+Jg/a+/ZhtWi8Hu8M3jbwzZO6QXm2V2mu2g2tGsbRvtZ1XdC37xV2l2X9IfgB8dPh/8AtG/DXTviZ8P7wT214Nlxbsw+0WV0q/vLedV+7Iuf+BKQy/KVr3eivxz1nVI/2A/2v21rVbxbT4M/Hu5llnVRiLRtcTZulb+FYmaTdu+X92x+X9wtfFH/AAUT8GePvH37bWp3lnpcnxA8PeG/DlhrtxYWk6wJZ6Dao0l3FLcr/qvNZZZFb5mbzk2qzbVr4v8A2mv2kJP2nL3wLoPhrwSvhnTvBmnroejafb3UupXD2vyLBE0jKrO6qgX7u5s1/QB+wP8AGbw34W/Yf+H/AIl+MPjHS9Ht7Zbywgn1C8htVS3s7qWGCFmkZcusaBVX723Fec/tB/tTax+0zrFl+y3+xLrn9qat4gJfxD4ktA4stK0naVmVZ9v3m3D54/8Armu6R/l/RH4G/B7wp8BfhboPwp8G23lafocAQykYe5nb5priT/ppLISzf3c7V+ULXtFfj3/wU7/anvvCfh+L9l74TyTX3j3x2Ire8SzLPPbWF021bdVX5vPvPuKv3vLJ/vpX23+yf+zL4U/ZV+FNn4B8PSPfX1w32vVL+VFSW7vHAVm2r92NFASJNzbVH8TFmb6poorjfGPhPQvG3hjVfCHiqzTUtH1i2ltLu3fdtmgnVlkT5fmHyt95fmr+W79rb9lrx/8AsT+LLXU9EvZtS+GWvXYEXmB57eVtrboLuBv3ayqhOzc25v8AWRsrBli9H/Zw1r9nnwH4v1DwF4u0fR9M0T4gy2Op+E/Fd1vuJNMlVopJLSa6hms7yzbcg8r99E0bENIzxustfqLdeIP2jvgHo+o6D4K8OXfxT8HafepPpUNvbt9tNhL/AMfFgyrD9nlttrs1tJHIrQ4Rds8a+W3B/E+w8B/Hz4RX/wAO/DVzc6B9naC80Sx1eCXTdZ8G64ny21vPBJtkXTblj9mWRd0cLP5cbNGY1g+bf2IPHmrXvj74CeA/FlyJNY+Guo+KfD7ptYMLfWdMF9bI25V2tBLaXVsy/wALQ7e1eA/tfWK/Fz/goZ430vW4mutO8M29lawxP9wLBawttbd+72+ZJI/7xlX+JtyhlbznwF8OfC+maz4t+PfjOxit/C8VvdJoEBb5L17VpbVnbzlZvma3dvmj+8TJtdUeJ/rHx7eeJp/2e/C/x0huUuPGNn4rTQ9Q1eWG4jt7+11mytbyPy4mWK4eKxuUgjtluPM/fQ+c3322/oz/AME7/HXhjVv2d9J+Hdnr0Oq+JfBU1/Y6rb7/APSYH+3XDRPIjNuZJUIZXXcrcruZlavv+iqrusSGRyFRRkknCgV+Rn7R37Z2tfEi81/4X/s4eILbw74a8PLjxZ8R7o/8S7S4G/5Yacy/8fF3L92Ly9zM3+p/56x/A2u+JbH4d+D7Pwv4RivvDXwu1KVbnyLe6ZPFHj64i/eT3d/fQK32fT4F3NL5beWqh442eTe0X0p+y/8As1fFX9prWz8WPjRcy6X4QimWDT7aHbCn2Kzd1gt9IWOSXyoOSzXnmM0jHdCzSf6Sv7e+FvC3h/wZoFj4W8K6fDpWj6bEsFtaW6COKKJPuqqrXS18Yftf/tf+BP2UPAs+qanLFqXi7UonXRtGD/vbiX7olmVfmSBG+8/8X3V+Zq/lG+Jfxd8RfEu/fUr24urjUtQluJ7yeRlMl1eX+xrqVlVflZ2QRKqttW3SOPb95m/pi/4JtfsoN+zj8G18R+LbI2/jnxqsV3qSv9+zt13NbWm3+FlV98q/89GK/wAC19wfEL4leA/hP4WufG3xI1+28PaJZf624un2Lu/hRF+87t/CiqzN/Ctfmr4n/bg+KXxf8Pah4h+AGlWPw6+H1q7RzfEDxw4trM/eX/iXWf3p5ePl/wBZ/daNWavy+8RftPaN8Mvih/wtP4La/wCIvixrkFjcWHi7xL4hixpep2t0yeXaw2LRu1vaeaAq+YytztVfutVfwLpeqfHT9ofwb+y38RvH2tWXwe1BEm8O2dvMkUL6dLateadDs2+S07LiBpWjdlmDr97dX72eDv2a/wBjz9lHR4/EttoWg+Fxa4J1nWpYnuFkX+Jbu9Zmjb/ZjZV/2abeftqfDbUoLib4VaNrvxHitSyy3mlWP2bSY2/6aanqLWtnt/2lmavjf4k/8FDvHkVzHpugX/gTwXcXBZEim1C78Xai+z7zLHokP2NGX/ppcMq4NfGPjD9uL4jeVcSeKvjz4lu9r4+zeHtI0DTV/wB1ZVu57pf96SFdv8VeU6z+2v4WkjXOsfEnXmlVXY3vxBvYQG2/daC006CPd/utt/2q4e1/a18E6qjtqvhjUoHU8GfxN4k1Bz/tNt1G1Wq8v7VPhGFXGkW1/p7Y+WS21bxJBIjf7za3Ov8A47XbeBP2wbzT7Cdtd+LPjnTrxHLwG18SXtxAEz8qfY7+wvFZl/vfao1b+6te5+Ef+CinxJspLSaw+NGoXkVxMbeO28ReEtPuF3rt/wBZJpV79sZW3hVfyfm527mVtv258Mf+CifjbxFHBHJp3gz4jSSfeXw1r7aNqHy/e8vSvEEcE0rf7MczV9H+HP28/gJNqUXh34l/2v8ACrWbjhbTxfp0umI/+0tz81rt/wBrzF3Va+JX7E37H37SOmHxFP4X00z6gGePWvD0iWssjN/y1822/czt/tSLJX53eKf+CcP7T/wIs9Rb9lzx7F4v8KXm57jwrr0cLRXK/wByS2uVl0+4b/bZYm/u18SaF4n0X4c/ED7Pqdvrn7KXxWgOx7yxS6m8OXnPy/a7CZmuIImbHzRtc2/8Xkqtfrh8K/23/iN4DttM0X9qPRrPUdLvYFmsfG3hWVL7SdRi3MrMsUfzO8SjzJVt1aRVO5rdFVmr9LPCni/wx458P23ijwhq1rrmk3q74LuzmSeCRf8AZdflrraKKKKKKKKKKKKK/9P9/KKKKKKKKKKKKK+c/jD+0P4F+EF3ZeF7tbnxF411v/kGeG9Hj+1apeH+95X3YouDulmZY1UH5vlr8cv2sP2zrqFrzw78VNWi1nVMsn/CAeGb500iy/2PEGsw7Zr6VfutaWvlw7htZq+J/C3gP9s39uX7Novg/RHt/A1hLst7WzhTRvCun/N83lxrtheRc/Nt824/vbq/U34E/wDBHH4U+FYbfWPj3rU/jTVOGbT7FnstNU/3WddtxL/vbov92vqX9lH4c+E/gD8X/i/8CvDul2+l2TXdl4o0UqiiaTSdUi8mSHf/AKx47S7t5UXczbVcf3q+/wConRXQxuMqRgivlb9jK2/sf4AaX4NlcvL4P1PXNAbP3h/Zeq3VrH/5DRa+rq+Tv21YtSvP2WfiRpej2st5eappn2CKKBGkcteSpb/dX5vl8zc3+yK+qIkWKNI0GAgAAqzXzF+1z4j1Tw9+zn40h0Dd/bfiG3TQNOCH5/tutypp8G3/AGlacN+Fe5eD/DWm+DPCWieDdHXZYaDZW9jAPSK1iWOP/wAdArn/AIg/Cj4bfFnSzoPxJ8L6d4lsWBwl9bJM0e7vGzLujb/aVlavxU/bI/4Jq/Df4TeA9b+OXwG1698IXOihJP7InmluYrh55Uhjt7SX/j4SWV3CKsjSrIxC/L96vyo03RPE2q/FvTfAfxju/tFt8L/tUd/ZxMjpb6dpctzqWo2sbx/u1bzPNiVV+XzHCr8q12X7I/iPXvEP7WGl/E2UaPq/iSG9utahsNZvP7Nh1XUZWO21t7ny3jiuWaQywedtj3Rhd27arfuN4r+Dv7IP7c2vavpfj3w7e+AfjDb26C9tLjdpuvQKi7Vm8rc1vfxbQFWdVlXy8LuX5a/OTxt+zb4i/YT8c2/i34haVqWteFVMEGmeOPDEjW2o6JLEzeXM0G7yWZlfy57a6WSOZcLHcL/q1/Vn9nr9tfSvFEOjeH/ilq1hdx67L9l0XxhpwaHRtYm/htbmKT5tM1Lb960m+WRvmhZlZVr69+LHwj8CfG7wRqPw6+JmlR6vomp9Vb5ZIpV+5NC/3o5U/hZf/QSy1/PR8TvhZ8bv+CcfjDU47u3X4j/Arxq32a+tr9WeyvoNvy292qq32W9RR+6nX5WwGX7rRr95fs8/tVad4C8GW3ibStXu/HHwGVkgF9MGuPEPgeVvu2WsRLuknsV/5ZXS7mVRtbcu1q/V3RNc0fxNo9n4g8PXsGp6ffRLPb3VvIs0E8TruV43X5WVv7y1+cn7SP7IGsWkuofE79nO61Lw/q0pWfUdJ0G7XTbqfY7Tebp0u3y0kaQl5bSRfJuGLsvlTM0j/m18BvEkPxO8SXlj4rsLfwF4y8R3Muj3l3cWqxeGfEt1EzN/Z/iHTI2X+ztSlZC0Fzb+WzSZaNfMX5voL4HfFvxt+yj4Y/4WB4Sg1Xxd+zte3LefY3CSyXvhoyuf3tpLJHE09jL9+CRlRZFO2Rbabd5n7NfD34ieDfir4S0/x58PdWh1zQtUTzLe6gbKt/eVl+8jq3yujbWVhtZVr0auO8c+Grfxn4J8QeD7vHla7p11p8mfu7bqJoW/nX40f8Ex5ND+Jfg/4/fDD4h2qW+oahfwQarYttCoktu9mx8tvl8zzIW3Nt+9jdXWfs2/smLc/Ef4rQ/EC8OnzzapqWmzadBJ5yXZuLdZJH/fNPI1nLbXUM6+YyyRzOPmZlVm/Mj4QQ6x4t+Nv7L+l6gXubmHWbN/NYNvaCwv03K25fm2rAy7lbbtH+9Vz9qj4r3Hj39vzxbr3hbS38S3WmajFo2i6fsWVLnUdNRLWAMjf62P7YDL5ar+8X93912avuvxB/wTu/bPtdGtviL4O+Odzb/ECezVbzTbae60y3jXmT7NDeQzNv8A3hdmaSNVkkZ5Gbc7M3xV4w/Zn/4Kp+KC/hLxlH4v12zum8tobjxGt3ZP/vbrtodv+9X0v8Ef+CS/xjvtAttN+L3jKz8JaNcysb3TtJhS6v5YMK2xrr5Y0dsyRs37zao2/OrbV/bL4M/BX4efAPwJZ/Dn4YaUumaRaZdud89xM/3555PvSSNj73sFXaqqq+0UUUUVl3dtb30EltdxrLFMrI8bDcrK3ysGXutfg9pGn/EH/gmz+13Y+G/D1p9p+B3xg1Wzt0eflLOSV/L2+f8A8s5bRpD975Zrf/aXdH+xOjfGPSNZ+M/iT4NW2kanHqPhfTbLU7i+khUae6X7FY445d25n+Q/w7flf5vlavbK+Z/2pvh/8EPiP8GNbtv2iY0Twdoy/wBpTXRkaGWzeBW2zxOvzeZyUVV3eZu27W3ba/mCufiP4++GPwS+KHg3wL4c1DSfC/jfxFDpd1rmrMU1R9Nt4HmsNKZNq7W8j55WX5WVvL2qrLu+a9R0GbwLYaF4u0fxZZtrU5iuorfTXuheWDbfMjdp/JSFXXj/AFM0jK33trCv0E/Yx/Z6+GV/Ha6t+1x8OdXHg/xrPZW/h7xN9puINNjurrd5cU32eRPluW2KsrfKsg2tt3V/Rb8Fv2evhF+zzoU3hn4Q+HYtCtL2Xzrlw7zXFw/8JmnmZpG2/wAK7tq5O1eTXvFfMni79pvwD4I+LeqfB7XLa9h1fSfCdx4xkuvLT7GbC1d45E37vM8z92W/1e3/AGt3y1+PH/BOrw/4m/as/a+8aftc/EqzBGht5tuY0xajUbpPs9vFHu+99mtAf9pW8tm+Zvm/oioooorzn4hfDzwd8WfCOp+AviBpMWs6BqsXlXFrMPlf+JWVl+ZHVsMrrtZWAZWr8V/jH/wST8fWOj3+kfAvxzBf6DL+8tNG1+FfOhd3G5VvFVl28uy/u12sT/E7SV8ZeGP2Uf8AgqH8OJm8IeA7LxXodpE3EemeIEtrI/7StHdpDX2v4D/4J6/tq+OrGHxf8Zvjneab4isY5TYWFxc3GvIjSo0ckF00kywrHKuUlWPzVZSVbd92vzqf4geLPg7+2X4S8XfFCxfQ/FPg7WrNPFO37lz5U3k3F6v8TfabRw7M27zGZ5t372vf/wBrR9U8I/t3/GfVNLJhnuNAi1K1nUZZETTbWRpY1VdzMrI21v4cbvl2+ZH9PfFz9laO5/Zr+D154amk1DUoNN8MpNopkS3+03OpNDDtgdVi2/abmZvtk7NJMsYTb8qqtd5/wUettA+CP7HXg3wbEbebUV8VWd2YY8iK7vE+0Xl67IzMzRtK5bbIzN8ybmZq+hfD37IKeIfg18MfE2h6rc/Dz4weG9FtpIdf0+NfNSe6X7RcWl7B8q3Vt5rtuik99u3cyt6J4I/aY17wZ4g0/wCFP7VmlweCvFd8/kadrUDM3hzXG/h+zXTf8e07f8+1xtbptZtyrX1j4g8R6F4S0K98T+JdQg0rSdNhae5u7iRYoIokG5nZ2+VVr8aPjj8f/Gv7XHhXX5fh6+r+F/gDoZkTVdX0+2f+1vEnlBmktLJWX5Y5FQ7t21Vjy1w3/LBvlb42ar4F+GHhfSofD1hp/jo+HrO11HStGg3nwf4biv0VrSW7W48qbWNZuYsSbLhU+U/ND5aba+6/2Zv2UfG3xUtbD4mftO3ms6hYy/6ZbaHr04kuJ5biKJZPPgjVIbKy/dhYrGNdzL/rm8s+RX62Q28NnDHbwRrHDEFRVUbQFX7qqtX6/OL9s79uTR/gFZ3fgT4dtaap8Q3gE073J3WGh27fdur1l+87Z/cWy/vJGI+X5lWT+aHxzrvjT4heMT8SPEOr6lq/iLWZ91pcTuX1S/mztWWOKPd5ESt8sSx/KuPLj3bGZf2v/wCCe/8AwTYvPAmo6V8df2hbLZr9qVuNG0GUBvsT/ejurv8A6br96OL/AJZt8zfvPlT7S/aL/bi8L/DHxF/wp/4T6XL8Svi3fnybfQ9NPmRWkv8Aev5V/wBUq/eZPvbR83lq3mV+OnxL+IeoeLvibaN8UpP+Gh/jbLK0emeE9LDzeEfD0v3vKkWFv9PliwPNjjbyeD500u2vt74a/wDBOr4ifGzWLH4i/t1eLLjV7iNV+x+FNNlWGysIuNsLNDtjij2jb5Vqq9N3nN81fW3xsk/ZU+E/wm1D9m250eGCPxbYz2lp4U8NWH2zV7sujbZobO3VpGkVl8xZ5tq7l3NJur+b/wAOwahZweH7DxzPq3hPXfg7rPkTyW8CR6vZWF1P50G2O6mgji+zallWeSRVja7DfNt217Xqf7S3ijxB44sdN+FnhV/iR4rlO19Z1PzfFfiP7/3LRrq1fT7X/Z+y2Uir/wA9H+9Xe2P7KP7av7RHxh0bQfi/qFx4Rn1WyvNZ00+Jb19Q2Wtm9vbypDaq0qpMjXEbbGjg25LLt2qq/e3hj/gj14EutYTWvjV8S9d8ezJGibFVbLO3+FnkkupNn+yrLX1B4c/4Js/sYeG4JI7b4dQXssqshlvru7u2+ZfvKs0zxq3+0q1T/Yu+BnwYtP2d/BOpSeANBbX4bR7S/vX0y1e6nvLKZ7Wd5JWj8xmaSM/eavuK28P6HYxiKx062hjHRI4URR/3ytfLP7M3hjw3eQ/Fm+m0u1liv/iB4g+V4UYH7O0Vq33l/vQmvT/EX7OPwA8ZRuPEnw18N6nvBBabSbR5P+Av5e5W/wBpWr8/P2tP+Cfn7HnhL4JeOPidpPg59B1TQtLurq1awvrpEe82bbZPKkklj2tMUXaqr1r591z/AIIpafdeHrG58JfEafT9bNpCbm11GxS5tzdeWvnKssMkTJHvzt/du23+996vGb79kT/goP8As4aBeaP4Vsx428NAMWh0m+bUICv8KtpF+vky/N8237HI391lryvw3+0v4F+Gy2zXPh7xD8IPiPZbY9bm8LOdJSW43tteTQ7lZbGdVjK7omW0+YHa3KrX6ofDf9s/4q6FPqVj4ltLH416FoO37bq/g1PJ1yzg423F3ocjfvYpVYMs9nI9vt+ZWavqyz1f9lb9uDwHLYp/ZHj7SkH722nXZf2Lv8vzI2y6tZP9pfLb+61fnD8V/wDgnj8XvgXBqniT9kPWD4n8L3/z6p4G14JdW90ifNtjWT9zOy/w7tlxHj93MzV8l/AL4i6p4N8X3A/Zu124+FvxJ8/Zqnw48VSOdD1e4X5ZIbK5uGRop2wFWK62zbjtW4b+L9pv2aP21fAnxy1Gb4d+JbObwJ8UdKLR6h4a1T91P5sQ/eG2Z1TzV/i27VkVfmZdvzN9x0UUUUUUUUUUUV//1P38ooooooooooqhPcQ2cMlxPIsUMYLszHaAq/eZmr8tfjV+23qniDSdUufgrq1n4P8Ah3ptw1jqXxG1VPOtzOm7zLfQbH/Wajc8Ha21o9wb+H95X5C6j8e/HfxX8Q3vwV/Y/wBA1hLjxa5Gqa1LI134t8Rf3pb++/5dbbpuijZYY1zuZlLV9SfD3/gnHa/s46r8Pvi1+0tBY+L/AA1eailj4g0yIv8AZ9Ee82x2F1LKrKtxEtyUjuVZVjXeG/eKrNX9CelaVpui6fb6TpNpDYWVpGscMEEYjijRfurGi/Kq+y1uV8hfHOBvAvxl+E3xwt0K2326XwdrJUfesPEGz7I8jf3YtQht1/7amvr2ivlT4AOuifFL46+Aedtl4nt9ZhH/AEw1zTbWZv8AyZjuK+q6+Zv2ur65079nHxs1kSk95bQ2KkHDf6bcRWv/ALUr6Zor5M+Ossfir4y/BP4WsC8baxd+KrwDtb+H7U+Tu/7fbq2b/gNfWdFfnJ+1b8S9MfxdLa3hWfw/8DtKfx3rqk/up9X2PH4fsG/2mn33O1v7kX96v5toJm8PfBfxR441G8M+ufEfUV0eN2Dbmt7V01DVGZm+bd5xsV3fxbpF/hav0D8Df8Etfid4k/Zz8KfGf4f68kfj3W7M6jNoF/HF9juLK4PmW0SvIrL5jRbHZLhWjZm2sybdzeW6b8e/EFnPB8D/ANobSrvTNa8I3CpYpe3T2Gr6LN/C+j61JuktflKMsF40trIo+WaJfLWv0z+D37a8VlpkngL9p2WHxN4KvZf7JHiyWyWFY5ZV2/YPEumtu+wzsuV8z5rebllZlVpK+ff2lf2IvFn7PE2qfGv9lO0TxX8Odbg3+IfB9yGvbWSyb95ujTdungX7ysrfaLdsSRyfxR+vfsmftuaPovhS2uNd1S71z4XwNBay319J5+s+DriVtsNpqzL811prN8ttqCr8v+rmVW+7+tmvaL4S+IvhW50HXbO18QeH9ct9k0MqrPbXMEo3L/ssrcMrfRlr8Hfjj+xf8bv2IvHVx+0F+yJcXGs+EY1c6lo8ga6lgs2/1tvcwf8AL5Zbf4v9ZH95vu+bXsX7J/xss/Emial4z/ZCgij1GFWvfEnwl1G78q3V3b95e+Hbll/cbmPzRbfJbcFZYm8vd+p3wh+M/gL436HNrHgy7lS506X7PqWmXkZttS0y6T71vd2zfNFIrA/7LY+VmWvlj9rX9ifSvjfDqfj34Y3CeGPiLd2jW1xIMJZa1bf8+9+m1lLLgeVO0bNGwTcrbV2/DHwW/aF1z4B6zbfDX9oC2a48/UX06+nXTEe/SdoPJgsteRo55J454DtgvIWZpFT71zCG27Gg6D8Qv2b7bU/2mf2PLrT/ABp4CF3LH418H6RPLc6SjxKskl3pLt83l+U6NtXzGt2JjbzY0ZU/Vr4A/tEfC/8AaV8CweOfhlqguosql5ZykJeWE7D/AFU8W75W/ut8yt95Wavoav59fjNp0f7FX/BQqP4kazCE+FPxqW4g1bcG8hUv2Vb9ZP8Aagudlz8v/LNtq/xV+jPhTxnY/Dr48+LND8b3s97qaaZoI0lzsK6ha6ldvZyX6svzNLtgtYrz+HbaiZVVX2r+HP7B2oKPifrnx21a236f8FfCurX0AC7vP1K/luI7K3Vf4pJ2uZFi/iZlFfXv/BK/9mq21j4h+Jv2kfFKfbR4fup9J0eWTc4udSK/8TC+Vmjik27nKxeYu5VkKt8ybq+uv2tf+Cjvg34G3GreCPhTpx8feNtHjkbUBFuOm6Sq/KzXssf3mViF8pdvzfK0iN8rew/sNXnxG8cfB62+OnxT12fVvEnxH2332dv3dhp1hE8sdpb2luvyovlnzGb70jN8zNtVq+36KKKKKKK+OP28fDdr4q/ZB+KFrc2cd49lo89/CJF3eXLZfvllT+6y7CytXwL/AME+7/4/ftB+ILHWPiR8Txqnhv4K3bW9vBp0xll1ya8t38mW/uVZfOggQ/uvMXczb1bawav3Br5z/aX+BWm/tJfCPW/hLqWqTaIdSME9vewpvNvcWsqzROybl3ruX5l3L8p/hba1fz1/tg6v+0f8XvG3if4KfGvxLZXPiL4WGynsrDTLL7Pp2oQ3UStcanc3TN5ds0cDwszXDLGu4xrsb5W+dm8PR/Er4gaX4m0jw3f/ABKj8KWdpf8Aiq3tru4uGvdPsHihnb7Q0MDRLtAiVbeN1jjx+8bazV9sfswfC7xR8RvjT44+Anxb8Qj4SfD3w3r1r4jbwENQh8yS+un86ytLeSRvMaGOMI0vlt97y/lWRlZP6UaiYblKgke4r+YX9p746/F3wloNz8APH+gXcvx3klvPDE/iZreKWfWvBt/K00FvFIv32nnIX5Y/lVSqsrPItfvv+zJ8LtN+DXwM8G+A7DRYtCvLPSrN9St4tpJ1JoU+1vI67t8jS53Nub/Z+XbX0RRRRRRRXy/+1ho3i+7+C+u+Kvh1r134e8WeDIJ9f0ye2f5JZ7CF2a2uYm/dzwTx7kaORWXcQ33lWvhn9lL/AIKj+H/iSNI8MftDacngfWNZdoNO1qNXTRNRlRgrJvk3fZ5FZh95mj5+Zkyqty3/AAVo/Zo0vxF4Y0f9pTTLNnu/DMkNh4gWEqjzaVO+2Obcyy7ZIJH27trfK+7+Ba+Bf2xby+1LwD8HvjuE+1XeqeGL3wPr0gDcapo2+13yLIqsrTq/mqsiq3lgNtVgrL+tWlfEax8YeHv2fPDvgySRPGbw2dosLor2/wBlbw9b6lJdTKzfNFbNJazr93zLiIQ7l3M1fmL+158WPAnxD/am0zwvqV8138J/gaW+2nf5kuqX6yia/VW/jub65UW27/Zeb/Vq7V5n8Jv2u/2wfiv+19F46+F9xLqfiPxTOlv/AGBuY6R/ZsW7bbzJu2pDAhLef8rKxeTduZt315+1N8bv2w/2f/inrc/7RnhnRfiD8IPG+y0i0ko0mhpFF+8WKCVo/OgvFUN80it5jZZVbYnl8x4J+HnjX4+/Dm8+IHxY1zVPB/7Mfh678/wt4b17VHZtQlldYbSG51BY/OTT0lx+9k8zyYyfLbarSr6R8Y/2lbHxVayfBb4Arp8baLb6bYwXUGkrNptteoxW2h8P23l+dcXc6yPLE7M0ccYRoV+V7lfp/wDZG/YTbwKuj/Er4+St4g8W6c8s+laXOyzWmjvO/mNcSKu6OfUG482f5trAfNIy+a36k0V+eX7Yn7Xb/CKGT4W/C+eO7+IWpInmzbPPi0WC4+WOeSL/AJa3cn/Ltbf8tG/eNiNW3fzh+PdYn+IXijTvh74Ctrnxh4j1a/Wa5nZ2v59Q1SVvmVWX/j4fcf3s7fK3Kw7YRul/oG/Ym/YP8O/s+WifFn4xSQa78ULmLzJbmZhJa6NFt/1VuzfL5ixja0v8KjbHtj3M/A/Fj9vTT/ip4q1b4ffCCQ2/wy8OD/isvHLXcunw2lu7bfK06eNWkaWVhsi8tfOmyVh8v/Xr8S/AT4L+KP2ktQ13wH+ynY3nw2+C89y8WveMNTbz9e1wbt32dp127l2kf6JD5ca53XDOzKp/Zv4VfAn9nL9iPwBd6po8droFjawg6nr+qSIbu5/67Ttt+82NsUaqu77q7m+b5s+P37ZDaVpaX2p65L8IPBV3Ez211NbibxhrsX/UL0qT/jyibBVbq8VW5G2NPvV+P7ftBfG/4t6vq3gf9j3wPqXhy2vyz395paz6n4o1FXb/AF2qa0264Xc3zbY2jjXO35lqb4vfslfEf9kbU/BfiX44a5Dqmn/EwXula9JbGW5WxSdE3NLLJ/r5Yt/2lfl2+ZB8rNjdX3R/wSG8bv4M8SfEr9l3xbBDaa9pN2+pQlAN8jW7LZ3cXm/xxqwieP8A3nZa/Uj4+2zaD4l+GXxahTjwv4hisL1v+od4gX+zZN3+ytzJayt/sx7v4a+naK+Zv2ZP9B8H+KfDOwqdB8Y+KLfHok+pzXkP/AfKuEr6Zr5g/ZWix4I8WX3a/wDHPjOYH1X+3b2Nf/QK+n6+Rv2rrSbxRp3w6+E8Mfnx+OPGOkwXkfrp2ls+sXW7/Z2WWz/gVfXNZ13e29hbS3l1IsUECtJI7HCoijczNXwF8OP2dvhH+0h4L174s/HDwXZeIL34p6jLq1o13FsvLPRFVbfSYop42WaDdZRRyt5bL+8lfdXxr8Wv+CVnjT4fTan4u/Y+8Z3dnLcKPP0LUbloTMkUizKkN9Hs+ZXVGi8zaysN3nK1fDQ+KXi7wp8R7fw9+0bo+peC/iNpJUQeIYJf7H8QIN21X/tDb9nv4m/u3qssig/6au6v1q+FX7aPjDwNptsP2iAniDwgUi8rxrplo9vLaiVjHD/b2kf66xaVlKrPGrW8jY8tmX95XtX7Rv7HXwK/bH8J2+t3jw22uXMAk0vxRpWySV4mXdH5jL8t1B0+Vm/65tHur8U/i54e8Z/CHxLpXwd/bWivUGnnb4R+JmkB5NQso4m/dbpF2teW0TYZoJGW6t8/u227Vb9Df2c/25fFHw61nRfg5+1xqFrcW+sxK3hnx9aSrLpWtW+7arTzr8qt0Vnbayt8syo3zN+wYZXAZTkHoRUtFFFFFFFFFFf/1f38ooooooooorF1G+sdPsrjU7+eO2tLVDLNNIwRI0Qbmdmb5VVV+bdX4qftfftj+GPFfhmS61Ca5tvhHLI8dhp1rK1pqXjyeJtrKrf6y10SNhtln27rj/Vx/wAW38s7bwX+0/8AtsvqvxA07w9d6h4V8HQeSlppcaW2nadZRbWay0u1ZlV5FjAbyo90jYDSMzMu7+lz9kz4O/s/fCv4T6PqP7PdnDcaTr9vFcNq5/eXuocfeuJdu7crZ/dfKsbbl2r81fRni/wtovjjwxqvg3xLaLe6RrVtLZ3cDfdkgnRo5F/75NfP37OninXYrXWvgZ4+vXvPGPwykis3upj8+qaRKrNpupe7Twjy5/vbbiOT/Zr6qryH43/Dhfi18J/FXw8WX7Nc6zYyx2k//Pver+8tZl/2op0jk/Cj4KfECT4qfCfwt4+uYvs97qtjE17BjH2e/i/d3cP+9FOkifhXr1fJ2l+Z4e/bQ16zChbfxp4HsLv/AH7jQdQuIZP/ACHqEVfWNfMv7XH734LyWf8Az/6/4VtP/AjX7GP+tfTVFfI3gmL/AIS79rv4keLX3GHwLoWkeF7c/wAAuL9n1a92/wC15b2W76V9c1xfjbxpofw/8I6z438TzfZtI0CznvrqT+7Dbo0jbfVtq/dr8Gv26fFHiD4f/siaVpviyM2Xj39oPxBJ4l163PLw2cASaCxb+LbaR/Yosf3kf+81fCvgz4SXnxY/aI+F37LenblttCgtbLWdhwySuzalrXmf9NIGeS2/2vIjWv6p/iV460P4P+AzrTWZuGja3sNK0yAhJL29uCIbSyh/hVpZCF3fdVcs3yq1fIfiT/gn/wDDb4w/DzVh8cIl1H4leK521LUfEln8tzZ3rKqx29ozf8uVtGqxRRSfKyruZVkbcv4tfEz4b/Hf9hDxzBovjTZrHhm/VrLTtaa3+06bqNh/Fp9/bNu82Bl+/ayfvIWHmW8ny/vPsv8AZr/atb4MaQ+ueEhc638H4ts2teGfOa91Lwasrbft2mSt815ozN/wKFvlbbJu8ztv2mP2V5rBo/20/wBhyS1v31G1e41jQrONbnTdc06df37R233ZVlX/AF9tt+bll2zL8zP2Nf2wPCvhPSLX7NdSx/Ca9uUt7uzupWmuPAWpXB2xwSO3zPolzJ8ttO3/AB7t+7k2/er9tEdZUEiEMjDIIOVIr+bT/gqN4M8CfB/4+eH/ABb8HHm8FeLLjSZ9Y1KfR98KC4a4ENtK3k7fszz4lVnX5ZGCblXc0lY3wg/ba8K/FTWNKuvjPrk3wx+LmmRJa6f8RtJhVoL2JflW316xX93PE2B823av3v3SqzN+z3w6/aYvLO50jwn+0FZ2Xh3UtZ8tNI8RafP9p8LeIPNH7trK8/5YSy/8+1xtZv8Almz11n7Qv7NHhT46jS/Eluy+HfH/AIWkW40DxFDBFNc2VxE3mRiSOVWjnh3/ADeXJ91vmXa3zV+HHizQ/iz+zHNd/Anxjpd3430vVHv9YsNO+2tYXmn3sET3E2oaVdQqn2iLfGJ9scbfdKyW8E21n9c1z4V618IvD3hL9rD9k3Ubbw9qMVlbnVZll8vw94isEsLeRpYbTbugVrsvZ+VcNHJ5wRmZJHWRtz4Bf8FbPil458canD8RfAllceEtOtJdRvZtAjma/wBNsonSNriSOaZvtMcW8NL5aqyrmTbtRlr9T/jP8JPhN+2h8FE0C/uY9R0LXIUv9H1ezKu9tNj9zdQN+JVl/iUlWxX5GeIfFXif4C3+l+CfjjKn/CcfBXQ/E2maJqZ3Kms6Lqmj3TaVdRs33mgntTa7f4WlRfvbq52T4O3nwN/YJ8I+B7vSMeOvjRr9rqFxZnbHdOqL/wASu3Zmil+WO5ktHeNl/wCWskbMu5mX6B/a++NP/DDP7PPgb9k34JajDaeM7/TvLuL8OsT2dq2ftN7uZtqS3c7SbWb7vzsu1lRq/Cfw/wCN7XQfD2uaFpkdxqmoeKYntpzOmxo5HfarxtHIzSs6k7lZfvHb833m/YPQP20viL+yN+yz4T+HPhn4Y3MF74csfs93f+JJPsfl6peP9qZI9PX99LGvn/K0jRbtp+X5a/Wb9km2+IM/wH8N+NPiz4gu/EHizxnBFr17LPhEt/t8SSQ2sECqscUcUWxdir/rN7feavqiiiiiiiua8V+HdK8YeGdX8J67F5+na3aTWVyn9+G4Ro5F/wC+Sa/C7/gjVcal4W8afGT4ZajcWcD6fJZvJbSFlv3ntZbi3keNfutFH92T+JWZP71fu9f3tnpFlc6pqEq29pZxPNNKxwsaRLuZm/2VUV/M9+2X+3X8d/i/rOl6f8K9bm8HfDzxG10NGhsZ2ttR1O2tbh7X7XcyLtkRJ5Y5FiiVl+6VZWbazfn58WPg98a/AF9JqHxH0bV0+32Ud+b2/huEaW081LdZZPO/eKvmska+cqtynyrla8pkj1Y39pbazLLbO8cCK11vHl27KPLb5vm8vaQy7f4fu16j4x8DX37Pvxon8I/EjT9P8WjQbmJ7yCC7eSy1C1nRZFaO5hZZF8yKQMjfLJGxG5dw21/QT+x1+0jJ4d8S+C/g5rWv3Xi34f8AxHsJ77wHruosDqFq9nlbvQ9Rf+Oe2ZdqyL97KbfldFT9XL17+G1uJNPgW5uUjdoo5JPKWR8fKrPtbarN/Ftbb/dr+eL9mi18Uftg/wDBSDWPit430i806x+Hsj3r2F1efbV06eyb7PbWiy7VXat35kqrGqr8r/71f0c0UUUUUV4/8ZPCXivxj8ONd0PwFrlz4b8T+Q0+l39q+14r2D95b+Yv3XiZ1CSxsrK0ZK1+M/w5/wCCgXxS/aD+Cfif4ZfEn4dPrT6zpd/4fuNV0GRPtX2q8hS1idtNk27maScM3kydm2x/Ltr8bdY8TtbeDoPhV4u0660W88MzXWR5LG4a63s3lTxTSJ5G1iVZlXcv91q/ar/gnL+00nxr8K65+xl8d75NbivdIlh0a4mkV5rzTZYmWeyeRWbMsEbbovm3Kodf+WS1yPwq/Z2uPHnwK+P/AOxpfQRv4t8GahFqulM5XzLjVLNWhW4j/dxLGtzaR2y/ek/4+CzSbmZV8r8NfHaTw/8ADrwt4i8ITJYfEqL4dweBLaeZmiXSPI1K+/tG/n/iiaxsrSFt23dunj+Vvu1+Xlh4a1Dx34th+H/w7jn1RLidvJaULC9wyKzSXc+5tsUaxhpG3NthjB3N9+RvvzwL+0RN+wl4f0e4+BnhHTfEd54tScXvjHXIJtmq/Y5VWeDSYI5oJEsYpPlWWT5riQFtq7FVfqn4aeE/F/7YfiKT9pf9qGSPWvC+nQQ3Og6HZXKJpWjxeb/pd1dxzL5cq2MXlTzxs0jTK6LJu/1K/Oen3XxC+Kugf8KB+G+jXejaZ4hsv7S1GTSZpbzUPFdnFNLDA1tBdsjWNi0dvEsCzLGqwqGmklZoo5cL4H/Gz4beHvidq2m/tL22veAPiclxDBY+N7R/s+o6H9jgW1gtbvT47eKN4vKHlzs0MnmL95du1l/aLw9+0/4y+GWg2OufH4WHir4e3e0WfxF8KBrnTXRvljfU7OPzZLNm+60sLSQ+YdvyV9n+DvG3gv4iaDD4o8C65ZeIdIuMiO70+dLmAsv3l8yNmXcv937y18i/tx/tcx/s0fDy9t/CNv8A2v49v7N57S3C74tPtd6wtqF3/CsSyOEiVv8AXTERr/Ft/m28Q/EHxR418NWdr4XuJ9b8V+ONQkt76cs02pXl5dKPPihT/WM0/mRpLKyruVhaw7o0naX9/P2Fv2G/Cn7J/gk/Ez4lfZpfiHdWbS6hezOn2fR7XZukt4nb5V2r/r5f4sFVby/vfEn7W37Zkn7Sia54L8Ea5ceEvgX4el8jxB4jRD9s12b5vLsLCJmTzPPwdsXy7lzNNshVlrP/AGWf2Q/En7WsOjeI/HGlS+A/2fNAl8zRPDdu7pPrD/da6nl+VpZJMfv7tvmb/V26xxhfL/Xn4ifF74cfs0aBo/wy8C6HFfeIHtmGi+FtMMVsEt4s7rid2/d2dlHy0tzN8q4P3m+WvxO/ab/bE8Tf23aX2iajZ+OfHs0wGn3gj87SNDZl+VtB0yRW82XkKupXi+ZN963jWP5l6P8AY9/4J46j+06g/aE/aV8UXWp2WqXU+dOW5eTUrqe1laGVb+5b5oNrIV8pf3m3+KL5a/fX4f8Aw18BfCjQLfwf8N9As/Dmj2/K29nEI1Lf33P3nf8AvO25m/iavn79u74Gx/Hz9mbxd4TtLb7RrmmwNq2kbRukF7Zq0ipH/tTx+ZB/wOv5xfhh8Xr34Y/EH4PftWWEjN/Z06aB4iROWc2ESW8jMv8A086XJFtZvvTRSt/DX9ZeuWNj448F3lpYSQXlvrNkTbSlVmgbzU3Qy7W+Vl3YZay/hH45X4k/DTw1468r7PNrNjDPcQf8+91t23EDf7UUodG/2hXp1fNXwPulg+Jfx08OdGs/Flrdgf8ATO/0LTJP/Rgkr6V+lfJn7FkWqH9nHwxda3Is2o391rN9cOgwry3mq3dxIy/7LNJX1nXz3qOvTal+0fo3hG3jjktdB8M3uq3ReNHaO4v7uG1smV2Xcn7uC7X5WXcpP3q+hK+Zv2oTrGt/D2z+Fnh2R4NR+JepW/h4zJ96CwuFebU5f95bCG42/wDTQpX0DYWNno9jb6bp8S29pZxJDDGowkaRLtVVH91VFbFePfFn4H/Cf46eGn8K/FXw7a+ILLDbDMuJ4Gb+OCddskTf7UbLX8/nxa+BPxN/Z3+J/iLwp8AH1/4leBPA+nxXGqxxN5d/4fTUWdmtILuPdvZocSyxLDJbtGwa4t327q9C+BP7Tt18MEbx/wDAN1u/Aksif2v4Vu7lI7WOeVtu+Ndqro97K3zKq7tOumJWOSKTy4F/W6w1f4BftxfCC+0fUbVNf0SdvIv9NvI2t9Q0q9QFWSaP/WW9zE2drL/wFmVvm/DT9oH9n3xz+w/eXPhTxnYSfEv9nnxXdcBzsuNPum+7LDLt/wBD1CNfuyr+5uFG2RW+aNPqn9mX9ryb9mnTvDXg/wCI3iN/HHwR8TN5HhXxkB+/0p1C7tM1SLc7RNBkbl+Zo1+Zd8O3y/2+sry11C0gvrCdLi3uFEkUqMHjkRhuVlZflKsv8VbFFFFFFFFFFf/W/fyiiiiiiiisW9vLXTrSe+v50tre3UySyuwRI0UbmZmb5VVV/ir8T/2vf2wfD/i7w6+q6k7j4T+dLHo+liRoLjx1eWrfNLKy/vItCgkHzN966b92v+z+fH7NPwX179vv9oeTUvi54iOl6clml9JCF8mW7sbV1h+yaVHtWGOCJv3fy/LCv8LNX9S/gfwP4W+GPhvTvBHgTSoNG0DSolhtbS2XZHGv/szM2WZm+ZmJZmZmr5mvpv8Ahl/4kLeJAIfhH8QtSzcuBtj8PeIL1lVZW/uWOoSYVv4Ybo7vlWX5ftOvkv4+6bf+AdY0T9pHwxaPc3ng2N7TX7aFd0t/4ZncNdKq/wAUli4F3Ev+zJGv+tr6W03UbHVtPttX0y4S5sb2JJYJYm3pJFKu5XVl+8rKQ26t6vlT4Lg+A/i58UfhFcHZZz3kXi7R1J/5dNb3/bUX/rnqEFw7f3fPT+9X1XXyt8V0fRv2jvgj4oHEeov4h8OSt6/bbFdQjH/fWm/qa+qa+Wv2tZsfD3wza/8AP3438Gx/9867aSf+yV9S1WeWOJDJIQioMknsK+Rv2Mmk1z4Yax8WJ93m/E7xJrPiNN4+YWct01vYL/u/YoIdv1r7Cr47+PrSfEz4leBP2dLP99p+ozL4n8Tp1UaLpMqtBbyL/dvb7yo9v8UcUv8AtV+IP/BQn4k2/wAU/wBuO60uZUvfDfwmsFE0Lv8AuJ/7OibULuJv7rTykWn+8Er6Q/4I7fC2+8Ra78Qv2nfFubm/vZ30q0uJerzTst5fy/724wru93Wv0s+HU0f7QvxOm+NN0jS+CPBc1xp/g+Nv9Ve3i7ob/Wtv8S9ba0b/AJ5iWRf9au37GrzX4mfDPwV8XfBep/D/AOIukw63oWqpsmgmHRv4Xjb7ySK3zK6/Mrfdr+YD4+fCjxh/wT9+PVlpfhfxP/aOiXSyX+k3UbRSX9nbyt5MiXdr91kZf3cscirb3kefusP3X2H+zT+0jbfAwz/ETwZCZfhDqsyTeKvDVo7XP/CL3F0/lrrGkq37x9KnkyrR7fMhkBhkVZEXd0H7a/7Mdx4CvG/bZ/ZVjtdQ0TVLVp/E2kwKtxp2oadeLumuPKX5ZbSeM/6Si/d/1y7drMvpX/BPn9sbQdR/sn4NeIbuZfDerO0PhO7vXaSSyuEG6Tw/dTt994Fw1nK3+uhKr8sg8tfhr/gqR8P/AI+ab8d/HPjm40PUX+HOtroyR6jHCZrLba26RxpJKu7ymWd5V2tt3M38W5a+1vgz/wAE+v2QP2i/2T/BeueHLe5sNev9MiM+uWtzK13HqijbdpPBIzQssc+5fL2r8o+Vlzur4o8SeGf2sf8AgnLPe+FfGGlQfEr4I6rJ5dxaXcTXWh3aSt91lZWawuW/75Zv+eu2vun9nT9qyC+0A6x+zpqF1458OWEXmaj8OdYuM+KNGiX/AFjaHdSN/p9si/dgkZmVQFWRGby6+wp9S/Zm/b3+GlxoMN4mqLZvve2ObPXtDvV+Xf5bfvreaNsru2tG2CvzrX5cXfgL48fsGa7d+B/tEXir4beJA9pHZ3hgg0vUUnR1kaBrhXt7XVPLf5oLhvJuFBVfPVlii42P4S/s+eINU0X4gfs263qfg681GKL/AIRvWLaFJbObVZWEc2j6jF5jTWtzEmdv3vtUJ+VbmRW+0/Q37CPxo8dfAn466t+yD8bdK/4ReLXZpbvRbVjst7PUG3STQW38P2S8w0sHlt5fmAqvzOyr61/wVs+HGk638IPB/wASntlOo+F/EllbyTY5+wX5ZZom/vL5qQt+Fd/8W/sHxG/bu+HXh3Ub+NtD+GekXniK8g8xf3U8ASTdIqzbl/eTWMq+ZDtbyj5cnyyLX85Xxi8eeL/2nvj/AOJPE+kRXOt6n411h00yzEfnXAg3tHZW0f8AEuyLau1fl4+av2e+Df7KXgH9hP4XQfF/4l2lr4n+MuobYtLsxsmXTrqVVWOK0ibd5ssTOGnn2/KudrJGrSN+Pn7RHxL8Talq174Du72e80+e5tdWvnuJFluLnUXgfdLI6qi7lWcptVVXgfLX7wf8E9Pjt8Qf2pvHni/4n65bDw94J8H2Fn4e8P6HbyM9vC0+2Sd5JNqefMqQQrvZV2q+1VXc279a6KKKKKKK/GbwN4I1z4M/8Fa/ECaLp9nHofxQ0G61QyzN5cgR1SS5Nt/fla9g3Mn/ADzYt/DX6Fftc6xqnh/9l74q6xoq7ry38Naps4zt3W7qzf8AAVJb8K/B7UtS0XwF+0p+zrqPhnXPD2haG/w20mPTNf1a1+0WFg/lXbT3bReYqtdrc+bt3Mu2Zhu+bdXU/F34l/swW3xj8G+DPGuq+Kr/AMKeJrO4k8b+K9Uguo7jxNayuklkkCSL5yWMd5a7l+zxxqqgrHu+Zq+Pf21/iHd3Pimy+CFh41sPiV4Z+HZa30nXY7KKK/FvsVVsZryP/j5W2UBd6/KzZb/d+DK+7fgp4c8TWHwq8F/G611rUTe+G/iZpGj+H9O8wvZ+bdRNeXrQxfwys0Nsrbdqsvytuyu3+mn9sn4j+IvhN+zR4++IPhe4FnrGlWH+hzlQ/kzTypbq6q3y7l8zcu7+IV8q/wDBKL4P33gL9nm4+JHiNC+vfEy+fU2lkDecbKLMdssjN8zbm82Xd/dlFfqhRRRRRRX5qf8ABQz4ufFL9nHTPAH7Qvw3lNzbaHqUuk6zpkpJs72y1JFkXzv7jJJbhY5V+ZWk/usyt/PF8PPircat8R9a0O1gbSPC3jvWTfPZQyky2b+bLJbeVOqr80G/bu2ruxu21+xGo/AH4df8FB/hDLdX/l+Gvjd4Rhhs31W4MQuNS8qCJo3v4oVTzYJ94VZ1X5WB8v5VaKvw3vbH4r/syfFuOy1S1m8NeMfBWpRXQV1USpLA26NllX/WRSL/AHW8uRT/ABZr+i/SfFWh237aPgD4zaDeJZeHvjd4Oiu2SaVEDT7Ilb70y7pWxp8e2OF5NqFtyKjbvwN+NMmr/E79pv4keHfhTv11PG/ivUY7GLTv3q36S3rSQrGy/ejZgr/3flRm+6rL9Y+LvhA/7ONpof7LPgKx/wCEw+Mnj2GGfxfJYszvFYSt5kWhWzR/Msc+PMvJN0e6MLuZY2+X1ST4DfC+w8SnUP2oNZudU1zw9E0XiLy4oodB8JadAm20gg/57zyYCWdrGu1s+d9nkhX9/rWlr8W/2v00n4D/AAdt4/Cvwr0iGLy9Pt2ia3TTpVaSG61qS23KrMr7oLFZmuGYbpNsm67r9lv2c/2Z/hx+zH4QTw34Lga61C4jiGpavcgNeXzxLtXc38EUa/LFEv7uNf8Aa3M2f+0J+yH8FP2mtJe1+JWjgatFHttNYstsGpWv93bNt+df+mcitH/s7vmr8Dv2r/2Mf2sf2e9B1aHT9bvvG3wsvJIp72XTt6K7QNujl1Sxjb5pF/57t5i8DdIvyrX29+yH408AftUCfX/hLDL8B/i1p9qhvJvDjW82jailviPfd6SzbXj5H+ujjbnbHcMytX5fftnfFm7uvGGufCyw8TS+MbmLUPtHijxE8Yh/tzVIN0cMUMSsyxafYqxitolbbuMkn8Sbf1S/4JefsNx/DnRLP9ov4r6eB4p1eHfoVlOnzadZyr/x8SK33Z51Py/884z/AHnZV82/bb/abn/aF1fxD8GfA+unw/8AB3wKwfxn4mhO9b+ZW/d6fZbW2zszgpFHu/fSAyNthiaRuW/Y3/Y+uP2ntX0f4t/E7Q28OfBbw0zJ4V8MEt/p3zDdcTt8rSrKyhp52+a4kG1dsKKq/qH+0d+0LD8LNKuPhn8KpbO28YJYrNNczqBpXhfTf9Wt/f7VZV/u21sqtJcSYVVZa/A3xL8TPHfxY8e3vwZ+Cmnaj4u8Q+LZgupajfbTqWt3iH/j41Nf9XFbQKN0FjuW3tVAabzZAyx/tN+xr/wT+8D/ALN1vB8QPHhi8XfFC83S3GpTDzIbB5f9Ylp5nzbuTunb943P3FZlr13xLEv7Ovxcf4i2hFv8O/iLeQW/iFfuxaVrkuIbbU/7qRXfyW1y38MnlSN96Rq+yqK/lY/aW+CU3w1/aO+Kn7PUUDnQvHVtF4g8LAAlLe9R5biyijX+FWd7vTYl/vTI1ftJ/wAE1/iFq3j39lHwjb64zz3fhyL+y0ncFfPtYFXyGXd95YlP2bd/ehevp/4ZaXN4V1DxX4QSwe10611Se/sZBGqRSQaszXkvl7Wbcy3b3Ctu2t0+Xbtr2SvlzwJGdK/ao+Lunn5Rq2jeFdWUepb+0LFj/wCSq/lX1HXjPwE0nw/onwZ8F2PhO+Oq6SNLtZLW8KNF9oilTzFl8tvmXdv3bfevZq+Uvgsx8U/GP42/EJ5PMt49XsPC9mf+mGiWSSTbf+3y9uF/3lr6tr588L6h448V/Gfxbdai+mr4L8JxW+m6YsMkNzeS6pLEtxezzMu5rfyopI4libazZeRl2tHX0HRXi/xc+IV54C8PW8Hh63TUfF/iWddN0HT2Lbbi/lUtvk2/MsEEYeed/wCGFD/FtVrXwh+Glj8KPCcXh2G7fVdTuppb7VdTmVVn1HUrpt1zdTbf4mb7q/djjCRr8qrXwL+1V+wEvifW7743/swzQ+EfiMscpvNPCoul64kq/vYJ4mXyVedfldZFaGbP7xfmaSvyv+G3xY8WfDr4gy+IPDE8vw08eeHdtrrGl3qTSJbQ2/3kuIG3TXmkqo+aL5ruwjxJC0sKbV+jvi98TPi//wAFDfi5oP7JsaWvgbT9NeDUtYW0vYdStbiCKFZJL5buORFuI9sifY4I1bdu8yZl2/u/LP2kf2WdU/Yj1e+hltr3xz+zx46eKDUoGZftun3Cf6mdZFXy4ruJiWtp9qrIu+GRdrNu+i/2Fv2pJvgb4q0r9nL4neIE8QfDzxOFm8B+KjuSExSttWzl3f6r95+7aJvmt5gY23RsjL+8VFFFFFFFFFf/1/38oooooooor8cP22P2m/DfiI678PDqDR/DLwVcJB4smt5vJl8Qauy+ZB4ctJ1+6vHmahKv+rjBX73yv+bHwA+Afj7/AIKI/H678X+LpjZeBtA+zxajc2sf2e3gtYl/caZpkX3Yl2DbGv8Ayzj/AHkm6Rtsn9DHjf8AZo8Eaz8PvDvhPwAq+CdV8AgTeFNTsI1Euk3Crt+63+thm+7cxSfLMpO75trLqfBj4v6h41uNQ8AfELT4/DvxJ8Lqn9q6arboLmFvlj1Cwdvmlsp8fK33o2zHJ8y/N7D4q8K6B428M6l4R8UWUeo6PrMD2t3bTDKSwyrtZW/4DXhnwv8AFV34K8WD9nfxrJczXmm2Sz+HdVvJRJJrmlwKqybn2r/plmxEc6/eZSk38bbfpN0jmQxyKHRxggjIIr5g+EviCbwR8TvEP7O+pxxW1hYW0WseEhFH5UTaC+2GW0j2/Lu0+5Gz/rjLBX1RXyl8cPM8DfE74X/Ge1UraWupN4W1kjp/Z3iFkjgdm/6ZalHa/wDAXf1r6tr5U/a0kj0TwX4S8fSMUHg/xl4b1B2HaGe/i0+4/wDIF1JX1XXyb+1u2/Qfhpa/8/PxD8KJ/wB8X6yf+yV9ZV86ftWeM7zwL+zv461zSiRqtxpz6bp237x1HVGWxtNv/bedK9Q+HXg+x+HngLw18P8ATP8Ajz8NabZ6bD7pawrCp/8AHK6PUr600yxuNU1CdLe0s4nlmlc4SNEXczs38KqozXxB8F/FkWm/Dn4lftqeOUeNPF0VxrFnFKGR7fwzo0TrpcKq33WnjEly395p6/lV1Tx/q3iR/GfiDVJzceIPHl9vvGAz5kctx9sn+X/auVhZf901/TN8Mvhfqngb4G/D/wDYl8H3L6ZrupaQmp+NL6A4l07Tr1y16kbr925u5Xe0tm+8sayTf8sl3fo1oWi6P4W0XT/Deg2kdhpelwRWtrbQrhIoIlEcaKv91VAWuhr5t+L/AMXdZ8PapZ/Cv4V2EXiD4l69C0lpaSFvsmm2u7a2pam6/NFbRt91f9ZcSDy4/wCJlz/BP7Mnw40/wbr2geP7VPHmseOAH8T6tqkSPPqsuOPl/wCWEEX/AC7RR7VhUDb83zN+BHxs+EPjn/gnt8bYFtrg3Xw41+W6fRr6eD7VBHFcLtnsr2L/AJaxtHiK5i/5eIcSLtkRPL+1f2Sv2gNC+C+rab4LvLgy/A/4g3r2emfaJvtK+EtenHmSaRPK3yvY3Kv5tpP92SNhJ/z1Zfnz9rn9nTTf2P8A4ryeKtNguo/gb8Tp1S8h04KtxoWpQbpoJbRm+WOa2kzPZsrKzR+bb/dLM36tfs5fFHSP2jvhdrnwd+L8tl4j17TbOK01dol/0XXNIv4t1lqsC/8APK7iO5tu1oZg67UwtfG/wa1bXv2EP2hdQ+EXji8aT4feIZoj9rl+WMRXDrb2GsZ+6rbtljqf3f3nkXDbt7NX7L6tpOl67pt1o+s2sV/ZXsbQz208ayRTIy7WSRG+VlZf4Wr8WP2nv+CVajVT8V/2Pr1/C/iG1l+1DRftDQReanzK+nXW7dbSbvuozeXz8rRqu2vzZ+JX7Unxn0ULo/xS8My+F/jl4PuopLXxhBD/AGXrjwJiNrXUVVVW6iaPO123bsL95WZm/Wbwj+0R8TPE/wABoIP20/htLrPw68YaWvmeK9DgS/ihilT5m1PT41aa1lgf70scaqsy/LGu3dX4o+MvE2j/AAb+KNtrXwvu7PVdCvY3stSgEa3Ol6lBa3DQsjQM22WOeKOKfczLIszGRWRlVl+vB8RtB/aE+FnjXwV8QNOgs/F3hq4utR0nWEu76+vdLurVEhtkklv7qW4is5/Iiia5VpLdWIaaOBikr1viZ+2F8SvFf7Gcvwp+OmmT3t74httL1Pwt4jU+al/FZ6hD9ohuJW+/LAqSIzf6zcNsituWWT6Z+IHxUtdP+G37Vv7S1hcpeHxD9l8D6JPHJwftSsszwss867vsk9tJ8vlf6kK0ayKzM/8A4J1/s+eF/gR4L039oD4gaXLrPxF8Z2c03hjQ7cJJqKafhV82CBmXa9yp3NOzLHDCRukXe1anxw0X4sfCTUdV/an+Jnn+Gxb6q24Xdzb3bztqkUMcUNhbWjSxwR2a2sUXms32i4VdzbY1WNfwtvbPxN8VviBZ2PhuwuNU1XxHPFZabaBM3EwTbb2+7aqxszKm1mX5dwdvlr+tP9hn9ni6/Zm/Z80bwBrixf8ACQ3U8+pauYW3p9suGVdqt/F5cSRx7v8AZNfZ9FFFFFFFfBX7b3wO+I/xB8O+HPi18Cbk2fxZ+GN1LfaK8YTNzbXCeXd2n7z923mqAyrJ8rYMf8bNX52eEv8Agq58QfDur3Xwx/bL+GjWdtcQPaX32O1msr0Ryr5bedY3cm11ZSd21o/9lW+7XwhpHgW3+LPxc0z4T/B74padd23hCG4vvh7NqUD2hnklu/ti6VLJcRp5VyrmR1WRWjaTKq211ryH9pjxD8WfGPjgP8YtF1m18a+H7Y2WsTatPLcvLKrvJvjj8tYbeDa/7qOH93t+ZWbdur5jht5p3EcMbSMTgBRn5q734ffD7xR8T/Flp4J8NQqb+4Ll5J28mC0giG6a4uZW+WKGBAWldvuqK+4vhX8Zv2a/g18Z/Dtxd6p4g8TfDz4XZ1HSrWOONjq3iaWNI59QSKRoFt7bdGjRLIzSbY4/70i19WeJ/wBpX9pn/gphDffAb4PeCbXwl4D1GaA6vqly8tz5EEEqzL591tSNdzIG8qONpGxt3bd1fv34N8MaT4I8JaJ4L0GPytN0Gyt9Ptl9ILWJY4//AB1RXV0UUUUUV8+ftP8Awbh+PvwG8ZfCh2SO61yyb7HI/wByO9t2E1s7f7Pmom7/AGc1/HV4w8BfEL4CfFG+8I+MNPbS/E3he4DvCy71byv3ivGy/K8Tx/OrfdZa/YL4B6P8QP2hfDukfE74ST3epSeD5NN0spBcW9tqNleWqW80dxOlx5FvfQRJawxtBIy7m/eQsjKzV9DftwfAfR/2s/hvJrlhoD+Fvjr4L0+W7XR7lovtmoWFu3+kQR+WzLdQbjutpY9yrIfLby2d1X4Z0G/Hxe/4JzeFroym31X4TeIb/wAPTzb2RvsOswu1tuPn2yqv2ua1X95J5a+VuZX2+W3jv7K/xCm+EHhHxh/wqXwz/anxn3akLrxBKYp7Lw94esoEae6hb541kZhJulbcu0IsayM3lt6J4e+KWl/BH4Br8RLCBdY+JvxFlXVdQ167ub2K881bhriOytLm3uorq4VUEUl40bRxxyZjmmlk22y/OkfifXPjj8dIND1/Tw2maNNN9h0OyV5bf7fK4jXcsjSyXEk948f2meZmmmXO5l+VV/o8+GeqeA/2ePgxD4F+DWgv4qtPCVnLNqV7pxittL+1RIWu5rjUZmWN23A7lh8+aPAVl4rzX/gnt8dPit+0HafEj4hfEp5LaO91hX07TCf3GnWaq0McMO5Vb/WRSLKzfeZd21d1fpbWfdSw28Mk1y6xxxqxYscKF/iLe1fz1fF741+CfhJ4M+IPxC+CGk2HhPxR8e9UltPD89tElt9h8M6cptZ9X3Ku6BtQnS4eLbt3LiRdzJ83j/8AwTR/ZDm+P/xAf40/E2GTUvBXg6aCC1jucuupXtqirBD833oLaMR7l+7/AKuP7u7b+pn7aP7QepXXizTv2TPhbqX2PX/EcLXXizVopVjXw74aUbrueSdtywStBllZvuqR8u6WKvgv9nb9n3w7+1/46s9D8J6Xc6H+zF8Lrx/scE2UuPEmqYXzLi5k+VnmnUBpW/5Y2+yGNY2bdX6z/tI/Hay+B3hiz8C/D0WFv4svbCWSxiuR5Wm6Npdmu2XU73y/9XaWy4WONfmmk2QxqzH5f51PEvxG+Kfx4+Jlp8Avg8Lq7l1jU5Ge5vj5eo6vrLbvP1e/bdtSSNA/kR/MtnCNsf7xWkr+h79j39jfwD+yb4IGnaUiap4v1KJP7Y1hk+e4f73kw7vuQK33V/i+83zfd+065jxP4b0Txj4e1Pwn4ls49Q0jV7eW0u7eUbklglUrIjf7ymvA/gX4g1nwtq2p/s9/EG8e+1/wpCtxpV/Od0useH2by7a4Zv4p7Zv9Guv+mgST/lstfUdflB/wU1+EVzq/hTw/8b9AX7He+F5f7M1O7Tcrxabfyo0F0zL823T74Q3P/fbfd3V8TfsP/ETxB8Lf2vNI0qe6TRvB3xe0+e4ewuLgW1taapvdZreCKRtqyQapDcW0USr5nlyD72a/a/xtd3nhT47eAvEgkI0nxdb3vhm9T+H7YiNqGnO3+6sN3F/vTCvomvmd1bT/ANr6Jl4TxB4GcH3bSNTXb/3z9vP5177rXm/2RffZv9b5EuznHzbDtrzL4AaJceG/gT8OPDd7tNxpPhzSLSXawdd9vaRRttZflb5h95a9Vu723sLWa+vJBFBbo0kjMflREXczNXz7+ybZTJ8B/DviS8j8u88ZNd+Jp8jDb9eupdQVW/2ljnVPwr0v4reP9O+Ffw28S/ETVUMtv4esZ7vyh96Z4k/dxL/tSyYRf9oisz4M+FNa8IfDjRLDxY0cvie6gW81qaKNI1n1W6/fXb/u1VW/esVX/ZAr12uf1rV9P0DTLvXNbuo7LT9Ohe4uZ5mCRRRRLud3ZuiqoLZr57+DljqfxC165/aK8W28kP8Aa9ubTwtYzIwfTtBdlk86SNvu3OoMiTy/xLGIofvI276krhfG3jXwz8OfCup+NfHOqQaNoekRNNc3dy2xI0X/ANCZvuoq/MzEKu5jX82nxqufiH/wUc/a1iuP2f8Aw6NBfw9aJANQn3W0tvbwO7R3eozxq3lSszbYol3SKuF+8rbfLP2frPxv4T8eyfA7TLOx8AfEHwdcX+tXGsavKkM+mX+jROzPbSKrSTwXNt+6ubPbLHJGv2iPau7b/Qh8E/ip4L/a9+EGreF/HujW0WsQR/2V4r0CVlmjinlTdvhZWbfbXK/vbadWZWXDKzMu6vw4+NPwLi/ZH+IOqfAP4pF734OfEZ5Z9A16WBZ5tDvWxHHdx/3ZrbKJeJHt+0W+GXawTb+wH7I3xn8W6Vrrfsn/AB012y1j4g+FbC3urHVrSfzoNc0qWFJI3V22s1zArhZVZd0keJvm+Zq/Q+iiiiiiiiv/0P38ooooooor4w/a1+NmueB/D+n/AAy+G17BZfEPx2tzHZ3c7bYNG02BPMv9YuW/gitIssu770mPlbDLX85K6Nqn7Xvxr8J/s9/A+KeHwno009rp89wGb/Rdwkv9av8A+Jp7lgZZdzf88rdfuru/fX4d/BvxB+wxoP2P4ZpqHjr4XSs1zq2mSIk2tabcbAst/ZeXGv2qJlQebabfMXG6Fn+aNvtrwd4y8NfELw1pvjDwTqcGs6JqkSzW91A+9JF/9lZW+Vlb5lYFW2sted/GT4QQ/EW30/xFoGpHw3488Lu8+ha5Em97aVx+8gnT/lvaTr8s8DfKy/Mu1lVlPhF8Xp/HiX3hjxdp3/CN+P8Aw7sj1nSC29U358u7tH/5b2c+0mKX2MbbZFZavfGX4Zx/FDwrHaWF82j+JNEuE1LQdVVcvp+pQA+XLt/jjZSY54/uyQs6/wAVRfBb4qSfEjQLm31+yXRPGPhyf+zvEGk7txs79FVsxt/HbTqRLBL/AMtI2H8W5V539ozwF4k13QtL+Inw5gWTx/8AD26bVtGQnH2wbPLu9Nkb/nnfQZi/2ZPLk/gr1X4c+N/D/wATPBOi+PvCspm0vXLdLqEuMOu/7ySL/DJG2UZf4WBXtWN8Z/h+vxW+FXij4fNL9nm1zT54Leb/AJ4XW3dbzL/tRShHX6VR+A/xFm+K/wAIfCnjy/g+zajqVkg1GDG37PqNuzQ3sO3/AKZXMcifhXL/ALWXh2XxV+zN8TtHtUMl1/wj9/cW4H3jc2sLXEP/AJEjWvXPAvie38Z+CPD/AItsmzDrmnWt8h/2bqJZF/nXzv8AtYHLfByD/nv8SPDw/wC/X2ib/wBkr65r5G/aJhXxb8Sfgp8J8ny9S8SN4ivFHINn4at2ul3L/d+2vaL+NfXNfJX7Ut5J4q8O6L+z5pU7xar8Wrz+y5jCcPBotuom1e4/2V+zAwK3/PSeOvkz/grD8TrH4Vfsp2Xwq8NhLKTxpdW+lQwRfJ5Wm2CrNN5a/wB35IYtv916/Cb9nnQ/CI+Pfhu+8SW5vdE8ELBqV7b2y+ZPqN7bsrQ2Ea/8tZLm+kitV2/L5Z3fdVmr+rn4A/DrxB4M0LUPFHxDlju/iB43uF1XX5I/mjinZAsFjA3/ADwsYgIYv72Hk+87V9EV85/Fb4saxomrWvwu+FtnFrnxG12HzoIZd32PS7PdtbUtRZfmSBWz5Sf6y4kHlx/xMnK/De6+Dnwb028hi8WJ4u8Ya1L9t1q/tVbU9Z1S6+60rWtgs8yxR42RRRx+XCo2r/Fu9i8MfFjwB4w1P+wtH1Uw6wyNJ/Z19b3Gn3+xfvP9kvY4ptq/3vL21k/Gn4MeCPj78O9Y+GXxAtftek6mnyugVZ7a4T/VXED/AMMkbfd/FW3KzLX8h3gTxHqnwo1x/h38Ura4t/BXi0paa5bSq8m/Torhl+1Wyfd+02kqSSQSL92QPG25Wkjr+gX4Cahpfx6+F/i39h/9oW8TxDqmjabBJpusRnP9u+HLgK2maxbO27dLF+73N821gm5mbfX5i+C/HuufsIfGHUPAvjucJ4l+Gt4p0m88twmu+Gb1/Mu9MZl+VVkVxeWbSfLDcLJHu+ev3D/aC+FHhn9q/wCCWn+IPA0lrqGp/Zv7V8PXc4/0e5iuof3lpOy/MttfQOYpf4lyJPvIteX/ALCH7QU3jjQLv4KeNLiY+L/BUZjtvtp/0ybTYH+z7Ln/AKe7GUfZrn5fmYRzfMsqtX6O1+dH/BSj4ceFfGX7NuueItb022ubzw7DdXcF3JGvnW+y0uPLEcv3lVpfL+XdtZsV6N+w7r1rrP7P/h21gA8qKw064VD3/tGwt7q4Zv8At7kuV/4Ca/N7/gpH/wAE99Mt9Gvvj38BNISz/s1JbrX9FttyxGL7zXdpEvyoy4LTou1WX94q7lbd+TWmfES18M+P3+IXhSyaFY7dNRdoZvJuoJ2lEe6Gdfu/NKY2VvMjZSfMjdVVa9oi+PGi69+zT8S/2fPE5069vYNQbVvD94G8i1jnutV09pIdOg2+XErRveSbv3bLCSv3dyr9Uy6To11+zv8ACnw38WtRFl4E1zxZrfjXU983nOnhzw5BDptpa793ztc5itoGVmVt8e1ttbXhT9pD9sP4061rHxA+DnwVuNag1m5W3srqUTQ6RHpVmxW0sFkVrXzY4mLySr9oWGSR38yFsJt1vGP7Gn7cf7WXifTda/ay8baX4J0fzxHaae9xHN5TP/DaWds3ktI33d0k3mNx8zV+nH7Nf7CXwC/Zcu/+Eh8H2VxqviVovJOr6o6zXEasv7xbdVVY4FbndtXdt+VmZa+3qKKKKKKKKK8C+Pdz+z/p3gW68RftEW2iy+FbLh21q2iuU3t91IUkVmaRsfKsaszfw1+D3xE+LX7BHjHxTF4G/Zo/ZuuviF4gvZGSCS1mv9JRzt3b7eK3ka4bbjd80cW3G6u6+HX7KX/BVTXNJnt9U8fNoGlX9m1o2m+JdafU4HtJV2tC1t5d9H9w7fmXdXzx8R/h5+3D+wLpvh/4b6BrNnFp/iu4nurS48L2kVzcXd5Aq74pJ5LRLxmiRtyq3y7Sdv3W2+C+L/hj+0P8NNC0a4+IXhXVNP0b4vs8ssUgSbVdQe3KzSytFB5V0u3zRKttcN5bMAzK2xWX7d+Dn7Rv/BMrwrrtj4P8R/A250e3tiIX1TXrWLWJN6/K0t3FI0rLu+8yxxsqt91VWv6B/h5deAr/AMH6Xe/C06c/hm4hWSybShEtkYm/55LD+7r0Giiiiiiiivkv9pH9jv4IftR2Vr/wsnTJY9WsEaO21axdYL+ON/8Alnv2srx7ju2yKyrk7du5q/Jy1/YB/ax/Zj+IV74r/Y7+I1jrz2pVJ9OaeK1vXi+8sV3azbrWVefvMyt/Eqq1Vvif8c/2+fhyB45+JPwZm03UfDl4uqQ6npqy3Om27fduTMiyXipFcxM8cqxzRR/MZGjaZVkXT+Heo+EfFWlftE6j8FZDBpHxB8M2vxD0uzt5MPpmueHLrzr+yUr92RbsxOu1V/cyxMvystfD+m/Gvwt8NP2aPEvwR8LwWsOs+PPEGowXt3bXSyTwaTFLYtDFO0beXLFIgnWNvObbmTbt3szeZfEDxLfa/wCOorz4k6SqW9hDcWl07K0e5rW1VY0t4mWL7NbKs8bQQRxxLHvG5dy7q/QX/gnZ+w03xk1uX9pH4yae0fg+6nmm0fTDI8bajL525p7jbt3W0bDaq/8ALZh837tfn/b74yXOj+G/hhJpIt44NNnktbNrWNVSL7AjrJdxKq/KqrZRzfKv8Ir4p/4JOWs1z+zbb+JJvmkv5ZoZW9ZYr+9uG/8AHbhfzr9Ta/KP/gpj+1B4d+FnhHw98Gb6/uLeX4g3MK662n7TeW3hpZVW9aIMy/vbld0UW75WUSfdr8Q9V0zxJ+2t+09B4P8AARj8vXL1dN0xEt2jstH8Pacvl23kqzKyxRWyeYy+XGzMP4mdq/Yf4mft4/s7fsX+CtO/Z2+ANl/wnOueGYf7PWG1k22VvcfNue5uVVvPnaY7pUhVtzF1Zo2r4Jb4f/Ezx346H7Knh3VZNU+KHxUuINd+J+vPEVbTrd1S4/spm7R2m/zJ1XaslwY7dfuba/Wz9p34hL/wT+/ZK0a3+COi2LnSbqz0axTUDlB5oeSW4kRWiaeVtjM21l+ZjJ91WWvxx+J3xs8deP72x0vwrJJ4q+JnxOntbhnghx5102VgWFG+5Z6fuMWnp/FMst/I3y2zV+l3wm/Yn/Zq+AHwnsPCXxd1Bbn4pa15WpNq2mtK+vWd5F80baOtsst0qWzH76xsszf6xWVljX6X+E/7Tdvp2t/8Kn+Nuo/YNagieXS9e1GxuNDg1uzi+88kF/DA1veKv+ti2+XJgyQsy7kj+1YLiG8hS4hdZIpQrqynKsrfdZWq/XgXxr8Aa34nstL8aeBVij8d+Cp2v9GklOxLjcu250+Z/wCGC8hzG/8Adby5vvRLXofgjxlpPj/wlpfjDRVkjttQj3mKZdk9vKpMc0Mq/wAEsEgaOVf4WUrV3xt4R0bx54Q1vwT4ih+0aXr9lcWF0nrBdIY5P/HTX8ovxY8GeMNFsPFPw21Q48XfC++uNZt7iM+VOZ9OMNrqrQ/N5j/abYWOq7/4cTt/E1fvHo/xRuP2m/2JNK+M3heIT+KdLtrXXEgjHzDXPDky3Etuq/wrPLbtGv8AejkHrX3H4a17TfFXh/TPFGjSCbT9XtoLu3kH8cNwiyRt/wB8sK8D8fzNpX7Tvwh1AD5dW0zxRpLH3dLK+Uf+Sh/KvTfi3qo0H4UeMdfeTyv7O0bULjeQTs8q3dt3y7m7fw1X+CtvLp/wd8B6fPt8210DS422ncu5LWJW2t3rhv2sda1DR/2evGtvoxK6rr1ouhWJT7y3mtyppsDL/tLJcBvwr3Tw/o1j4b0LTvDulp5dnpdvFawJ6RQIscY/75Ar5p+O6N8QPib8NvgbC26yuL1vFWuqOR/ZugukltFIv92fUHtv95Y5P7tfWdFfLnxI0+6+M/jy2+E0cZ/4QrQJIL7xVIR8t7P8s1lpP+0rfJc3i/8APHyo2+Wdtv1CF2jArzH4pfFPwP8ABvwTqPxC+IOoppWjaYu5pG5eR2+5FFH96SWRvlWNfmavwl+K/jX4/wD7a/xu0/4aafYPpN9EVu7DQJ+bfwvYOo/4m+tbflfUmRx5EDf8e+4fL5jV+lPhrw74W/ZB8GaV+zt+zxo6eKPih4hja7xdMf3j/dm1jWJ1+aK0jb5VX70jYhh3NuZflH9pv/gm9428U6Jo/wAUfhx4judY+Nqakt9rWuXty9sl0vlfetoolbyFtmjjW2iiXd5ZKtu2rXwT+xT+0J4o8N+MdPsbIofHuiedb2ViR9mXXdJ3+ZPoE3yrGs8TZl0x/wCGQG1b928Sr+8vxJ+H3wm/br/Z2WwFwt3oviS3F3peoBP32n3qZWN9rfMs0Um6OdPl/jjavwo0HSfivaaifhTeXT6H+0N+zm73fh6dizrrOg2e6aSyX5d0rQROZbZfm861d4dvyrt/oJ/Zj+Pnh39pX4R6P8TNEC21zKPsup2W757HUYlHnwN/F94hl3fejZG/ir6Oooooooor/9H9/KKKKKKK5vxJ4i0Xwh4e1Lxb4juksdK0a2lu7u4lOEiggQySO3+6qmv5lv2xvj1qesaTrfivVJG07xn8Y7KCSK1J/faR4Kim3aZp/wDsSagym8ufm+6I12r5tfpt/wAEs/2b/Dvwr+Blr8U5prfUvFXxChS6muYHSZbWy3fubRZF3fN/HP8A9NP3bf6qv1Xr5A8afB/xp8OvEmo/F39m8QxalfyfaNa8K3Enk6TrrfxSxN92z1Bl+7Oq+XI2FmVvvr678J/ix4T+LmgtrPh5Z7O+06X7Lqel30fkajpd4o+a3u4G+ZJF/hb5lZfmVmU7qo/Ez4W/8JtNp3jDwzcjQfG/h3c2k6oE3Ltf/WWl3GrL59nPgLLFu9JI2WRVZeo8G+KLrxJp4t9dsxofiSzRft+mmRZWgbc0ayxt/HBKyM0Eu1dyj5lVldF8h+LngzWPC3iqx/aJ+HthLfeINDt2tNb0u2OJNd0TduaJV+613aMTPbf3m3w7lWXcvuHgzxd4e8deF9K8ZeEr6PU9G1mBLm1uYjuWRH/9Bb+Flb5lYFW+avm/wwR8D/j/AHvw5mzB4N+K0tzrOhH/AJZWevRL5mp2K/3Vu41+2RL/AM9Bcbf4a+xq+TPg+G+H/wAcPib8Ibj93YaxNF410Yf9MdUZodTiX/rlfRmVv+vketfT2o2Vvqun3Ol3iCS3vInhlU90lXay/wDfJr5//ZOtL3SfgB4O8L6ndQ3d54Wgn0CWWCRZELaJcS6f95f+uHzf7VZH7TNob3xB8DrcdP8AhYdhIf8AtlpupSf+yV9WV8geFnbxt+2T411xixs/hv4Z03QoUI+X7brcrahdsv8AtLBDaK31r6/r5B+Du34o/GDxx8ebhd2lWEj+D/DTH7rWenTbtTuo/wCHbc3wMW7+JbZPWvws/wCCvXxbXxx+0raeAbOTzdO+H2nRW8kefl+23m24uG/79mFP95TXr/8AwSN/ZRj8S6/c/tM+M7VZtL0GU2mgRyDIlv1X99d7f7sCtsib/noS3ytFX9GVfOvxU+Ket6LrFp8LvhXbQ638RNZi82OGbc1npVnu2tqGosvzLArArGm5ZLiQeXH/AByJ0fwr+E+l/CnSrtYrqXWfEOtzfa9a1q7A+2anebdvmybflRFX5Yol/dwxgKq18n/Fnw/8YP2WdV134s/BjT5/F/w+1q9XUtf8JWSsNRs7yWVWnvtJZY5dyTt89zbMu377Ky7mZfgb4g/t/fCHxz4JvdPPi3XItV85p4oNXtGhntJbdmaN1a0Vvs8+9R/x7yN8xRlaCPzYG+i/2Yv+Cm/hnU/hPZXP7Q1lrGn6zA89pZ6tDpFxJZ660C7lWJrdXjW9Zf8AWxfLHu+ZWVW2r+dX7QfwW8aftSpr3x9+EFvoi2jXlxfJ4L07VYNR8Q2kVwFa4u5baHdsknkTzZbWNmaORnZV3NJu+VP2evjND8LviJaeOvE8l01ra6bqVnaLbajd2r2t01vuXZ9iuIJo0nkxG21ljXzC3zMny/sh8T/2a/gT+3f4Rs/HXgzxzq2g+IdPifT9MOuXKX6N+92xW9zJNuvPmnLqqyTNJG2/93/C2J/wTy+NPxQ+Bvxauf2FPj7pzaXNAssmgFixEcqIZpIo3+7LBcqJJ4mX7sm9f4lWNv7f9t40/Z4/aF8P/tPfDvw81lp7w/aLzU7d/Mgk1S3xDsuYFVGiW8gItp2WRvMjxJtWS3+b9TPAH7QPw98ceHfDOuX883hi68WW1rPa2urQy2fmS3USyLDBPNGkNw3Py+SzbvvL1ro/jx8MbH4z/B7xb8LdQ2Y8RafLbRmTOxJ/vQO235tqyhW/Cvx+/YO+MXiDwvcXv7JXxU1G88H65o0N5oMTHZFdRpdTM1hcQy/PGr208k0H8Ss09sq7lR6/QHwr8Rbj4N+P7v4Y/GLxGdQhvLGwistXmP8Aot7eo0v2nz49zLa3csUkLtB8sciqZIdu5o0/n7/bv+DsP7Lvxr8W+DdB0hE8O+NVh1XRLoEobS1eYTT2se35cRXMe1V/hjCN/HXhni34r6V8YfHWmeKfFPhvS/DV6lpax3Z0W1is4L2e1uPOku5Y2kiVJZICyt5ci+Yypt27uP0U/ZS+Ddt+1T8QPhj4L8UQP/wg3wk8GW8+sQJuWC+u9Sv7i8it2bd92dTG07L97yZF+XdXqf7Z/wDwVGm8F39x8Iv2UvskEGkZs5/ECQpJbxyRDa0OnRMvkssXC+aysv8AzzXbtduQ/Y91H4SeEtEX9s39sr4hw+I/GdwJJtAsL68/tK/tLeKXyzdLZqzSLNJL8sHyqsa4b7zLt/Xr9mL9o/Tv2pvBeq/ETw34fvNC8OW+py2Gny3zDz75LdEaS42Ku1F3OU+WST5lPzKw219UUUUUUUUUUV/L1+0k3xd/4KEftr6/8HPhrqEUmleD5bqy09LuZ4bC0gsCIby7k2q7M0s/y7ljZmUxr91a/cH9kH9k3wZ+yt8NbHw5ptvb3Xiy8hR9b1ZFy93cfeZEdlVhBE3yxJ8vyjcy7i1fUC+IdIm8RXHhOG7Q6taWsF7Lb/xrb3DyxxP/ALrPDIv/AAE14n8WrHxO/jz4aah4S0DTdc1Cx1a4Zp9R1H7C1hay2rw3M1vCsbtcSeS7Kqr93PzfL8y+KfHrUZrj9uD9mDQbdhiBPGN5MP8AZ/s1I4/5mvgj/gsR4y+F+n3ejfDzWvB9tc+KNS0ttSs9dj/d3tpKt2kccUjL/rYJIknVo23bW8tl27a+c/8Agnf8UvH37MPx50L4feM5kl+H/wAVJGsLa6guludNe/R/LguLaWJmj3+YRFKvysqyo0irtWv6fqKKKKKKKK+ff2jfjI37P/wq1P4sy6DceJLDQpbc3traPsuEtZZVhkmT5WVvK37mVtq7QfmWvyP/AGqdd/Z+/ad8AN+1B+zD46i8LfFrwtA9xNAt1/Y+rX1naoGmhaPcjPPBH80TxtJuX93ubcm3gP2Pv+CsHi7TNasPAf7T06azoNxthHiFYlS6s93yqbuONds8XRWdVWRfvN5lfSXjr4LeE/gF+2t8NPiZ4DQQfDf41Ral4fu7ez5s7W91S33Rm32/KsFy/lyqq/KrLIy7V2qv5tfsX+GPCOl/tRyax420+LVLH4aaDqviPUYrhUuFM2nWCRtuXdL80VyzMu5t24I3lxt8teVfAjwz4k/bL+O2mfDrWrPzJ/FHiC68Q61qas2+Czl2yajt/hXzdiqv/TQovev6PPHPxA0ObxN4U+AfwWu4LO70Rl+1CJ2j07TLKKA2dolyysm79/LG0FqrbppIQrbY2aRfir9uX42618LvAtp+zl4V8UXvjbxlqNjcaPJNMsTXlze6p/x8zSeSqrEttZSSRLGqqq/ao9u7yX2/oD+xv8EG/Z+/Z58J/D28gEGqrC17qIH3vtl03mSK3zMu5V2o21tvy/L8tet6x8XvAWk6nd6CuovqWrWAzcWWmW8+oXVvxuXzYrSOVot3/TTbX8k37VXxYm/aA+Id18YtU0m6aHUbq63sX8ryrSCVLe2sYWbcu2CIRs0ix/NcTS/eVVrpvhg/xA+FPg3RvA/wr0ee8+K/xriQjyAwurbw00p8m1hZdrRNqEkbyzvuXbapG25VdmX9Dvhp+wD8EP2avDkHxX/aA8VXOreMvDhgvJdP0y6is7XT7xUFxDE0/wDrGl2/Mr7o9zD5Vb5d3i/w/wDC/wALvjP8XtW+IXh65vPhz8F9Bme+8c6tc6hqCS6rcvqU8lhYzz3E8szStEYWn2su1jI23csVYP7c3xxuvjz8QrDxdrd2bL4T+HrR5/D2ll2hutYgd/JW78ptsiLfSoUiZtrLaxSSbf4ZZPgF49sf2dPhP4p/amn8Lar4v+MmvxPBp0v9i3a6J4asm2wxvNctGluu5MbY4WbbGI4V2K0leo/Cr9vn4a+FfBdxe+K/HGryeKNTK315JZ2rtdXlxt2sJ3bbuk+RdsXmLCvEcMkEO9ZfuDwRafFX9uzR2fxzaar4H+B7TLvsdRH2fxB4oMUSbWkaGOKO1sWYCRlh3eZJvVW8vbt+yvDnjK+8BeJ9J+D3jC0vpLV7WC10PxDPJ9qXVHt4B5sV66xr5F98jSbWXy5l+aNt26NfoKivE7240n4X+J1vn8rT9D8Yagsc5xKdutXWyOF/+ecUdz5exvu7rho/4pWZvbK/Cr/gpZ8GE8D/ABs8I/tQ6JaGeG/iaw1S2B2RXk9mnmNBL/e+3aatzbbf4mRF/jqt/wAEuPHbfC74x/Eb9kzU7z7ZpV0f+Eg8OzsNi3MDIjLKq/8AT3ZSQTqv8Kqa/VT4AXllpOhaz8J7bzQ/w21OXRVWYBf9D2Jead5fzfMi2VxCm7+8hrA+P0V/Z/Er4E+JrOEyxWPi+e1uGAz5cWo6PqFurN/s+YU/4FivTvjy6x/A34iSP91fDmrk5/69Ja7LwZZf2Z4R0LTf+fSwtYv++IlX+lfPvx9uF174jfBb4Yqxb+1PEr65cgd7Xw5aS3S7v+31rWvquvnP4RWWj+LvGPjH44WV4uoR+IZU0XTJQDiPTdEeWFlXd97zL57qXcvytGYv7tfRleE/GX4h6p4P0/TfDHgmKO98d+Lp3sdEtpsmISKu6e9nVfm+zWkf72X+98ka/M6V3ngjwuvgnwxp/hn7dPqclpGWnvLlt893cSsZJppP9qVyz7V+Vc7VVVVVrlPjJ8bPAHwH8C3fxC+Iupiw063+SKJRvuLufazLb20X3nlbB+X+FQWbaqsy/hP4z+MPxl/aa+Mui3Meii78eXu2XwT4RZmey8K2rbW/4SDWP+WbXOxg8CSL8uRIyqvlJL+lHww+Henfst+Hbf4LfBiNPGXxk8V7dS13V7/cyo8rN5mp6rKv7xLZW3rbW27zJmyq/N5sq/Vvwn+Emj/CuwvZvtU2ueJdelW61rW7za15qV1t27pNvyxxRL8sEEe2OGP5VX7zN6Tq+r6XoOmXes63eRWFjYxPNPcTyCOKKJF3M8jt8qqq92r+aT9u/wCEl9rXi3VP2y/gn4Tu9J+H8k9rHeak4W3bULydnWTVbK2aPzIoG/dqtyyqzTMJo158yvqD9gb9p6+h1q41jxDfxnw1461G3t9Xi8vyf7M166XybXU9qtt8jV5I2iuWVVWO+X+FZVZvef8AgpR+z94gvtG0j9rb4OF9P+InwqKXcssA+e502BvMZmX+JrbmTa3ytCZFbd8q18c/s0fHiP4RfG3T/jzpZEfwb+P159l1uIP+68PeKWbdNFJ83yKsrmSJm+9azBvmaKv6J6KKKKKKK//S/fyiiiiiivzf/bh8feHdSi0z4Ja9eNbeGFtZfFnjeWJsPH4b0lwyWn8LeZqV35cEW35mw9fkr+xF8MdW/bZ/a+1j43fEaxjm8O+HrhdWvISm63M+7bpmnqveOJUHy/d8mDa33q/c3xF+zvqnhHXrv4h/s06hF4I1+7kafUdGmQv4c1l/4vtNrH/x7Ttgf6TbbW/56LL92uo+Hf7ROk+Jdfj+G/xG0if4e/EPDf8AEm1J1KXir96XTLxf3N9F/wBc/wB4v/LSNK+la+efiP8ABuXXtZh+JHw51NfCnxE06JY4dSCNLa39urbvsWpwKyfaLZv4fuyQsd0LL8ytN8MfjInjLU7rwL4z01vCfxB0lPMvNGnfeJYN237XYT/Kt1aM33ZF+ZW+WRY2+Wl+L/wz1rxb/Z/jb4daimgfEHwyJP7MvJQzWtzE+1pdPv0X5pbSfA3fxRsBNH8y/NqfB/4v6b8V9JvYLuwl8PeKtAlW017Q7plN1pl5t3bWZfllglX95BOv7uaMhl/iVfIb9H/Zj+IkuvQ4h+E/ju/X+0FPEXh7XLp9q3S/wpZahIQs/wDDDcESfKsr7fZfjJ8MIvit4FufDMd2dL1i3li1DR9RRcvp+qWbeZaXS/7sgG5f4oy8f3Waj4PfEh/ib4EtNdv7YadrtpLLp2s6eG3NY6tZN5d3b/7qyDdE38UbJJ91q8z/AGh5n8B+Kvhr8covktvDmrromsNnao0jxGyWbO3+zDei0l/3VNfWFfKn7NMLaPc/FrwfKT/xJvHmryKpPSLVkt9WX/gP+lmt74yzaaPGnwYtdW375vGDm32gEeemhaqy7vm+Vev97tX0QxVAWcgAckmvkf8AY4uP+Eo8AeJ/jAzF/wDhZvinWdbgLDa32BJv7PsF/wDAS0ib8a7r9pLx7rXgj4aS2Xg51Txh4vuoPD+gA9tS1FvLjm/3baPzLlv9mI1vWNp4N/Z4+Cy2+823hr4faKzySN9829hDukdv70jbCzf3mPvX8aXinWPGXxm8fal4vdHuNf8AiNrc4W3iZv3st1MknlY7r5kkar/u+1f2W/AT4VaX8Efg14Q+FOkbWi8OWEVvLKo2rPcbd1xN/wBtZS7/AI1zXxT+KusaPrVp8K/hfaQ638QdZi86KGYk2mlWe7a2paiy/MsKt8sUfyyXEg8uP+OROm+Ffwr0z4X6TcpDdzazr2sy/a9Z1m8wbzU7wjb5shX5VRV+WKJf3cMYCqteyVUd1iQyOQiAZJJ+ULXxH4/+Kvhzxe+pXHwQ8F6f42uNOMg1HxRdWf2jRdO8ptsjLLHG02oyxfeaCz3dCskkbV5LffGn9kD9mywj+MnxD+JFt8SvHWoW7CDUoJINQv3i/wCffTLS3bybC26rtXy1/wCekjt81fOuv/t2+H/jPrlm2o/s+6FeaJcBJrPVPFmqWkMwg3BVl8tbSeSL/Z2s3zDau5tqt8KftG/sjXU3ibxF8XvgheaDqnhZ5VuH0fQLm71kWUuwM0Ukv2T7Kq7st5cknyq235l+avnzwn8YPHf7PutaVo/w38YpqujXSWtzKLi0nhTT7pijXMTKysyywbTG0tu0i+Wd0bbj8v378af2mPE3jfQND+Mvifwhp2r+MvhnqenatoviXwpfQ6nYGGKWL7RZX/k/6Ra20qiRtt0qyeYwVfl3bv1d+OmveBfjz+xpqPjaGOSXRvFOjQX1oqxiS4D3SBVhVV+7O2823+822vkb/gk/8WvDvxA+B1z8EdcjW6k0F5Ymt7vZLFLFcbpNmxl27WUttj+bdslZv4t36JXyar8GLiPULDz9R+H5bF3bljJNoS/8/EDN8z2Kf8tYvma3X5o/3KtGvzX+13+w/p37QOo6f8Vvhjqdv4T+JGmj93fMjPaanC6eX5F35fzMrR/L5m1v3eVZWU/L+efxP8RTavqa+CP2rdK1X4dfFTwzaz31nrdtdtNYa1PZtbQ6ZdQLLJ9nuJVUFZf3bM2N3ytuVcX9qzWdU/ab/ZAu/iH4nlt7vxz8LNXgu5Gt0ZEufD2spFCt1BHuf9xLcj+83ltDIvbdXzV4sTQbj9lP9nLX9aEQNvp3xB02SZ3mic/6R/o4VrdWZmj88ssbfu25VvlLV9V6z8S7D9mT9gDVdW+GV9Lb6l8XtdvNK0W4kb/S7XRLPdDIqyfxeVsmVXX+K48xfmrC/ZM/Yd0/xP8AC0ftD/tZ3k+mfDTS4LjWbDw+GeBJ4FRppryXb80UUqjcsce1psBtyxqit4j4s0jQ/jX+0jd/CbwFo/8Awr/wp4p1ddIu9Nso4I0SCwNpb2T7Y41/dtcyeZ825mZ3+b5vl/qO8J+FdB8EeG9O8I+FbKLTtH0iBLa0toRhIoohtVVrp6KKKKKKKK+Zfij+1Z+zz8JdJ1i98ZeOdHiutEV/N0+G9gmv3lQfLAttGzSeY33du3/e2rX4vf8ABIXwrdfED9oP4kfG29tW2adZuBIJGVUvNZuGk24/j/dwyfe3bchvvba/bP4f/GG68Y/HD4q/CG60wWo+HjaJJBdB2Y3kOrWf2jcy7flaORJE/wBpcV5Z4O8Qvfft/fEfRWPFj4G0CMD/AHL27m/9uK0Piv4hlt/2yfgN4bSTEd1pfi+eRc9WSC0WP/2auE+IUS6n/wAFHvhPank6N4K1y++n2iZbfdX5zf8ABT/4Zan8av2yPCvw/wBDv7ay1L/hCJbu3+1tsjnltZb+4W3X/ppPs2L/ALRFfm74v1izi+DXw18daRqdi3iTTrsRtENPl06/i+xsy27749trfwfuR/pO37RHJ+7kZvlr97v2Y/8AgqV8D/jNZ2Hh34n3cfw+8YFVSRbx8aXcy/xNBdN8se7+5Nt252qz/er9RILiG8hjuIHWSKUK6up3KVb7rKav0UUUUUVj31la6hZzWN/AlzbXCNHLE6h0kRhtZWVvlKsv8Nfy6fFXwdoP7NH7UGofDsacfEfgrSdWbXbTw/MkU0BlvNQtVa1VZo5Vbdp/lRtuVm2k/d+9X0r+0T+wn4a8Y/Cu++Pv7FxltrS/ilOt+E4Hd4rkWcrx3MUH8XmQSo6tbfdZl3Q7WVFbmf2ZvjTrXxn/AGKfHfw81nUja+JfgnPZ69o90o/fW2lJKzTeSv8A07QfaYl/uxyxx/wrXx9qfjTwjqvjXx9468P6nNoban4Z8VpbeQZpopZdR1DUNtpdrMqxxLLZSFY/JZl85I2/1jOtfRX7BVtN8GvgN42/aAsDEPGfjLVLHwz4YhkLKZIrWaK61OX5f+WCxHzJf7sdu9dx4B+Imm2fiCDxX8LNK1H4ufHzxu13diOGXydPsr3zYfs93LbRzeTFaQQbWga4Vt3H7xVTdX3p+y3+whqXgbx9P8e/2itXt/FvxBmO+yt4d0tlpW9zIzK8iq0s/mMW8zav7wvJ88jeZX19Pf658WdYudJ0W4uNJ8D6dK0FzqFu7R3WrTq22SG0lX5oraNvllnXbJIwKxsqq0jfIv8AwUS+KXhH4Efs0ar4B8P20emN4jt30+3tbJUhVFuty7dir8u7Ej/7XlPu3fdb8D/hF4Vt/j/8Q/h58DtJkOn+H0W3utZvZSqLb2VlC9xevub5Vji33cis23c021vurX3/APDz9ojSdJ8eePP2gPhd4Ht31DV9VTR9H13XLq30bRNO8M6XFFa21vaXN3tXzZY4B58catJtYKu1lbd8beNPjf47/aN8f6z4Z+JnxL03wr4WWaU3moWVpqF7Z3Ku6KyQrDbtNKrMDJEs3lRrz8y/LX1Jo37O3w3+IHwo8PaePEmpweHdKvoEiv8AxhI/hrRVgWVftDWFtYW91b/abtR5fn3Vw0m1vusyrt+afHfgCzt/i5pE3iDwvpnizwNpV1dT3tn4T1GGD7cjuzYjlZfMSNYliiiiXd+7iLLJulad/wBRvgB+3d4N0jw+LfRvF03jjwXpMW+XTdcaGx8Z6Paov95mW11iCJR/yxkW6VfvLL92v0j+FWvfA34waPH8SfhjY6bq1gZ3jh1COySKUyxbdzfNGsyMrfL8yq3G77pVm9+qtJEroYznBGDg4rygazpPwnsvDHhDVLzUb+z1Cb+zbbVL+T7SyXEr/wCiW9zP/rN0ufKilkVtzKFkkaZ18z2CuL8Z+FNC8b+F9U8I+I7c3emavA8E8YZkba38UbL8ySK2GVl+ZWAZfmFZ3w/t/FGmeHLDQfGl/Hqet6arRS3cZCteRROY4rqRP4JJUAaVV+VZN6r8u2vMv2qfg9L8dPgZ4k+H+nSfZ9baJL7R5+N0OqWLrcWjbv4VaRAjN/dY1/NV4Q8f+NPg3qvwv/aD0O3+2678NJ10TVoCm1ptLuIpprdJN33WWEX9izf8sfsqf7Nf0VeG/FukSfGzwt8QvC8ouPCnxq8NR+TOo+U6jpIN5abv+mk9lcXG7+L/AEYL/DXrvxl8ZXXw/wDBkfiO1SKUpq+h20omGVFvf6ra2c7/AO8sUzMp/hYCsz9peZoP2dPijMvVfC+s4+v2KWvZrOLyrOCH+4ij9K+X7OH/AISr9sfU77eJLb4eeDre0Uf3LzxHevNJ/wACWDTov+Av/tV7v4zGvp4bvo/CiE6tcBILWTakiwSTusf2h0kZVeODd5rru3MqlV+bbXRWdnZ6faRWdhBHbW8I2JFEoREX+6qr8q1meKvE2heCfDupeLvEt2ljpWkW8t1dTufljiiXczf98ivB/gf4W8Ra9rGofHv4k2TWHifxTCsGnadKPn0XQVbzILT/AGZ52xPef9NCI/uxJXb/ABe+L3h34PaHFqWpxz6rrGrS/ZNH0azG+/1S9YfLb26f+PM7fLGuWZlUV+LX7ROmfFjXvizoS/Ev7F45+PXijcng/wAE2Dm50bwdaSqGa/v2b93PPEoLKzL5e5TMzPGkar9mfAb4Laf+zVZXPwh+EjQeLPjNrypd+LvFN4rTW+lrP+8825b7zfMS1tZ7lkmb99IyR7pF+8fhz8OtE+GulTWOntNf6hqMv2rUtTvG8291G7ZVVp7h/wCJtoCqq7Y41AjjVVVVqT4gfEDSPh3oJ1bVYbvUZ55BBZ2GnQNdX15cuDtgt4l+83B+ZtsaqC0jKoZq8f0z4W+K/izf23i39oWONNOt3SfTvBtvJ52nWjq26OXU5F+W/uV4+X/j1hYfKsjKstfQPizwr4f8ceGNU8G+KLOO/wBH1i3ltLu3cfJJBKu1l/75NfzDp8N9S/ZJ/aS8QfADxpby6x4a1yKZdNzw2r6Rf/6y3jb/AJ+ZVjDQbfu6hbQbdqszN+9/7LPxLuPiN8O7jwj4rvotZ8Q+EvKsL27GHTVbC4hWbTtTUfxR6haMsjf9NPMX+Gvxg+In7PVj8J/jt49/Y01oJbeBvjSo1jwPdzHEWn69b72sk3fw/OZLGT+Jo3jb+Kv1c/4J6/HHVfjB8Bbfw94xMkfjn4czt4e12Cf5bgS2vywyyK3zbmjG1mb70iSV970UUUUUV//T/fyiiiiism8vLXTrWfUL2VYLa1jaSV2O1URBuZmb+6q1/LX+2j8fLzxf4Tv7yNni1f42amuuSxnKvb+EtJd7XQbRl/h8+RJbxl/vGNv4q/dH9gv9niP9nT9nTw/4Xv4BH4i1pf7W1kkfMLy6Vf3Lf9cIwkX+8pb+KvtmvNfiH8MfAvxY8Ov4V+ImiQazp5ZZEWUFXglX7ssEq7ZIpV/heNlZf71fOqw/Hv8AZ1u1ZJL74y/Dlf4Ww/i3Sov9lvlXVIl9Pluuf+WuK+qPDviHRvF2j2mvaNcfa7K7jEkbFHicK43bZEkVZEb+8jKrL91lrjfif8JfDnxU0+0h1dZtO1bSJWudJ1ixfydR0y627fNtpcfLuX5XRt0ci/LIrL8tef8Agv4qeJvDmv2fwo+OqwWfiS63JpGtwL5Ol+IQn/PFWb/R73b80tozfNy0LSR7tlj4w/CTXdb1ey+K3wlu4tE+JPh+LyYJpgwtNXst3mPpmohfmaCRv9U/3reT95H/ABK2x4A8deEP2gvAeraPrWktb3KiXSfEXh3UlUzWU7ptmtbiP7rIyndHIvyyRkMrfNXG/B/Wde+GPilP2dviDfyXxhhefwlq9wfn1TSrf71pM/8AFfWKkLJ/FNDsm+95u2p4vk/4Uj8drDx9Epj8G/FWW20bWyPuWevIvl6ZfN/dW5jH2OVv+egtv9qvdvin4G0v4m/DnxL8PtXbFp4j0+4sWb+KP7QhVXX/AGkYhl/2gK4j9m7x/qfxJ+Dvh3X/ABEnleIbWJ9M1mI9Y9W0uVrO9Vl/h/fxOy/7JFcd4BnTQ/2rPi14Xd9o8Q6V4c8Rwr/fbZcaXcH/AICtpB+Yqx8dj5nxa/Z/s/73i69l/wC/Xh/U/wDGtT9rLx5dfDX9nH4geLNPcpqMely2lht+99vv8Wdpt/2vPmSvRvhH4Etvhh8LvCXw6tcPF4Z0qy04OBjebWFY2f8A4Eylvxr5/wBKtrj4sftX6l4kmkMvhf4MWX9mWSgfJJ4j1eJZL2Xd91mtrIxRf7LTyf7VfOX/AAVw+MP/AArr9mceAdPn8vVPiJfJY4DYcWFri4umX/Z3CKJv9mWvyu/4J3fC3TPiN+174Ts53hk034Y6X/ajpJtV5r2D5ti/3vKvrovu/wCecQ/2a/od+K3xc1bRNYs/hV8LbaLXfiNrkJmhglLfY9Js/utqWosnzJArf6tP9ZcSfu4/4mj6j4V/CzTPhhpNykd3NrWvazKLvWdZvMG81O727fNkK/KqKvyxRL+7hjAVVr2SvPfF/jrSvBtpayakk91eajMtrZWVpE011dXLBmWKNF+VflBZpJGWONQWkZVVmrx3W/hP4u+NOoyS/GO+ksvBfHk+EtPlKJcj11i6jbdcf7VrCy26/dZrn71fQ2laRpehaZaaPo9nFYWVlGsUFtBGscUMSjaqRovyqqr/AArX84//AAVY+HX7LvhHxU2ueDYb3w98TtSuN99pkNg8Om3kTr5kl7vkVI9zb9u+3aRZJAVZVZXavjr4bftu+L/hPottbeEvh94Gj1i0jeOPWW0TbqQWVmZv3kc0Uffbt8vay5VlZWbd7B4e+B37RP7Xnwf+IH7Rvxh8X3Fj4c8KWN5faNHfKtvZaheqWmmS0gXyreKNmyrSxr+8mYL8zeZt+lf2K/2cvjf4z+HHhVbW+0XQ7nwZ4isvFejteXzSajaK6vDewyWcMbstpfRxxK0ckkTLJFJ8rbmVfo/9rz9j3xV8aU0f4p/DPVfBvgPxL4ee6E+qaZdy6at6r7dySzxw/wCtiYHazN/E6t/s/E/wk+Ofi79m3xR49+F/irVYfEHwnmn23unW2oaa+r6XFdLuj1PTFspGt5ZIHw062/8Ay0HmNGjNurxnwb4n1j9kj9o1vEFtcx23g/xfK19oesacWbTZ7KeXdDcQbvl8tfuSxM3mQsPLk3Kskcv66ftZftSeNPhLpHwz/aE8C6pbeIPBfiCC8s7rStzweZeT2+2GVW2yxssEmd0TfvOD/rF3eV9IfsjfGPwv8RfCNvpfhhpDo/kNeaQsx+eK1SUw3Nl/e/0Gf5FX+G3lt1+b5mr2v4w/BX4cfHnwZd+Afibo0WrabcAmJ2VVntJcbVmtpfvRSrn5WX/dbK7lr+dL4g/DnUP2Tvipqnw+8cqnk+IUuNDn1GKNkg1bw3rcM0a3vkL8v2uznBll+XarL/ErLu43x54YvU/YT+DEi20j3MCeN7sx7W3oialaW8h2+TL91dzN/q9uC3mLt+b6t8Q/BGb43ftI/s9fsnasjSeG/hX4MsNW8SREnd9puVS4v1k/2rmT7PG38S7y1e5/8FBPix8RZ9Qu/hf4I0L7Z4M0WTTkmmgRfNi1KKG6k2xx7fngjWa1ZpNywxyIIW3b2jb5G/4J7fCHWPin+1//AMLLit2GgfD6J7nWLh3837Tq0+/yomlVVWV/P/f7tu1ViH3fkr+l6iiiiiiiub13XdD8J6HfeJPEl7DpmlaXC9zc3U7hIoIYl3M7M33VVa/nu/aJ/bO8O/tA2fiCa+vvHem6I8stn4O0Dw/GdNt9ZTbt/tDU7xlZpY5JcqttGv7tV/vMzL8AeOf2N/i78MvgPZ/G/wCJ9m/hr+2dVtdL03R7mMi/uPPilkaeWNm3QKvl7VVl8xs/dVdrN+6v/BILwRH4X/ZQPip4gLjxfrV7d+ZjkwWuyzjXd/dVoZG/E19heCfCNxpH7UfxV8VtEyW/iDQfCmHx8ry276nGw3f3lUJ+Yr53+Feo/av+Cmvxttc5+x+EtBj/APHYZP8A2pWl8V77f/wUh+Bmm54i8MeI5Mf9dUZf/adXr9Td/wDBT/S16iy+FUr/AE83WCtfkN/wWVuprf8Aaq8OSW7NG0XhWydWU7WB+23vKtXyNZNpes/sb31tqtxr0VzofiLzrDbMl1ocrypEskUkHzTWdz5czOsq7YZsGNt0i/L9L/Bv/gmnrvx//Zy8L/HH4S+JreTXL03S3miavG0dvI9ndPDtiuofmXcqD5WXv/rFr76+Ffjf4qfsUeJPB/8AwtnwjP4H+EPjrbpV5px1T+1rPw14gSV1W4tpfMlaLT7uMCTymkby2Ltu+T95+0KlXAZCCDyCKloooooor+e3/gqr8GLnw/8AGnwz8dLm3M3hTxJbf2beSBmH2bV4EbyH3fwNPFHEqv8A9Mju/hrpf2BfjV8XPCXi+Lwx4i0uT/hD9c1mKPUtSnw0v2qVbmzh8tVX50af7LHLLG3lw7U8xVabc23rHwb0z4Af8FJIvD1nbrbfD/8AaG0bV7CaADESS3kLNc26j7v/AB8xxuq/wrNtWvyQg0H4l+HvDniTwnFot5fRXum6zBrRgtVuHjt9GvWuPtDO0P7iKK9QebL5jNtBj3Lu21teMfiBoNt4B0jwnPZpcp4H0aw0zS4JFYKmpX7y3mrXFxEzLvZZZJbZW+7+6C7fm3N/SZ+wx4N+CWifAXw34q+C0Mc//CSWsF3q2ozeU+pXN667plvZI922SKQsvlbtsf8AD/td3+038StL+H/gS4hvL+TTE1KC6ku7mCTy57TS7VFa9uI2+8r/ADxwKy/MskyNtO2vi79kr9prxJ8fPilr3iS3nh8E/DD4Y6D9kl0zc7+d/pErQT7FjSO2WO2QR7W3SfKfL3KzMv5C/tpfHi//AGifihPYaPLLrmn6Gbq5leI+VF5US+ZII13MqrFFHt3fN0CrubdLP5P+z54Gn8Q6hJLqfjmw8B6D4hZdNlEkkE1/qcSuszW0NrJIq+U0ka+ZLdSRWrMNrSNtaOv2E8GfsLsvjG8+M2j+IvD82k2WjfYNJk1/Uf7bnsLjyWVb2dodliskUhHlQQt9njVQq/3q+h/2f/heP2Dfhbd+GfGUek+JdN1+8mvr7VLW9WK/vNyfMFsbqNI5YoIE3Msdwzbd7LH822vw7+Mut33w68V3Pxx+BOt/8IXb+NL66M2gac3lwWsUss3l2E0Cs0MrLAkUt5bSL5cLXMce37yrW8b/ALfXxD+JeivbfEHwH4I8Q6s1ubf+2bzRN+ogOrLvVvO8lW5LbVjVdxLbfmavUP8Agm54D/Zm+JvxZmk+NsF3rPilLhJNH0GHTnm0u58113SyrbK/ywMdzJIsdvHH8zMyhlX+i/xn8FoLzW5fH3wx1E+BPGrKiSXtrEstlqEcS7Y4tTsdyR3SKvyq+5Jo1/1cyfdq34b+LN5pd1YeFfjJZQeD/Emo3a2NlILlZtN1aZwzL9gnbY25sH9xMscyt8qq67Wb3uo3RXBVxkGvn6zv9c+DE2or431v+0PADPF9g1G7Ms1/p0lxKsf2W7kVW822Vn3LdyMrRr8szNt81voWvm749v4k8FabbfGvwHo8er6x4UK/2papCHvNQ0Bm3XtrA33vNi4uYl/iaLy/42r27w34h0XxboGneLfDtyl9per28V3aXER3JLBOgkjdf95SK/ne/bn+FFp8Ov2ldQ8EvELPwx8bbW4NjOflhh1K6lSZUZ2baix6rHHO7fww3cte3fsOfGK//wCGWNY0DTp21TVPgH4gtdTWOa3H2j+wbp2a7XY25kljtpL9Plb5WAVW2/e/Uf8Aa3tpJ/2a/iLdQ583S9In1KPHXfpuLxf/AB6EVH+1NdKf2d/GMcbZ/tazi0+PHdtSnitV/wC+mmFfSdfLn7O0ba5rvxY+JkyH/ipPF95aWrHvZ+H4otHXb/s+fa3Df8CNekSX8HiP4oR6Vb3Yk/4Q+0W7uYAJV23epK8Ns29W8ttsCXG6Jt3+tjk+X5Wr1uvki/l/4aD+KMnhhE874dfDm+R9RkJzFrPiG1ZZIrVf79tp7Yef+FrrZH/yxkVuo/aL/aP+H/7NHgWTxh4xke6vbp/I0vS7X5r3U7pvuxQx/wB3JG5/urn+8yq35mfEBvEXg7VfC37RPxusLjxp+0V42RYPAXgFkX7H4enlZmWXyFk+ZYFKNLJIyt5g+ba3zRe6/Ab9n/xx8NZdcNnqsfiH44eNys3jPxnOFng0NJdsn2GyVl2y3O3DRxfLGuEmm2xrBFJ+gvgD4feG/hl4eTw34Yt3WEyvc3NzPI011eXUvzTXVzO3zSzyt8zSN/u/Kqqtea+NPjBrFzr9x8MPgxYx+J/GcAC3txMzLpGhhh8r6jPH96X+JbSP99J/F5UbeYvZfDz4Zp4I+0a1rOqT+JvFmpqo1HWbwKJZtvzLBBEv7u2tlYnyoI/lX7zb5C0jewUV+Q3/AAVh8H+DPGvww0W40i/Q/Fbw5exXOh6fZbptVubeVwtykcEO6bYuFn37dqtF975q8i/ZB+Kml6R4X8C/tC2euW8drLdy+GfFel71SWzsL2eLy7pk+75Fpq1wJYmX5YbW/MPyrEu76r/4Kb/Amf4q/AGfx94aDxeLfhdI2u6fPDxN9niw12it95fkQSrt/ihFfFv7P/xqt/B37Rnw2/aHgZLfwj+0vYLo3iKOPakFn4usGWGR/LX5U82fZIu7+G4kbtX7+0UUUUUV/9T9/KKKKKK+Lv23/Ft5p/wX/wCFb6Fdiz134qaja+FLOX/nlFqLf6bO391YrMTMzfw8V/Ob4U8UeBfi1+2jpXi3xfZXf/Ct9G1GCYQ2NnNftbeH9IjSPTopooVZvKWKOCOdlX5dzt95q/q78AfFH4d/FbSRr/w38SWHiTTz1lsbhJvLb+7IqtuRv9llVq9Ioor55+IvwOj8Va1/wsDwBrtz4G8eRRrGuqWarLBeJF/q4dRs2bybyJf4d22SP/lnJHXLeGPj7rHhjXrL4e/tHaTF4L8Q3siwafqsDtL4e1mX+Fba6b5redv+fW52yf8APNpfvV7n468D+GPiP4eu/CHjXT01PSL8BJYZNwIKndG8br8ySK2GV1ZWVgGVlYV8zW/xE8Zfs3Xtv4c+OF7Nrvw9nljt9M8ZSjdPp5dtsdvr21dq/NhVvl/dtx52xvnbtfir8MNevdZtPjh8FJre2+IGm26xmOR9lh4g03/WfYb1l+pa2n+ZoZD/ABRs6tVe78H/ALVXwvZ9Fubnw34k0O9DxNLGo1Tw14hs/urLE3/LSJm2sv8Aq7iFiu5o5dzQ+HtW079o/wCGfir4R/FO1XS/FOno2jeJdOhZg1tdOm6G9tGb5vIn+W5s5fYL/rEbbufs7/EHxB4i8L33gT4gzq/j7wBd/wBja4Quz7S6KGttQjX/AJ530BWdf9ouv8DVgfD8x/D39pP4gfDVV8rTvHVtB4001cbR9qXbp+rov/A0tZ/96d2qj48H/CNftl/C/XkT5fGHhnxDoEzf7dnLaalbj/e2pPt/Gtb41SZ/aB/Z7s/72s69P/360K9X/wBqVyv7VIk8YePfgb8GIH+XxF4sTW71P4X07w1C19Ir/wCy0/2df94ivfPjN8StM+Dnwv8AEvxI1GE3A0a2Z4Ldfv3N5KRHbW8f+1PO8ca/7TVz37Pvw0vvhX8L9I8P69KLvxFdmXVNdu/+fnV9Rdri9l3f3fNcqn/TMIv8Nfzcf8FRv2itP+OP7Qp8O+Fbj7R4e+H0MulQyg7kmvd+69lj/wBncEi/2vL3fdavB/AnhvXPAvw50fxp4XW5g+IfivUrKHw1PZSvDeW7S3Ese+B42VvM/wBHaNk+60d1G392v6q/2d/gr/wqDwLBa69fSa5431ryrvxJrlw7TXWo6hs2szSt83lRf6uBPurGB8vzNXvd1dwWkMl1dyLFFErOzsdqqqfeLN2WvlhvjN42+L91NoH7ONvC+lJI0V1411KIvpUe1trrpkG5G1GVef3istqrf8tJPuV6/wDDz4V6J8P0vL6G4u9a17Vyr6lrOpS+ff3jJu2qzbVWOJcnyoIVjhjydsa7m3et0V4P8bPh78DviJ4aOn/G3QdN1/T7SOW4iS7h864jVF3SNbeX/pG7aP8Alj8zV+Tlv+wh4S1jSrz/AIUJ8HXeOAtcWur/ABGuGs1uZIm8yOKLTII1vGSTG3ddfZl2n5o3r4X8ZeNPGnjXxjJ4G/ab8c6h4Z13wyYktPDl/Zppuh2EsG1ViW2tmW3aNshYpVaLbDibzvlVW+9fAfw6+NOn6r4U17xj8SdK+Enh1bdrqe+sHt43gt12rIi3N5+7Xz08tIopI4/LjA/dyfZ13ef/ALRP7U/7G3w51tpPgTo9h47+I6RTb/FepxtqUNpLs/eXXn3fzX16yxqkHzeTG2NrKu+Nvzl/Z9+E6ftOfFez1n4u+LZxY6r4i0/TNYuVfzdUeXV0uPs0q+YrKI2ngS2Z/m8tpY/l27a/Tb4rfsU+Iv2XPCOoi0tJPjN8Anka71fQLxQmuaH8u2TUtMni27ZY1+aVo1jVlG2SNlXzF8X8ffsy31h+zhJ8Z/2afiLd/Fn4WJHcm88N6tGudNsEidpGb998s9pIS/ywxsrHzF+Ut5kP/BOH4yf8K08e2Hw81a9nazvNRgktoJY9stnLP/oOo2UrN8yx/Pa3m7/V7bb+Fmda/fD49/Grwl+z18L9X+KvjRZm0zSDArJAA0sj3EqQoqq3+0//AHyDXy9/wUc/Z60/9oX9nHUdc0S1W78T+C4X1nSJohueWJE3XNurL8zLPENyqv3pFjr8pZ/Ff9r/APBO/wAG3wSW9n03RvFen3rI3zhX8SaPcSMzbW+9G6Kzf7RavuBofGdt8f8A43eO/hvBNP4u8YeK/CXhTSpYI0mezstLsrTUNUmZWaJfKWAqrbmVWYou75qn+L37Yngj4beD7X9mj4W6XbfFn4paoF0gWNjM97bxz7tu7Ub5Via6ud5eSfy1j/eF/M8r7zfb/wCyn8DLz4E/DJtF8RXcV/4v8TX1zr3iC6gRIoJNUv8Aa0ywIqqqxRqERVVVX5d21d22vqWiiiiiiivxj+O3jrWv27P2jY/2OvhneSw/DDwjOt3451S3OPtTWsv/AB5xv/dWQBF/vTZk2ssO5v120Dw9ofhLQ9P8L+HbKLT9K0qCK1tLeFdscMMS7Y0Vf7qqK/G//gr74ttrC4+EXhm6tp76BbjWdYktoBuZ3s7dFgZl/uq7lmb+Fc19+/sIeEz4L/Y/+FOjOvltNosF+R76izXn/tatT4Z/FrUvGv7Snxo+G0kudM8AW/hqGCIAbRPf29xdTvn+82+Nf+AV8yfBF/N/4KgftEP/AM8/D+gJ/wCStpVr4nzeZ/wVM+Dttn/VeCtVk/77a7X+ldxp/wDpH/BTrVW/59fhVAn/AH3rW6vyQ/4K/wCg6zrH7TcWpaVp9xd2eieENNlvJYY2dLZJb+7VXmZfuKzELub+Iivz58MeDNO1b4FeJPFV/Lc6edL1NIYbxrdZ9OlleDzFtGkj/wBItp5FjLRMytDJja2xkVq/of8A+CP0txL+yIqzMSkXiDUkQHsu2Fvl/wCBMa+8/jX8JPDPx1+FXiL4V+KYg2n6/bNEHxuaCdfmgnT/AGopAsi/Svzr/wCCe37S3jHTtc1f9jD9oqRrX4heAybfS5bg/vL6yt1/1W5v9Y8UeHif/lpbkN/AzN+utFFFFFFeFftE/BvSfj78IPEPwr1W5Nk2qRI9rdKMtbXtu6zW023+JVlRdy/xLlf4q/N34O/thaJ4NGt/sqftT6Jpnw++IGny3iLeXaNDoGqves7NN5q/8ev2lZG/eL+52tuXb/qarfEXR/HEniDwMPiA9xc698L/AIn+EbjTtRumWRrzw3rcVrpu9Z1+WdvtcO2WVfL8xh5jRxM+xfzC/aM8W3ttZ64trearo2j3vivx/bt9hk2pd/aLu3khtZ/9UrW3mRl2/wBZ3VV3L8vz/wDBPUNCudI8beH/ABPPBDD4o08Wd5f3sck6WTy3EVxaX7NFHLMixXcMUUrKrMy3J+Vtu1vqX/gnp4j8aeGvj14S8M/Du9e41PWteSxuntGlh0240DTo5ZtSa5ga3iWeRlkV7aVm86Nl2sq7kVvrj/gp38ZIdb8VXnwl0/UJdN3SW8N3NFHvb7BYRPM0UH8XmXd7OINq7dzWo3fKtfNPiH9mT48fCr9lnxF8UviLrMvwq0O1s7RNP8O2PzXWqz38rW+2/ZZlZJPKkKtuVmWMldq/vFb847Lw74hTQ0v9InMljrl6+jQrCWR7+SLypmTbt+ZFZ4W2t825k+X+7+l37VP/AATQ8U/s0fDaL43+CvGS3ln4eSwkv4Zz9lvra9Zoo/NtJY/ldftL7lX93Iq4++y7q7z9nP8Aa2/Ze8c6jpFl+1x4dsYvF0VtEkPjC3tjBLK6Ou37e1p++gu4pY90V3H820hmaLcyt9NeOvAXxM8UeM7jxB8HPi3Z/FXwzcWXn2Rvbq3u57eKL/lyW+ttuyRXEckUrbpGYndG+yRn/My3v/AHw9+M/hbxpZT2vjDxxperrcf8I7p1i91ppvVZVW1jiWRJPN8wo0T+Y25lEbRxeV5TfsN4V/4J1fCL4seAYfFHxo8DWfgjxr4hlnvr6z8NuIrey+0OWihj3eau+KLbv8v935m/atfcHwe/Z2+Df7P2mf2b8KfC1nosksKRXN5HEpvbtUHWef8A1j/N8237u4/Kq173WFf6bZaoi219bRXMIdJgkyK6h4mVo22t/ErAMrfwsK+fvEMPxq+FuqXGv+Gml+I3hKZ3mudGlZE1ywVzuZtOuW2x3ka8/wCjXG2T+7M3yx16t8PviT4L+KGh/wDCQ+DdRW/toZGgnjKtDcWtwn+shuYJFWSCVf40kVWWvQyqspVhkN1Brk9a1bVtN1nRtPs9Em1Gw1SaWG5u4ZEUWG2JpI5ZkZlZo2ZPL3R7mVmT5du5l7GvG/8AhJbLwF430P4fPpdtpGg+IIZU0ie3VY4v7SiZ5p7R41VVjaSLMsG3/WbJ921lXf8AMX/BRL4B2fxy/Z+vNQttPfUdd8By/wBuWUUL+VcTxQD/AEu3jk2sytLBll+Vv3ix/K1fjf8Asg/Ga0+H/wC074P+JDO8fh/40WsuleIGL/uotSuHSGct91Ub7cI7ndu+WG6Rfl/i/fP4cy3nxW+AWqeBfFFyb3WbW31bwjrEsp+eW8svNsZJpP8AruoE/wDuyiud+I1v40P7M/hNdJ+1HxEk/gwyrYt5sjt/amn/AGlWaPdui27/ADWX5fLB/hr6rvboWVncXRjaUxKziONdzttXdhV/iavMPhF4Zb4cfCbw9pGuslveWFitxqUjttQXk+64vZWZum6d5GZveuq8N+HdH0a41XWdHbz5fEl5/aN1PuB852iihj2svy7VghiRf9lR/EzNXEfFHx1e6fqWi/DHwr5jeKfGBlSFoWUNp1hFj7XqUjMrKqwK4WJWX95cNHH91mZfKfi38YfhL+xZ8ItK0SztDLcRQ/ZdC0SB991fzr955G+ZtrSPunnbczM38cjqrfCGtalqHwVuv+Gqf2pDJ4y+NPi6VLbwF4KjiXdZPt2wKttHuZGV5NzfM3l7h80lw+6ui/Zw+FnxN8W+NNe8bavrX9p/FPXJGg8WeMgFntfDUH3m0Dw/u3QvequFnlXdDa/d+dl2t+pWjaN4J+EPgpdPs2h0Pw/okMk81xdTYULzJNcXM8zbnkZiXllkbczEszbjXj6a94++Pg8nwXLe+C/h3OPm1oo0Gr6xG38OnRSLus7Zl/5epF85l/1MaZWevcvB3gnw18P9BtvCvgzS4dK0uyz5cEI6lm3NI7N8zyM3zM7MzMxLMzNXcV5H48+L3gH4dSW+n+I9TM+s6j/x5aRZRPeapef9cLOBWmdf7z7fLX+JlWvO5bD47/FVy+oTH4U+F3/5YWzw3niS5T/ppP8AvbOx/wB2P7TJ/dkiavTfAPwg+HnwutbmHwZpKWlxfnde3szPc396/wDfu7yZnuJ2/wBqSRq/BfTvhV4R/Z2/bT8Y/ADxslwPh34x0+/vtOWGNppH03VLeWO6t1Vfm2xKGdmXdJ5ljEyr/DX7Pfsy+MNQ8bfB+Pwz43cXfiXwZc3XhXXxIM+beaW3ktKwb7y3MHlz/wC7LX4O+JfhRN4Jsf2mP2PCZIpfBFwnxE8HMWbdHFYbWuPLb7zSNp8yr8v8URb+Gv3s/ZO+MY+Pn7O/gf4n3Dg6hq1isd/jgfb7Vjb3Py/wq00bMq/3SK+k6KKKKK//1f38ooooor8W/wDgoL48aT4q3sENwtunw78Hz29vMzbUi1vxzcLpMZb/AGoLFJ7lf4uK4z/gix8IobDw348+N15EGn1K4i0KxkIwwgt1W4uSv+zI7xf9+6/U34hfsx/Bv4jar/wlF/ojaL4oXPl69oU8uk6tG3977XaNFI/+7JvX/Zrz2fwt+1t8KQJPBHijTvi5okP/ADDvEyDStZCJ91IdTso/s8rf7U9qv+1JWrYftdeCtGu4NF+N2j6p8I9Vmfy1/wCEihVNNml9INVhaWxdf96aNv8AZr6hsb6y1Szhv9OuEu7W4UPHLEyukiN91lZflZa1q5jxR4Z8O+MtDvPDXivTLfWNKv42juLS7iE0Mqf3WRvlavm+Pwd8T/gLCsnwqe58eeBoDuk8N31xv1TT4P8AqE30zfv0Vfu2l033RtjuE+WNvVfAvxJ+HHxv8P6j/wAI1cx6pDE72Oq6beQtFdWkrqVktb+znVZIm6q0ci/MvqteH2nhHxl+y9M9x8PbS68V/CUs0lxoEW+51Tw9u+ZpdKX71xZfxNZ/6yP71vu/1VafjDwtceJptP8A2m/2aL211LxDPap59tHMqad4p01Pu2txJ91LmLn7Nct80MmY5P3bMq8rr2p/8LH0vTf2ov2fYpp/GnhIS2Gr6DMPIutQs4n3Xuh3sTf6q9gbMlszfdm/vRzMzU/Gfjrw3ZXPhL9tT4cSG88K39pFpXiwKjK50SWU+XdyxfeWfSrlm81WXcsLXCt91a7L9qCb/hDH+Hv7QlngxeANbiTU5B83/Eh1zFjet8v3liZ4bn/tjurc/aLRLDxP8F/GyDnRfG1nbyN6QazZXem7f+BS3EX5Vm/F5t/7VH7Ptr/dHi24/wC+NPij/wDa1ZOjSf8ACdftv+KNUVxJZfCzwlZaSikZ2aj4guDeTsv+19mtoF/4FVr4meX8WP2i/BXwniBn0X4fLH4y17+411ueHRbVv9rzRNdbW/54J/ern/2yPjNqvg/wlqHw38FaidO8RappF7qupX8fL6H4eskP22//AOu8n+os1+XdM27+Bq/kMj0yS5s7S4tZFuLq9uXt47WP559yKjKdq/N8xk2r/eYH0r9nv2OPhb4w8c/tbfDix8S6rpHi7wb8O/D6+I9MvdHRorOVGhTT7RmWSOKbz4pbeNG8xVbdb/N/Fu/db4jfGPwb8M2stP1d59R8QayWTTdF02L7TqmoOn3vJgX/AJZr/FLIywx/8tJFry+P4UeN/jQ8WtftCulroIZZrfwZYzebYDb8ynVrldv2+T/pku21Vv4ZdqyV9QWdrbWFvHZ2cSQQwqEjjRQiIi/Kqqq9FrUr5u8YftNfDPwx4hn8C6HLdeOPGMPDaF4bh/tK9ib/AKeWVvJtV/2rqSJawYNK/aa+JoeTxJqFl8JtDnO0WelbNW18p/00vpl+w27f7MMM+3+GbdXpPw6+CXw++GM9xqfh6we516+XF3rWpTy6hqtz7S3lyzzMvH+rVljX+FVr2avyy/4Ki+DPH/iD4Ff2n4I8CaF4wt7BJV1K6vLV7nWdPgdkWOfTNvzLtYnzW3NtXDbWXcy/yyS6XfQqWlhZAvXI+7/vf3a+hPhQPA/w1vvD3xR+Iej23xBtLW5uzL4YS7MLxtFb281pdXbLHKrW0jz/AHf4mieNv4lqt8S/G9p4h+POu/ETwBqkVu2r3n9upLa21xZQR3jKt9JCsG6eT91cgxq27azASfIv3f6evBHxM/ayu/Avhv4kJ4f8NfFLw14h060v1j0iSXQ9XSG6iWZtsF7JdWs7Kp27ftEW5hXxDqGq6N8DviZ4g+Of7Mem3cXhyVd/xK+F2oWrWOoWVo3+s1K20+T5fLVSW3Q74VydreWzLH8i/tMfDqD4S3Vl8cf2fL06h4N8VWL3fh7UIW3hbLY8dzaSK3zfadPgkmiVZPmW1c/dksmav1a/b1S5+OH/AAT31rxl4Lga7ivdO0jxGiIMt9jV4bqZv+2cJaRv9015P/wTy/bO8O+O/AGi/C3xbf773QrWCykS5k3XFuibYYX3N/r7OTKpv/1luxEc26MrLX5k/GmO++EV98c/2YpNOUaV4Su9X1bTG+z/AGny7PW7rSPJXd5beRtghjbzfl+Ziu75vm9K+EWk/tWfth6zq1t8EPEbeHtGureMeK9bn/0WN73UUtI7uGB4VaRmaK0t2aOPZ9wqzKrLu/Wz4Jfsw/Ar9hbwk2p6DYSeI/Geoo0D6ncBPtt26oZJEh3fu7W2VUeSX5vljXdIz7Vr46/Z4+Nfx2/ap/bbt5viI/8AZnhX4aS3EkWh6ZIwtba9ntZlhe7ZlVp5I/njZm27ZCFVVVm3fudRRRRRRX5of8FEP2uJ/gF4Hh+Gvw5d7n4oeOk+y6ZDbhpZ7O3lbyWulVfm8xm/dwL/ABSfN82xlr1D9hb9mXTv2a/gfp2l3dq0fi7xJFBqPiCabaZftrJu+z7l/gtslF+b729v4q+36/Av/gon4o1af9pXX9E0/wAWaf4ds9I+FOoi5kvUikll+2yzK1laeYvyXN23kxMy7W8lnr9vfh1ocfhf4feGfDMTCSPSNMsrRWH8S28CR7v0r88/2NtVbVv20v2upHOSmqaHD+ECXcP/ALJT/gOu7/gpt+0lIf4dG8PD/wAlLX/CqPxGm3/8FbvhVb/3PAN4/wD31LqX+Fdzbatpmif8FEfH3iHWbyGx03SPhhZS3N1O6xRQQJqDySPI7fKqqoLMzfdUV594p8DeA/2gf2xPELaX45l0qe6+HuiS6LfaNqCf6ZBPd3zSN5G5re+ttu3zY5I5I9pH3d1fiFfeA7LwFL8ZbG9fQdR13wBr+2Gwk32zztb3Rh+0WlpJ5lvdQKxHn2kisyxtujZVVt370f8ABLDTbXTv2VLeS1jSKC713V5AkRcomyfydq+Z+82/u/l3fN/e+av0rr8W/wDgqP8AA7xNoM3hn9sv4SZtfFHgCa3/ALTkhX5zbxS7ra6Zf4vIkPly7t26Nxu+VK/QL9lX9pbwl+1J8KLD4heHZEt9SiC2+sadu+ewvVX94n+1G33on/iU/wB5WVfqKiiiiivxT/bq+KXxq/Zk/ab8L/Fj4SX6w6Z4stNP0rV7HUmL6VeT+bcLbmRfvIyojbnj2sqhfmbey19X+MfhT8Gv28vhnZ2vxT8NyaL4otbO2uI5YnUajpy3Slo3gn2/vYGYOu2RdvmI6yRpIjbfyu+JHwb/AGlf2ONT8J6f8RvEj+MvhBY6vbWWmXkPzvYbL6y1CBJUk/eW8bS2ce1FkkjXa+3bv+f5c8atr3xCubP4WeGrRX1T4g+Nte0uB5LZYoi8uq2skbyT+SzOys5XdG26GMuv3X2tzPjD9nO3/Z91HWtW+MOqmCwtfNsrbRoG2ahqt6jfvLVtu6NbSBgskt3G0ke3Ysf+kbo4v1F/4JJfC3wD4J+E/iH9p/xneQaZeXV3eaXBc3d0kdnZ2EXktM3zN8kkso2s0jbtsabflb5vmX4H/tDfBH/hcPin9pz9oea+1KPTtZ1G68J6TDa+b5iy3d1dRzbpvKt2a0a6m8hfMaTzJXb5fKirwD9uj9tvxF+1d4lttN0RLrQ/h9pBWTTtNnwks0rL813drGzK0nJWJVZljXO37zM3i/grXtU8O+Pfhlp6aRcxt4KNvrLQW9p/bD3FxdSrqEd01nHNbb1aA2qNH50fyxDcyt8tfoJ8Vf2p/G37SvjDwd8FL7xNeJpw1L+3dZj1rwsmjW1ta6NE98zNBDqN1cXESxwyPKjSR/dG1mb7v53+NJfCvxcvPiN8X9b8QWnhTxFqWqPf6do66fPHZanBcSytOLaWNXWJ4mCfLNtVs/NJu+987pYXbxC4EbeW27Dfwnb975vxH51+/P8AwRz0+40vw54m1rWtL8M2mkXszpa6lNIi+IZZ18pWh2s3/HkqqW/h/eE7d3zbf2O0P4TeG/DXiD/hJfBFzdaHHOjiXTrW4Y6RMzD5X+wtuhiZW+bdb+UzfxM1Y+qeOPiJ4Q1vS9K8QeEbnxFpd8IIZdd0EK6QXEjbWNxp0kjXEUPT54Wudq/M22u28GfEPwL8RIbyfwRrlrrI06d7W7SCRWltriJtrRTp/rIpFx92RVavQqK8E8cfBaz1/X1+IXgjUZPBnjyBFiGr2caul5Ev3bfUbZtsd5B/sttkj/5YyRt81YXhf413el+I7L4ffHHTo/B3im9cQWFwjtLousv/AA/YLxlXbK33vsk22Zf4VkUeYfpivJrtdY8EarrfijUtYudU8N3zW7rYm386bT55XSGR45V+b7JtPmyrIreTh2VvL/dqvjvwTonxf8CXHh+4u2jt9QWK6sdRtHUy211EwmtL22dfl3xSBJEb7rY/iU1z/wAFfiLqnjrQ9Q0Pxrbx2Hjbwlcf2Zr9mn3BdKoaO4hVv+Xa7iKTwN/dba3zI1fzV/twfDH/AIZm+K/jX4W29v5XhnxJMnibwywDbYlvG8m5tV2/cVZAG/vf6Lb/AN6v18/4J9/G7/hZl/dalc3PnT/EHRLTW7tc/c1/RFi0fWPl/haWIafc/wDbavYbC28L+Fv2YPDvhwareXml+EvFGj6E01uPs00s+l+KYdP8htzN+682MI/zfNGD93dXv/xw17UtD8EQWekTvbalr2q6Ro0MsTbJY11K9ht55Y2X5laKB5ZF2/3av/FnQdN8daDH8MNSnmjtvFb+ReR2rRCV9Pi/eXat5jK3kSri2laNWZfPH3d25es8UeJtC8C+GL/xb4iuRYaTpcJmmkKs2xV+6qovzMzNhVRV3MxCqu418fav4zm+EGp3/ia407/hKvjh8UAp03Q4nb/QNLt2ZbS3mf8A5d7O237p5Nu6a6kdY1dmjjX5YfSoP2ZtH1b9tP8Abb1RfEvxK1Cd/wDhH9CVURbZ8H7NbwxbpVWSNct8rNHbqXbdJMzSNzX7LnwI+JX7U3iBv2sPjFq81tdeKBKiSRJcWtxY6b92PT9J8yNfIjljJWW8jZm2kxwt5jyyr+un2vwR8JdH0DwbpFkum2c0sWm6Vpun27Of+2cUa/LHGuZJXb5VUFmauCj+FWr+PPEMHi3403EWqRadN52l+HLcs+k2Tq37ua43Kv227XhlkkVY4W/1casvmt9F1w2v+M/DXhS402z13UI7e81eVoLC1zm4u5URpGSCJfmdlUFm2r8q/erzjxLo/wAWPiQ2nR+H9bPgPwpf2cU93LFBu8RtLL8zW6rMrW9ltXG6TbPJuJVViZfMbqvh/wDCLwD8MVuP+ER0v7Pd3u03l/O73WoXr/37m8mZridv+ujNt/h216tRX47/APBV/wAO6j4M0n4Y/tWeDmSDxH8Otehh3f8APSCdvtEPmf3lSWHbt/uzPXS/sufHrTdS+Pn9oancpb2/xtsGmUY2I3iDQcKu2P7qNfaNPZ3P+1j+9XHf8FAdJ0/4UftQfA39pO7hB0fUbiXwn4hJH7trC6DxsHX+LdbXFz/3wP7tbP8AwTLutT+E3in4xfsf+JZ9974A1n+0LAu2WnsroLG0q/3U+SGXH/Tev17ooooor//W/fyiiiiiv5mf24/Ey6xp/wARfFXllj4m8ba2SQfv2HhK0t/Dtoyt/d+138z/AO1g1+zH7Anw2k+Fv7I3w28O3MYjvL7Tv7VuP72/VHa82t/tLHIqf8Br7OorIvbGx1OylsNSt47u2uEKSxSqrpIrfeVlb5WWvm/Uf2X/AAdply+sfBvVdS+FGrSM0hPh+VE06V/+m+lTLLYv/tMsKyf9NKiufFX7Sfw5Vf8AhK/C9j8S9Jh+9feG3XTdVC/3m0y/keF2/wCuV5ub+GP+Guu8D/tF/CTx5rC+FbDWhpfiYfe0PWIZdK1ZW/687tYpH/3o1Zf7rGvfq+evid8AfDHxA1KLxto95deDfHdlHstfEWjssN8FX7sVyrK0d5Bx80Fwsi/3drfNXF6d8avF3wov4/Df7TFlBp1pJIsNl4xsFZdDumZtqreqzM2mTtx8szNbs33Zt3y12+peCbrwVeax8Rvg/YLe32rBbi90FLlLaw1KTcGkuoW2ssV8yfL5m5Y5uFm/hlTw67uT4q1S7/aN/ZpDN4t0/Fn4u8J3S/Y59VSBf+PS9gb/AI9tUtlz9mnb5ZFxGzPC6suDY+N/h34Y+0fGbwwpuvg/8TLl7Hxhpl1Fs/sDWbj/AEeS7ubZv9Qssh+zajE33ZCk33fNZuq+Fum2culeOf2JviNNJew6XpksejTznc+o+EtRRoYGVv45bFibSVv9mOT+OvMfFHjjX/Ev7BWo+INXcyeM/hPPbjVecuNU8F6nDJO7f7U62vmr/syivbviRdQ3/wC1x8CZLdxJEdG8XTow+6VaKwVT+tZf7MWsaTB4D+KH7Q3iC4SHT/GHijXNZN3J/BpGkN/Z9szN/dWCy3r/AL1c18MPH2n/AAn+BniH9p34o28kXiD4n3v9uLpwG69lW6VbfQ9Jt1+88v2YQps/hkeRm2/NXwt+3xrmufBn9ly/tfiDdxS/Fz496lby60IW+Wy02w2zLp8Df8+1n+6g/wCmjSyyfxtX49/Db4d+Nfirb315cGCDT/BWjNqyS3FoG+0L5yWdlaK0arJK1zdvHBErNtX52+6rV+vf7AF58ZPiRpWp+K/hbZyWeu6xBb6VrXi7VrK0t9G0W1sGbybDw/pllsjuX2v5jFvKhVseYrf8tP2C+GPwV8I/Cw3Wq2T3GteJdW2/2nr+pyfadUvj/wBNJ9vyRL/BBGscMf8ACq16f4g8R+H/AAnpc2veKNTttI0y1XfNdXkyQQxr/eaSRlVa+dj+0PqXjmUWf7PvhC88bRvx/bV2zaT4ej+bbuW8mjaa6X/r0t51/wBpaguPgZ48+Iji6+PHjy61GwI58PeG/N0bSP8AaSeWORr66/4FNHG3/PH+Gvd/B3gLwT8PNEj8N+BdBsvD2lxci3sbdLaLd67Y1XLf7X3q7quC8afEf4f/AA603+1/iD4l03w3ZdptRu4rVD/utIy7v+A18T/Ej/gpj+zT4EgVtEuNQ8VyShvKeztvstm+3+7d6i1rC6/9cWkr5IX/AIKFftp/H5Wt/wBlz4GPb2M5aOPVL9ZbyL/eWdvstqjf7zSLXG/FH9i79vn42fDLXPFX7R3xYiEen2NxqUfhu1/fRST2sTzJFJFaLBaq7MNquvm7c/xV+UXw88KaDaeC/wDhYk2gnxL/AGRdQX9xDLJEkDJpd/bx3dvIrN80M8V/bK21XZWy3+r3V2X7VP7R2pfHH4h6K8Pw70n4et4EjbTLbTLaJZPLWCbcsFykirC6xSArs8lV5KsrV7l+zp+25+3L4P8AC+mfDX4OaH/wnGh+F4/s8EEeiT6h5cSsWVWltNkm3n5dzfdxX3g/7avgP4lQ6f4V/bL+GeufBnxRb/8AIL8VwWlxD9guH+XzYZZIVuLdWb70e2eGRcrNuXdXzOLOb4DeL9Y/Zn+Pt/ban8DvjHJ/aXhvxVpkapp9hezr+41OyVWaOJdzhbuBW8tVb5f3LfvPqz9k/wCI+v8AhT4e/FH9gL4qutn448FaRq8Ohybt6ajp11byzRiJv4tqyiWJfvNCw+X901egfHP/AIJyeBtesl+M37LcEfgvx9a7tRgs42/4lOpLLF+8tWgb93EsqkrtX9yyu8ci7W3J+Out+OfE/wAVvEXxx8QfFzTpV8TWHg6CwS1khhNxbNpeoafb753uFaRpYljKyyKvnNuLfIu7b+5//BMLQdL8F/sa6P4iuY/sS6veanqN5LJlMfZZ2s98m5m2/u7Ubvm2rz91a9y+GkV58f8Awd4g+K2u27WFj46srzTfDsTL+9tvD8qtHDcMrfdlvmxctt/5Z+RG27yt1fEX/BNDT7rV/ix8dvFN/BHDcHWGklVg/n/8TZ/tS/xbVXahVl27un3fm3fszRRRRRXlnxa+KXhH4MfDvW/id45vFstH0OBp5CT80jf8s4Y1/iklbCKv941+L37AngHxN+1v+0L4m/bo+MUiz2+jagbfRrIcxR3ixL5aqrfdisYHTb/ekbzN25W3fvpXxB+1R+13YfA74UeKvH3gTSB411DwhqNrpWoxJL9ntbC6ul+X7RKy/vdrPGrxQ7pFZxu2feX+fvQvjJ8QPj83x6+NfirwvZeI/GFx4fWGTU5wkOm6DpMqPazrbRM3zXcqmKK2+ZpP9Y3ztu3f0gfCfxj4R8L+HfB3w38O3V/4o8RX9hY396ZpXubqKK8iWRr3UZ5Pli3c+UjbWbAjhj2r8vxR+xJd2g/bh/ayt7edJln1W1k3RtldyXF0rL/vKz7f96vQvgGP+Nln7S5/6hXhr/0it65vx9Lv/wCCvfw4X/nl4AuF/wDH9Rb+tXda8Y6N4S/bx+M3iHxBpdzrmn6N8M7OW5srS2+2XFxAlwGkiSD7sm5X+63y/wB6uF1u1/ZgvfjdqWg+K9Bn8LeE9W8L+D08Ma9aWz6ZF4fuHbUprdFu12SadPOs42rIqxs0ZWT+635Q30OpvP8AG7wj4q11tTLeMEF7Jd6ejT6g1hfs09xYX0a/uNS8pGbyPlWaF5dvzKq15d8Mf2oPjf8AAf4uajrXwj8X3ur2txrFxPLaStLNZ6zvnO557ZvvNOv8aqsi5+Vlav6Zf2OP2xPCH7Xnga+8RaTYvoOvaHIkGqaZLIs3ktKu6OWKRdrPFLgqrMqtuUrt+Xc31nrejaR4m0a/8O69ax3+malBLa3VvKu5JYJVMciMvdWUla/mct7vxj/wSw/bMaxlmm1D4feIdpYdftmiTy/K+3/n6s2z/vMp+6stf00aRqljrem2etaXOtzZX8KXEEqfdkilVWjdf9llIatuiiiivyT/AOCtmg/2j8JPBN9uhRZPE9lYF3Dq4+1bmVlZW27V8o7tyt1G3b8276i1HR/Fnh34E+Gfid4N0w3PjHwzYf2zJYHckl7b3i/atT03+8rS5LQL/DcRRM33WrE/ayn8K/Gn9iTxn4v0OUaho17oEXiGylAb50s9moQt8rKyt+72t8ysvPzLX4e/s2yaf4W8L+CPjXfWsk+rfDu38deJJhcxwhry9/0HT9O+ddszt9tnj+Wbc24Ptbb8q/oj+zx/wTwsfiQ8Pxt/a+t59a8RausUll4emnfydLtVfzIkuWVlaWVl+aVW+8zSNJvkdmX8qvin8TdB8Dad8afgp9mguRq/iGXUfDi2KWskWlSyzBZEj2q3lRz6e6RssO2SOa38ttqsytR8N6n8Vf2lrG0/Zo+Bnw10LwlZ2UCSapPa2yw38sVgv7yXVtVm+bb5nzMv7tfMwu37q143rWhfEfxtc614Jt4tQ+JPiSyubCzgvNGEur2sen2EUytb28sav+63PF5Sxr5aqlZPxB0X49+A/FV98QPEnhnX/h/Nqkr7ZGtb3TUjiY/LbxyNsby1UKqru+6BUHgX42eMfhr4v1XxmXGu6zfaNqWjQ3l7PNO9uupW727XELs3+sVJCy7vl+b7tfTvgX9iv9uPw98Mr34n+DNJufDmi3emrqUwGrWttLeWaI0yv5CybvljJbbNtbn5fvba0PjzpVx8N/2Tvhd4R66n4htIrl8LlpZ9Xf8Ati9Vl2/eWI6Mq/Q1g6Rp37bPhPRtP0Wb4H/b7DT4IoIVv/h1YXLlIl2r5k/9nec7bV+Z5JGZvvM1dJZeP/jPpkNvJrn7PPhizle5WKUz+B9SsWiif/lsz2HkfKvO5V+b+6rVXl/ag8SeHrq4j1H4P21lHauQkum6j4t0fzVU7VZVXUfl3fe+bbXGt+1p4THi8+OH8Ca/pniPyvL/ALQs/HGrw3nlL/B590s8jL/sszV75p3/AAUK8dWulWt5a6n4wtreV1jQN440W6nDN93zI7zRpZlX/ak+X+81b1v/AMFJ/iZbagbKfxf4rtzHLFETHqPhPUl3SruXa39kRK68fMyttX7rMrNXtPhL/gor8QNQlFrZ+JfF2sTL2HhLQ9T3f+AF/Z/+O169rX7XPizxb4YuNB+JMEc/h6/j2Txa/wDC7XPJkX/pp9n1WeP/AGvlX5a5T4Tftp3Xwo0288P3Xxc8L+KdDjnaTT4de03xPpVxp8Dt8tqt1NZ3kksS/wALTNJIv3fMZdqr9C2f/BQ+3vIla0uPhxqqv/BF45ezf/vnUdKgqh8Hv2jLjwbeazZ+D/B9rqXhrUplurXSNG8ZeGr+DTLhmb7Sto0l7bSLBKxDrB5e2OTft2q+1dzxT8U/iFP8VfC3xm+Gfwh8XDUEI0bxHZuNMmt9S0SVjIsqyWl/Ov2mxl+eDdt3K8ke5Vb5fCv+CqurfDTxh8KdC8UNb6np/jLwVqkU2mf2n4d1OO0vEnZVntGnntPsr7tiy7Wk2t5RX+Kvgf8A4Jg+LdS039pfwl4RnvIdNtNQmvdSso5Xfyp0lsri3ntYfvfNLsif5v4rUL96v2bfw/qmoaH468A6bE9x/Yvxh0S9eONc7LW81LSteldl/u7rmRmb2NfTHjltM8Q/FX4feD3l/wBM0qW98TtHt3Ibeyt209VZv4W8+/jkT+95T/3aTwZOfF/xI8U+NY79bzTNKC+H7CJYmXybiyldtTdZGX5vNnMcD7fl3Wv95fl/Pr9qj9rzSbPxnFa+ErCbxjP4XvPI8PaFaxvMmr+IUl+z/wBoXKx/M1jps58qBf8Al4vc+X/x7rIvq1lYeBP2Tfhhqn7Rn7S+onXvF2smy1G6bUba1k1I6ysUvl21p5bMqsvmFIooW8m3jXcv/LWZ/PPg1+zD42/ad+Ilh+1j+2DZtHtIm8LeCZMta6XZ7t0L3at9+VsCRo2VdzYaT/nkn3rc/FKHW/E954B+Fsdvrms6JNbx6vKzOlhpaMw8xJJ41ZXu1jyy2qtu6eY0SsrN0Pg34b6N4N1TV/EiTXGra/rzKb7UL2TzLiVYmbyYV+7HFBFvPlRRqqrkt8zMzN0HivxVovg7RbvXtekkS2tI/McQQS3M5XKr+7ggV5nbcQu2NWbkVyuv2niz4geDtPk8Ka3deB21QRTTzTWCPqUVq43MkcdwzR28/T5po5fL5/d7vu73hbwVo3g3TbbTtONxcyW6uDeXs8t5fStK26QyXEzPI25gG27tvAVVVVVa7ysi/vrPS7ObUNSuEtLW3VnlmldUSNF+8zM3yqteIQ/H3wb4givYvhfa6j8QJ7NS4bRrffZSvuVdkepXDQaezc/dW4+VQW7VjfYP2ovHKP8AbNT0T4XafL0jsYm17Vwv/Xe5WCzik/7d7lf9pq8a+Of7EPgr4k/B/wAX6ZeSaj4z8e3mmXS6Xq/iDUJbqeK/VfMg8lPltbVWkAVvs8Ma7Sf4a/Gb9m3x3Jovh3wb4w1AGG6+HGu6XfXjsf3vlaXeppOpqq/7Wn6rYL/u2n+z8v7Nf8FN/h7H8Qf2OvGkkcfmXvhf7Prlsf7jWco85v8AwGeWvz9+A3jD7N+2b8Afj4l7L9n+O/g5tN1iSRsrJrOl2v2O4Rf9lp7S2b/eav6BaKKKKK//1/38oooorI1XUYdK0y81a5OILGF55D/sxKWb+VfyN/tI+IdWuvAHwr8IvFPc6nr3hy31OTykL+ZPr2r6hqUy7V+9JLm1ZV/i21/SF8OP2mfg9JpOjeEVg17w1Na20FrFBrHh7VbBEWJAqq081t9nX5R/z0r1DQf2hPgV4pufsPh34ieHtQus7fJh1S1eXd/d2eZu3f8AAa9ct7iG5iWa2kWSNujKdwP/AAKrtFFed+Ofhh8PPipov9h/Ejw3YeJLLqsV/bpN5bf3o2ZdyN/tLtavD7f4DfEL4fN53wK+It/ptnF93QvEwfX9J2/wpDLJIuoW6/7t06r/AM86ml+PHxB8AP5Pxw+G+oafZpw2t+Gi/iHS8fxPJFDGmoQL/vWrKv8Az0avWPB3j74V/GHQp5vB2vaZ4q06VGhuoreWK5UK42tFPF95fl+Vo5FX/aWvG7v4S/ED4Ou+qfs6XEV54fRi83gvVJmSwx95v7Ju23NYP/diZZLX+6sX3q4WW+8JfG7xU3iv4XanP8Mvjr4bgVLrTtWg8i6mt1b/AI9NUs87b6xb/llc27P5bHdDMrblbzrW5tSufEviLxZ4W8KLZePHs2j+IPw4uHV7fxNpezyWvtMdlWO4lWPKxTqq+cv+j3CxybVXzXw/8WtQ8N+ErHT/AIcyR+LdS8L2sus/D3U7yLfe6r4ctZUbWvDUryL5kWpWkEflNH/rGVYpNu5Gr1KyvfDPjzxn8RvBnhi5+1eE/wBo3wO/ibRXBCxvfraf2bqMSr/DK0L2krL95WEn+1XkPi34xPoXhL4C/GTzt9/ZfCXxRfRkn79+lhpqqv8AvNP8v+9XuniTwLNpfws+C37FGnYSXWtPs/8AhJmjOPL0HRkik1VmZfu/brkx23+15z/3aq634+8EeNPGz/tLeO5A/wALvhdcy6V4Js4I/Ol13xA7fZ5r20gX/Xsrj7LYqu7cwkmXau1q/ny/bK+N/wAR/wBoH9oHWdY8c2As73SbltJstGhk+0pZRQOV+y7422yy+YT5rL96Qnb8u1V7jWfjJY+AfhRd+FbPwle+G/Fes3mm/wBr3AvIbm3ji8P2Dw6TbrGv7y3l+07LmdJvmaSIsu1W8uP+hf4T+M/gx+yf8BPhz8K/EviC1s9XtdHtcaXaB7zUry7uE864aCxtlluJfNnd2+WPvXWnxh+0l8U7cL4A8MwfDLR5umr+KE+16oU/vwaPbybUb+79quFZf4oWq94d/ZZ8CQ6xb+LPiZeX3xP8SW7eZHf+JZVuoreT+9aaeqrZ2/zfd8uFWX+81fS93d2thA91dSpbwxDLSSMqIq/7TN0r5T8dftxfsufD29/sm78dWet6xIdiafoSvrF3JJ/c2WSy7W/66MtfOHxF/wCCgPjbTLP7V4e+Gq+CNPnH7rVPiLqkGgLj+/HpkbS31yv/AFxXdXx7c/tB/tf/ALRd0dP+GmteJvGFrcHYf+EJ0tfCugxt/eXXNTWW8Zf7ytHF/stW74D/AOCVnxf8aeLE+Inxt8ZQ+ErmdV8y30ea61jVD/eZtQv5JfKn/wBuPzF/u7a/Sb4W/sIfsw/Cmcatp/g+HxFrud8mra+39q3skv8Az13XG6NJP9qONK+xEjVEEaAKoGAAOlV7m2hu4JbWcb451ZHHqrDa1fyO/Crwzb+Gr/4r/C3XbmK3OhXfiHRFaZljiDz6RqvzMzfKq/a9Ns/+BYr9KdG+Df7JfxTn8B/tN/tJx2XhqTUdE02ObTJLj5dZ1RESGS7v1h3KreYHVYFbzJFR5JvuSRp9YyftIrew2Pgf9l/wsLHRdKuFhTUZ7L7HpAgSKKbbDp/kreXC+VIZNluscm0JMrPCWaqeqan8Sfiv4hTR5PHbajdZnaw0fw1b29na3FnL8v2rVHv11O3+xKvy7ts/nSf6nEiSRL8sfGz/AIJ5ftIv8MfEnhXwH400vxX4cvZW1GDwneWMVrFZ3n3t+lzwrFHby7ifljjghk3HzF+Zq/K7Rvi18UtH8aeHb7xfpl7p3i3wBDB4cm1N4W+32TwTeZpjywMu5pYMSWzKy/6Ra/6P95t1fvB4a/aE8dQfsifCX4w+ErOO+i8NalZ2HjCBXbdFptglxp9/Kqs2791Isdz8ysyxjzGX5d1fmj/wVB8H6L4C/aTu/H2h3VvbWHxE8MrJcCEh2uLiVLiHeqeZErRt9nh3Sbm2s4bazba93+InxJv/AAL/AME4Pgh8NtG1GS11X4qYtJ5BJsaS0unlmv8Acy/NtbzwrbfmbcF/ir9Vfg78SNH8U+Ibv4d6XaRWEvgnR7B5oIYpUS2i1J5fsVvtb5UkjtLdGlj+baz7V+VW3eXfsg/Ay4+GHjP42fEc3oltPiJ4sv5be02MGtotNv723+9/FuZjt/2QK+7qKKKK/NT9sb/gop8Pv2Z7OPQfBrWXjjxzPMY5dPhvP3Wnoitue7eNW2vuwqwfKzct8u35vxl+N+oft7/theFYfip8RPD2oj4c2bJeQJY23kabbxSt5f2qG2aTzrnapP7xvMZVz8yrur+jT9l/9n/Sv2Y/g1o3wk0e9Oq/2c089xfSRLbvdXFzKZGdo1Z9u3IRRub5VHzV7pq+r6boGk32vaxcpZ6fp8MtxcTynCRQRKWkdm/uqoLV+JXgX4O/EP8A4KZyat8Vvij42vfDvwXg8RXg0Dw3YQJDLcwQNt+0SP8AdWTkq0kiyt5nmbdi/e+VP2jvgb4T+Df7T/jT4D+AvDmo3Hh/xX4OS60LQtNkaT7TqUVpLDDNdySMzNHbSrcXjMzfeiFfYH7EWt6v8Sf2evCfwl+Cl9J4UgjtZb7x/wCLUGbqGTznhjsbSWZdv2yW2jT9625bW3CbfmZas/8ABP8A/wCFbaZ+218ctE+EQb/hD5dI059NlbeftCWrRQzTq8nzSrLOZG83/lpnd/FXv3wQfyv+Cmn7SEP/AD10Tw4//fNla/8AxVeU3Xi3w/4r/wCCt3gi/wDDd/FqVnF4OvbPzoW3p59q+oRzJu/vJIjK3+0KyfGnjC/8O/t//He40fxLp/hDVl+GcMVhqmqzRQWdpeu9l5DyvLujVfMkH3lb5j91q9x8cR/E1PjN8X/FGjeGdO+IfgpdP0PTfEPhqRFF3ewJZPcefYO26N5I1nP7iTb5in5WVttfz2/D7VfC198NNckn1/UdFurfxLp2qanplpPhdQ0ZGZmltt3/AC96fJllbczeXMW/gav0x/Yj/YV8D/Hj9ky08fanfXfhjx1da/e3+ieJNNLR3lmsGy3VW2su9POid9u5WVv9Wy7m3ch8N/gl8Yf+CYnx88K/FD4j6pYax8OvGF8/hzUr6xllOyC6+aKW5iljXYysgl+VpPlR13fN839HSlXUOhBDcgjvX51/t7fs9Wv7TK/C34WzQXen/bNeupJtftrD7aunW8Wn3EjRS/MuxbmURLuZlXco/wBmvknwJ+2X8T/2H/iTafsuftVWx17wvp/2eDRvFNunkyjS3/dwTSR/dnijUbX2t5ke11/e7Vr9s9K1TTdc0621bRbqK/sruNZoZ4HWSKVHG5XjdflZW/vLW9RRRXwx+3v8D7z46/BWzs7S/wDsaeENYtfEE67WYz29kkqzIu37reXIWVvavafi38SLT4YXvhy3YwW8/i+4uNE0+W5WX7Omo/Zpbq0ErL8qxM0MiN/F8w2/KGr8xP2cPHi+JfAf7U37NE/mWljoNlrV3o9i5P8AolhqiXbSQKrNuTyHeNdv3VyP7zV8O/8ABOKax+Ifxy8H+CdTla8SCE313DIi+WUsLu71L5v3jbm+1pYybmVN2Cu35Vkb9wPBvxq8eeIX+NXjyazj/wCES0CZNK8JFZFb+0bqyE0Mzx/N8yz3pSKJ9q7sbdzbN1fzx/tXeD/Dv7NHxa0zwz8Hry6utc8CiL+1vE+/ZPceJrpvtUnl/eVVgh2qsa/NGzHzGZvvZ/w68bWngX4NnQNW+KFvotrr8v2698O6Fpct9quuNvbyYtTvJ1W18rqvkedJHtJ3QtIz7v1U/Zu/aEuPFXhXRtW+HfjSbwp4gn01ZB4U16CxudNfTorqW3+16ZBpUOnKqpJBMsqssTKuJJJIoU8yT6o/4aT8ReGtX1LTvjD4f/4SXwnq0kUdvqOjWrTWX2W6nFvGZNOZZbxll3lfMVp47hl226su5l/O79p39kD9mD43afqvxO/ZC8T6Vpeu6XE93qOjRP5FhPEirIzwrIqray7csq/LHJtfaq7Hatr44+Mf28/F/wAIZLfwZfaKfg94jubHQLPUNIlt3v57K/nTT4YpP3jSK0ryLHKqqsitlWVfnrxL9qfWviT4y/ai8F/Dv4aaevxB1D4MQXdxZ6dY2qXkUS2eoStbQSQWzLvWK2isklXdu3ZVt1Jbf8FJv2+vhWf+Ef8AiDoVrLeszbZPEuhS6bPj0/dSWcf+yvy1794W/wCCkv7a9zpUOv3PwOi8WaU27fc6PpurW8abGZdrSN58e5lAb5dy7SP4tyrFa/8ABZzxPot7Jpvi74NFZo+oh1Oa3df9lkms93y9Kvxf8FnPCupPJa+I/gzM2nY5zqsMzFc7fliktVVuv3VauV17/gpp+yprAe/1j9m6y1SznDJBLdw6VJJJKmNyyI1u2xefvbm/3abcftf/APBNvxjHZ2sP7NN1dXmot5BhsdB02M+cy/cha2uEZ2/3VVq8NvNY/wCCY+seJLnWPDmgX/hKdf3dxoHiy31M6eWX73k3OlXE91ZybvlZpFnj/wCmK/erW8GeJf8AglN4qnurHxN4G8ReA7zT9xnv9Pv9Q1LTkVXEfmxyxySzbGYjazW69R/FX0JpvhT/AIJpSRKvhr9pPxboK3K/KINfurbC/wB1lmtPl/3Wry7xF+xv+xzcS3E/wb/au0/T7zVw8dzHrOoafeG7SXO5WdWtdrM38TK1a/gP/gmRpfiDTLfWdH+NWmxXN+iwy22s+HtNvpk+y7o18lmvbqNk2j5XhbbIuG3N/Dk/GH/gm74++D/hiX4gaj418L6lo9g0f2u4fQJbBLSJ/l+0Tf2YrSLErY3Oqttzubaqsy+OfsUfDXxf+0L+0roem29vY/8ACK/DTUotW1W8tbrUruwuVtZitukaXtxKrfaZE/d/u4/3Ydv4dteA/tBfDrXP2QP2udZtfC5+xR+ENVt9d0Is+zzLKWZJrZI2b7+3Oxvvfcf+61fspqnx/wDCGueLrLxhY3q6TZfE7U/hLr8UTzL8kt1d3ENzFJIvy7oo7BI5f9019ZeIvGdv4Q8d/GX41eSL+fwxYaN4S0q33fNcakyteLbx/wC1c3OpWsX+8v8As14j+2R8ffEHwD+FXhz9nz4QzzeIPjN41tI9Ps47Jd93GrLtudQZV+ZZZZN/lM3/AC0LyfwNUP7PXwe+Hf7Bf7O//C0v2iZNOPiuwLX11fBPPuopZYRDBYQSyMzSyrHmJPL2qu91X5S8j5Hwf+H3i/8AaL8a/wDDY/7Wtmnhvwf4cRrrwZ4av5Qlrp1mq+Z/ad6rfL5jKAytJ6btqqsVfcWheIviB8UdVtdY8O/8Uv4GjdZYryaLdqmsIrbl8qCaPba2jf35FaaRT8qxfLI3Z32peBPhVokyxQW+k2afaL5rPT7RnnmO7zJ5YbO0jaaeRmJZvLjZmY7qTxdYeMNf02ztfBmtDw1bXQ33d4bPzr9ImUbVto5v3cUvP3po5duNvkt/DX8EfCvwn4DubvVtMt5b/XL6NUutWv5nvNQuVU7tr3Mm5lj3fMsUe2Nf4Y1r0mSaGEossiqZDtXJxk+i14TqXx2t7i9k0n4b+Edd8bXkRZDLZ2n2PTUP97+0L9oLd1/692lb/ZroP7K+J3i/wRc2Ov6ivgHX7qX91NoU0WpPbQ8fL5l/Z+W7tzu/c/Ln5W/ip/hP4T6N4Y0qbS9U1HU/F0t4UNzca/dtqLysjblZYm228W1sNthhjXgfLxXrYVVUKowF6AVLRX8vGn/DSTR/2ofjT8AYVULeavqUdoh3bY7PXrS7tYNq/wDXzd6a3+9GP9mv3QtRq37S/wCxhHa6ddRJqvxG8E+R50+4xR3d/YeXJ5m35vllc7vpX4O+Dp9U8Ofsa+AviWFY618A/iqqPGzL5tpa3S2806Mv8KNeIF/2v++q/qOiljmiWaE70cKQR3FW6KKKK//Q/fyiiiivBv2mdak0D9nP4o63E5jksvDGsyIw7MtpLtP/AH1X87viXwlq037bHwL8J3UpfR9LvPA2jLbZO1H0vTNJmn3L935ln/nX9TdcB4s+GXw38eR+T448K6T4hjxjbqNjb3a/+Ro2rxN/2MP2cIbxr/w94R/4Ra5k58zw/fXuiEN/u2E8C/8AjtWE/Zy1jSct4P8AjB450b+7HPqNvrCD/wAGtreSN/38qrJ4C/a00JHk0D4s6H4h2/di17wzsY/70+nXtqv/AJBoXxR+2BoCL/bHgHwp4rVer6Pr91YSt/uwXtk0f/AWuP8AgVRzftHeLtBdIvHXwS8baVu6zadbWmvQD/a/4llzPN/5B3f7NW7D9sn9nSe4FhrXi1fClznBh8R2l3oLq393/iYwwL/49Xuvh3xz4J8ZQi68H+IdO1qJuj2N3Dcqf+BRs1ee+Ov2efhH8QtYj8VazoS2PiWD/Va3pcsumatH/u3lo0UzL/sszL/s1yZ8MftGfD+cS+EvEdl8SNHT/mH+I1XT9UVf7sWp2UPkv/uzWe5v4pv4q8p+JnjX4C/Ed9O8PftFaBqfwu8T2Uu7SdU1P/iXPaXX9/TNftJHtVbdj939oVm48yH+GvPfiVbeOfBekWUnxza88c+DdIl+1aF8SfDUQTxH4eLL/rr+2t1ZZYtvyyz26tDJGP31vtavjD42w63Z/Y/GdhqVvcXniG7i1Wz17w2yf2V4h1GyX/R9X0tdzR2PiCJcrc6ezeXqEe+ONvM27fJvg3+1HoGh6hp80yJZ3Pw112LxbZw2qs9umlau32PxLaWW75vszLONSgiZVaHEkcnzQ7mh+Ltr45+K0Hwy+Af7Nwj8T+MPAEvjO11Gzt5oQsGn2uupJaNM88ixrHLHBEy7m+ZSF/irz/4p/tS/tL+E/i3rz/tEaVd+Erzx1pum6Pqc0VgbPUbLw5BcP9rh0dZJ2jb7Sxk3S7m3MDtaPHy9h8av2vLrSfCuleLPBWlfYNQitf7J8H2kA8zSPBWneSqt5cv+ruNdlgZfNZd32NWEf+s3Kv5+/DbRG8VQ+HPDXgQte/FHxN4mt4NPO4p9jhiTbGzSN8v+kz3Abd/yz+z7vl3fN+u/gj/glx8btQ8R3nhT4l6roGjeA7iDS7a8udKjil1K5g05Wk2W/l2VrGjSyt+9nmjabaArNKu7f+hGian+wx+xHp8mk6drGheGtUcbLk+d/aGvXTf9NVj828k+b+HbtX+FVqW9/bI8VeKvCv8AwlnwA+Cvin4gadNMsFteziHR7Ocu/l74/OZ7po1bO5/s+1cHcy14R8XvjB+1LoF7ex/F/wCL/wAO/gLocLN5X9nh9c1uaLH3oba52+Z/wGNW/wBmvl3TdG8H/H2Y3HhDwh8R/wBqS6ifjU/FGqP4e8KJL/E1uu6JVVf+eW3dX1J8P/2Qf2ldTtPsOseKfD3wJ8NXCqJtH+G2mpb6hKnpNqsi+csv+2rSK1fTfw2/YQ/Zi+Gt8dctvCMfijX5G8yXVvETtq15JL/z13XO6NZP9qONa+xIoo4I1hhQJGgwFAwAKs1hX+t6PpMRm1W/t7KNOrTSpEo/FmryPWf2mf2dvDLeXr3xQ8M2co/5ZPq9p5p/3Y1k3N/3zXBTfts/s+zS/Z/DOp6r4suP4Y9C0HVdT3/7r21q0f8A49X81nxY8FXnxh/aw+J+i6GmpeEYNf12C+ey1e0ezuF/tbUrW3Vrm2kkVk2vfeau7+H+7u3LreEvgL+1npHgmf4r6RqFzp/grw1cXW/UZrv7ZFZy6TKbOdvsi+bInl+Wfm8vb5YC7vu1698KfhV+1X+0T440LQdA+LMl3Z38FvqM15brdWc0GkfbfJa9j3Q2sc6xXMMjKsczN9oEki4kaSSv6E/gN+z74C/Z68Ly+HfBkc9zeahL9q1TVr6T7RqOpXX8U1zO3zM3J2r91cnb95t3b6l8WvhVo2tN4d1fxnotlqudn2OfUbeK43enlNJu/wDHa+Kf23/2RbH4waHcfFf4b6XBdeP9Ms2inthxF4i0v70lhOy/8teA9tL96ORU2suFZPi39nz9qfwVe/DjXfh7r1hN/a/jVp4y1/C32WbxDa27NDLdtCySQS6lFDGkskLK0d3b3E26NmVq8G/awuY/iD+zZ8GdV02BkvrOCPQ8IhjJ+wLqtv5Uawx+ZtZodqq0aSNx5kaMzbcL433C+LNF/Y8+Gcsf2i3h8F/a3iwrZW//AHcn3vlX5bX7/wDyzxu+XbX6sfsveONevPhH/wAJxpWjWeneNPi3qmqXGk20X7yKeJbh1/tW7Xy0mWC2iC7lkbc2EX5ZrhVr7rv7rw/8MPh/JqniPUXi0rwvp5lvNQu2Z38i1i3TTysvzMzKpZtv3mrP+E/xO8JfGLwLp3xJ8DXEt5oGs+e1nNLC9u0qQSvCz+XJtZVZkO3cq/LivVqK8R+Mfx8+FnwA8OWvi74v68vh7Sr26FnBI0E07SXDI8mxY7eOWT7qH5tu3/a+Za/In4i/tR/ti/tna03gP9kfwrf+GPhrrM72A8VzW0sLTxL8s8sl8y+Xbx/9M4d03G3dubYv3L+zF/wT9+Cv7NFle6hDG/i7xJq8EcF5qOrRRSKE+VpEgg27Yo2kG5t29uBuZttfdtraQ2kMdvaxrFFEqoqKNqqE+6FXsK0q/PT/AIKW/GnRfhJ+yv4p028m/wCJv43hfQtOhHWRrpf9If8A2Vig3tu/vFF/ir3D9j74Zt8If2Zvh14BmhMF3ZaRBPdxt95Ly8/0q4Vv92WR1/Cvz8/4Kn/Cy60/Wvh7+07p9hLfWHhmddD8SQwXLWr3GkXsu3ymlVl2RyedNAzf9Nhu+Wvkb9imPxO3jXxf+w1491yxsPA2l3114k19rC9DLeW9lEkdxpsdzH96CVvKafbtby4pF/iavqb4F/Em3uP+Ch2meIptAj8JeF/in4DNp4VtgPKknsLC4VrSeSL7sTSwWkjRRr92Mx/xV718J4jZf8FSfjhH21Lwlo1z/wB+ktIf6V+PX7APjG8uP+Cg/hKTWbglZbjxBZxbz9zz4L642f8AAppD/wACau//AG2fGU2g/wDBQvxxo6eGtP8AGEXiay0jQJdM1MTfZ5ftVvZSQtutpIpFZZUjdWWRW3Cvef2s/j34f+E/iD44+IvAXxDl0vxrqWsR+GYvDsR+1Wd5psWiWNrNPJBu/wBFltpnlaC53KzMpj2yKrbfwfsYbi7uRZ2kTT3FwVhiVM7i7sFUKv8AFu+7t96/tr/Zr+Fi/Bf4CeBvhe8CW91oWl28d4kTb0+2yjzLtlburTvI341x/wC2X8IbX45/s1eOvAbhRePYvfWLEZ2Xth/pEP8Au7mTy2/2WNeY/wDBOr45SfHP9l3wzqWpS+drfhYHQNRJOSz2CJ5Urf3mkgMTM394mvvevB/jX8APhV+0V4QuPB3xS0ODVFaKVLa7Ma/bLGSVdvm2s+3dG/Ab+62BuVl+Wvyg+Gvjj4lf8EtvEq/Br4w2Evin4O+I9Ra40vxVZxupsZZ9sciSxMzKqrsDtBu3cvJG0mWWv2k8NeOPBvjO1a+8Ga7Ya7AmA0un3UV0i7vu7mjZttdnRXGeNfF+j+AvB+t+OvEJkGl+HbK41C7MKNI4gtUaSQqi/MzbQflrE8AfEHwN8afAlj468C6imt+GdfgcwXCK8XmJuaORWVlWRGVgVZWVWVhXx98fpvEH/Cj/ABh4L1qxi8TeKvh5YNrNnDdlEXVtPsHE1tqCtJG26WBoVW5Rdu5g6/LHcRV+WH7PPjGz0f8Aa4+IOtXDR2Gm+OfAGuX87ZxBtni/tCSVWb5mXdG7fvP3i5eNvu1yn/BPO6X4bQfFP4jaoCJvD3hP7XAXVXMSz2lxMvy3KxLtZf3m35lZT8u7d8301rP7Wvhv4M/APwv8OvD+jxf2/wCHILDU7+NI5UsLa8lVl0mK4e4XzpZbZo47yVWVFVrcW/7r5Y4/xf8AHvxBv/H+oXKpbSzRI0skLTHz7ndK/nT3E7fxXNzJl7mX6RrtjRY6+4v2JPiT8BvhB8Zbv4yfGGM2+kXOkTDQJhC+oJo+oI6+bbtAvmzRbfmS2dl/1bD5lZm2/JseiaBrPw2tPG2rfEPSdP1bSLSWxsNGn0/VftD+QzTbI7qO2e1Wdmm81f3m1WcbmWvqD4ffDT9s3W/hrZ/HjR/G17/wieow3V61/dNdaqwS3/c3bzKsN1t2rB5UrTbPMhXy23R/LXm8/gX9pr4l/FHwv4DsPFVz4g1/4hWg1LTmSaXTmv7CCKWSO4klkjiVlZYptrMzfNlvvP8AN65+yJpOueA/iR4W8A+IvF2oWln/AMJBBruqeG5F22f2fQbebVPte1mbdLFPaCCXasbRzI8cm7btr6R/4JA6Zq3jH9oD4v8Axc8Rg/2lFZrbT7+WE+qXbXEg/wCA/Za/oJu7S1v7d7W8gS4hlGGSRVdSvoytXg+r/sr/ALPWsX51geBNO0rU263ujo2j3n+99psGgm/8eqj/AMKD1jSlLeCPij4r0faMJDe3NvrkH/Am1W3urhl/3ZlrH1j4f/HC4NsviS28DfE21sJRPbR6npk+j3EUv99Zd2px+Z/tLDHUP/Cq/APjTxBKPiX8AtHF5qUfkXmpiDSNQtZIkIk2SSyeVeSLvRf+Xf7wFWJv2XP2R77UbnRT8KPCaXVlHFPKF0K1hwku7ayyLCqt9w/db5cfNXL237C/7Gmq3EevaH4C0+3nXlLnSLy6syN/917K4irl7/8A4Jm/sXX6SLL8PmjeXduZNW1Pcd7bm+9df3vmrybXP+CPv7I2sOZNNPiDQwf4LTUUdR/4Ewzt/wCPV8761/wSI+FPhrUfEGoaxd+JtQ8NWcPn2U+j3lvdao/zDdFJpzad87KpLboZmaTHyxq3y1yejf8ABJr4FfEWORvhZ8ZLtrj7Os5sr2wia/thLny2ubZpLa4g+Zdu2SNW618y/tG/8E8fjP8Asx+DIvHX/CUJ418CWvlvrUVsbqz8hc/ckiVpd0UrYRZV+6zBmVF+aof2MfgR+034r0TU/jH8GPFUnw9+HN/q5t9ZGn6q9tdxWtiPOaVVaOXzVto5jtVvmkwV/i3Vt/8ABTX4f+Jbrxro/wASNav4PEMut2sraTNY6w2rNLoFnukW6aCOwgjtot027cszx7mfbuUbq1P2TfB37JnxK8GeG/A7/DnxF8VPiw1ncXV5ps+sLpGnWkEFw20wSyXNrG0becHVY1lk3M7N/FX1d4u+Bnwq8G6faSa38PfHP7O11Zahb6lZeJbPUm8VaDYX8Dq0NxexR3d0qfMB880aKvH7xVr7L8C/CL9nj9k/Qtc/af8AG3iybxdrd/aLdah4z1m5W8urmKVV2xWXl/u1SThYo4dzMuyPcy7a+KtM8T61+1V8UPDvx9+OWj3l54Qt53f4cfDe1VZL3WXVtv8Aad7GzeWlsuAzTzMsPRd3l/6/9JLOBzqNnrn7QGqWep+MLcz6rpHhbSZWmjsUiiddttbLsm1GdYyd080e1W/1McXzM3UyD4w/E/Tv3KzfCa1eYZeQWuoa3NbbTu2qrS2dnJ02s32ttpPyxstUbOz+An7Ov2nVvEHiLT9G1jUFU3eq6/qayarfKv3VkubuTznXd92Jf3a52xqta+lfGRvGltdTfDHwnq+uwIv7m91C3fRtOlk3fLtlvVW4ePq3mw28q8fe+7VG28L/ALRnii6+0eLfGGmeDtPzkWPhuz+23g9m1LU1aNv+A2Ef+9XU6H8Ffh1ofip/Hi6c+qeJSzldT1OefUbqDzfvLbPctJ9mj/h8u38uPb8u2vZq5rX/ABX4X8JWf9oeKtYs9Gtf+et7cRWyf99SMq15n4o+Ovw/8LXNtaONV1u5u4UuIYtD0bUNZEkMo3Rv5lhbzxqrL8yszL8tY9j8XPHXiS2u38KfCjxCPKTdBLrUllpMM8m4Lt2tcS3SfKxbLW/b+9WT9q/a+8QNuh0/wT4OjJ/5bXGoa/Kq/wC7HHpi7v8AgVXD8Mfj1qmF8Q/GR7Bf4h4f0Cysv++W1FtT21+FP7T3h3Xv2dv2/wDTdUbxBqXiyTUrHS/EU97q9zEt08WnT/aG8x4YYo2SJtO+VFjX5QFXb96v2j/YoktrP4Pal4Hjz/xQvirxNoWPRLXVLhoVX/Z8iSOvyG+IP7PfxD0vUP20/CV7rcml+HbWFfGNtpEUUQTVIp7uXUILjeyeZ5dpHDJE6xsv7wjd93a37cfsqajcan+zR8KdSvLqS9nuvC+jSSTzHc7u9pFu3N/E26voeiiiiv/R/fyiiiivlL9tyaSH9kj4r+Vw8+g3UA/7br5f/s9fjP4mTUJv+CtfhvR3lB0618SW81vDtVfLeLTbeORvdmW3j/IV/SLRRRRRRVK4t7e5iMNzGskbdVYbgf8AgNeIeJv2Zv2evGLvP4j+HOg3VzL8xuBp0Edxn1WeNVkVv91qwfDH7M/hDwR4iste8Ea/4n0CGzdXbTY9evbvTZlRvuSWt/Jcxqv8P7vZ8v3cVZ1/wL+0TDqN1eeCvilYrbO7PFaa14divFQf3PNsrqxbb/tMrN/vVyV7cftd2unz2HifwX4J+IFhOrRzRWepXelPKjfeDW17bXkLf7rTba+W9Ztz8OLqS/8ACHw8+I3wL1CUtJMfDdpa+J/C7n+JptKtJrqFV/vNDbwSf7VfCfxH8beBbqLxJJp+r6DZT6ur/wBqRaGHs9L1V/4W1Xwdq7QXUU/Ab7Xpkks0bZkVWavyrvJYf+E3e40/WVsLbUkl86989rnZDcRFbj5/lklZoyy7JFWRt21l3Nub33wJqPgOSyl8TeDLf/hDdR0PYlnqX9v39jrl9LKrqz/bFjl021baPuTLArKdqyN95sP47/tU/FP9p7SfB3g34hXFnfz+EmuIbfU5Y4bO6vBcFFVruRm8tdqoPusq8lm3N81ePWT6948XTl8W6tPH4Y8MwJa+fJ88Vla7mk8m2j+VTLI29ljXb5jZZmVQ8i/X/wADv2OPjD+1HDefGD4XWaaDoOk3S2OmxWlxbteQS2cSeT/rJ7Xbt+RpZ9yyNIWkWNm3V9FeMdA+Odgtp4R/bX/ams/DfhzTYmgudJ0fVn1DXJV2NtSW0sof3u5sK0l0zN1+9XKaF+1D+xt8CHs9H/Zo+DknjnxJAZI4/EvjF0DF7j5Wl8pVf5dvy/L5Hy5/vNu90sfiV8WfjlbW+m/FL47S+BfDWFCeHvhv4X1iSXyv+eH2uO0Xb8v8KyTx/wCzX0b8IvhH+x/8LHjvvC3wJ8c+O9Zk5bVNe8L3tzPI399f7Tjgt0b/AGo41/3q+4IPjD8S7mCOHwt8CvEkcShVj+33uiadEF/h+Vb+WRV/2fL/AOA04eKv2uNWU/2f8PvCmgr2fUvEl1dP/wB+rXTNv/AfO/4FUK+E/wBrzWYj/afxD8KeHM/w6Z4curxwP9mW71FV/wDINNf4EfFDWE2+LPjt4rnDdU0u20jSk/4C0dk03/kRqqj9j74ZXqH/AITDWvF/iwt1GqeK9YkQ/wDbKG6ij/4Dt21uaR+yD+zBojCS2+F3h+4lBz5t5YRXsv8A33crK3/j1eyaH4C8C+F4vJ8LeHNN0iMfw2dnDAv/AHzGq12dfzH/ALXF5D4e/wCCk3jWNnEX9uJ4eVTnGXiXTJl/8et6/QDwW8cv7CP7Tumr8y6brHxEgA9Pnmk/9nr84fhJ43+Pfwx8DfCX4vfAS0bV9Q8PeDbpNV0x42mivNL/AOEn1OFlkjXbIyxSyRtujZWj+991Wr7B8Jf8FCPih8QNaTwj8ZPhn4ntY5N8dxovhjRb2K6kPzbVkuWuHuDH8gVo444Gbf8AMzRqyv8AaWqftNfC34aaB4e03WPBDaZ4Q1mJkEenW6XCW6xbln3WKxrIyxSCRZ0WNpodh86FGZFb0jw74d+F2saDp3jr9nXxDF4Xj1GZoLU6cj/2RPOjNugu9MbZCrblKttWC4VvlWRWba34df8ABQX4U6/8PPHOp/GTw1plx4U1HUpYJ9b0+zuGa1t9S+0RSRavZPtXz7S7aMKzbUkhusLJt3or/PXw+8Ua542/Z68b+JpltrCTwR4o8M6pLLZ28VipXUZtQhmLfZfs+1d04X7y7VxGrJGqqvefHC41TQPF3wU0vQ4E1qfQPBF/oi+VtlSZdO1DVrXz1+Xa67UWdflaNlxu3K1ft1q3xt8Ffsz/AAhtPih4nsWubrWTaeHvC2lwFI5bu1slNvZRRt/q4op8PdNLt2rHMi/Myxq3J/8ABR6f4m+K/gB4n+HnwutEkNrZ2t/4iYSqjR2Dz7Y4Y2bavzNHJJK3y7YYSv8Ay1WuC/Yg/aV8LeFf2dvgD4BvI/L/AOEj1XVfCk8szbGs9RtfNuLdGXb83n74k/3pRX64V+OP7dWl/tS/s6TeIf2gvgf8Uryx8JeJbu0i1vS7uBL2PSHkCW63dks0c+yJmx5qxqrKxH+s+Xy+n+GX/BOjwX8RbSy+IP7S/wASNa+OsurQJdWP2m7u7PTo4LpFkV4Qtx53zKRt2yRrt/5Z1+l/gvwf4Z8C+F9J8IeEdOi0jStGgS3tLSFdscUSfdH94/7TN8zN8zfNXcUUV/P5+2Bqtv8AtQ/8FHPhf+zlbuL3QfBs8CajGD8jSt/xMNRXd/17Qxx/7LArX9AdcL428HeHviJ4X1fwP4ssk1HRNat5bS7tpRuWSKVdrfRv4lb7ysAy1/JJ+03+zR8Tf2I/igltdzvc+HdaS8j0vUreRolvtOlHk3FrPt2skjRSeXOn91vlZlr6y1D4/eEfix8YfhF+1Hazy6Rc6B4nsNNOhW7pLb+H/CVm1payPcsu1laW7vX8ptu1o22/w7a/SrQ7mHQ/+Cr3iSxuXCHxH8OYJIQf43gvIl2/98ws34V/Pb8PNeT4b/tnaFrjsbeDQfHERlIOMQRaltkX/d2ZWvUv+Ci3iK7X9ur4ia5o9zJaXOm3mm+RPFIySxS2thaqrxuvzKyum5WX7tfBU00lzK1xO5kkcsWZjuYt6tX7J/8ABMP9iDUfiR4ssf2hPiZp9xZeF/DtxBdaJBNF5a6peRHcs3zfM0EDANuX5ZJPl3fK61/S3VO4t47qCS3mG+OVWRh6q9fgX/wTV1WP4H/tifGP9ma5vJYdOlnvV06G4GHll0a6dY2X/altHaT5flZV9lr+gCiuH8a+DvDnxD8J6r4J8XWSapomtW8lrd28oyskUq7W+jfxKy/MrYZa/GmH4AfFH/gmP4u8QfG74NWB+JXwv1K22a7Yzv8AZ9V021t2MizK6/u5Vjyf3nl/dzujVf3lfpd+zF+0x4U/am8EXHj3wXoes6JptvdNaBtXgih+0SoqtI0DQzSq6Kx2s3y/N8tfUFfnl+0/+0x4R0zwp8fvhtOwMfgrwXA95cI2WF74g8+1t7Xb93dtaFt3/TT/AGa+ff8AglRJ8UPAfwht/DPxAtvs/hfxLqt6PD7O6mWK6iiWaeFlX7scqiVlX/lnJBPu++q19X6J8f8Aw78ZX8bL4asntfH/AMEtZvI7/SSwmllhtZZYZBbuu3zY762SRV3L+7m2bl+RWb+bz4o3/iLT/jTqPhPw3biyi+w6j4fs3iVU+0adFdXFvI6rCu1vMijeL5V+6Pm3Nu3dt4i+2+Af2efHGrWzW2uW1x40tfCMc8wS8glttG0tlVo2kadfuldrRt8uf3ez5dvmfwn8B/Eb9q7WtX8O6LLLqXia6lM0VpG6QW8st48Me9oI1WO2tLSKAyOyr5a7YIVVcru/f79n39i34Kfsy/C/UrP4n6zD4hn06L7Xr013+40hGlXdski+VblVXG1brzWXIZY083a3o3hz9qP4MeJ31XwP4D8JC48H6HYvPdS3NvDpVg9lEv74w212sX7iOMPueZYod2xd372Pd+Gv7YnxJ+APj7w9Bpvwl8L614T0yyvL+7EA05W0mXUrhoreeW2lkaKSJNtlbJt2su2XasMTIyyeX+Av2wPjT4A/Z08RfCDSLvS38Lapp0vh+G0nm23lrFePNNd3EECyKzPP9qKtLIrKqqFX7teqeGf2nJfC3xh+E+rfCTUPDqXPhbwRoOlPe+JDPFYwXtvp9wt3E0kbKy7ZLuVf7rMBXb6Zdf8ACV/Hnxt8V/ir488CaMfFfhvV9Phk0XW7V7K3v9Wt00+RooPtEtwm6GSWdmZVVpN/8TfN3H7Jnxnvv2Ytf+IM1tqHhi+g8W6st0s8WvaHMklrEbjydqzarZyI26bduZW+X5dq19h6R/wUA+KUt55lxP4F1u1VXxbDXNC0qeR9reWvnt4kvFRd2NzeTJ8uflr2Pw7+3Z4kudIWTxP4B0iDUsfd07x34au7d2/66SXkTL/3y3/Aq5TRP2yf2jdVuJftnwz8OW0YZvKNr4v0W/Z12y7dytf221lYxN95tyiRfl3K0fQeHf2g/wBr+/utK/tHwFpd3apLv1D7FNpReWLd9yDd4iZYm2/LvbzPm+bb/DXY6B4v/bX17WIrWawttGs532ma80DTZoIF/vSNbeLGkZf92Nm/2a6nRvG37W03h3WrrV/DEa6laskNlCNHsIzOz5Zp8f8ACVNG0Squ1laSNtzhl3KrLXhvw/1/9oq4+LYk8d/BXQYZNPmgnvr3TbPTbTVIonbdG/m/25KzK2z/AKabsFdrfdrzfxt+1D+1X4u+IV/cfB6eO38LaNJdMkMWj2Fyt1axMzebPJd6rBJu2D/ln5XX7u6ukH7dvxVs/A89++jaJJ4g08jzbPUz/Y6XqOwX/RpIb3UVSReWbzmjVv4W3fLXn/jD/gqP45sLm3bw74C0aK0W2R7j7Z4isHnW62fvI4kjuF3x+Z8qv8rMvzeWrfLXlXiL9ubx54+8MDxB4/8AgrpGheI9csVbQNZk1eDSrhrJZZfM8u8kubO8g2zxpt8mT1Zl+7u8X1z9rL9rPxt8LvEnwT8aan4S1vQfE9o1idRvdf0NdUs4Jdu5d0Ooqs+1fl3SR+Y33mbdS/s7+JPjL+zZ4X8PN4POn+EL1pdQS+ExivLXxFFb/wCkbpkbVVhd7aKRWWe0WNvLIVmZfvep/H34Zw+EPgD4muLK60+y8a/G+C78Ry2yw/Y00zwvo0X9qS6fYRNcz7VnuykjLHIqt5r/AC/Jtrh9Z/bBl+NXxz+CnhDxZ4CtdE8A2HiLw1dacl3p3kXFpFPF5cMKz+dKs9s3mLLu2xLIsY/drtbd+93iey8N/Dbwd458YaIum+HZruG61a9vb5W+w/akt9v2i7VWXcm2NfN2srMo/vV/K3458aXn7SHi5WH9o/D34LSa2qW+l2KXOsWVlq97bq00NhaxxxZnu5EleCJljjXc+1l+bd+0/gXSNQ8AaAkFs+ofC7TNUEVrcTrbt4l+I2seVEnlxSRWkN1DpkccTptgjjl8lSNqwV9IeCPD/irwMlxZfA/4UxaYuo7JLvxD4t1Xy73UGZd3nz+Wt9qFxJz/AKu6aBl+78m3bUms6pH4buYtS/aA+POm6NFC6udM0yW08PWT/wCxI88098//AGzuI9392uX+GniD9jrwv4hab4Q+G5da1y9l/eavpugaprE8jSn782rtbz7l/wBqS4217hoHxV8feJdZtLSw+FGv6ZpssqpLqGr3Gm2cccWfmdYI7ue4b/daNWrd1l/jpea/Ja+HY/Dmj6Gki7by7e81K6lT+LdaRrZxxN/D/wAfEn97/Zrrn0fxIdYjv5NdaOxilnf7JFbRDzI5YkWNJJW3N+7kDSbl27shW+Vfm5e5+Eugax4UsPB/ijUdY1q1snaQzz6pdQXFwzFv+Ph7SSDzV5+4y+X0+XitSH4VfDGLUbfxAPCWlNq1qkUUV7JZQvdIkSCONfPZfM+VQF+92r0r6UUUV/Ob/wAFkPDum3nx0+Guo3l9FYJqmh3Fo88hbbEsFw7K0nlq7bd038Kt3r9Uv2OrQaJr/wAd/CqSmeKw8f3VxFITnct7ptjN/wChEt+Ndt+03+zsnx88I39noOtS+EfFr6bf6VBq0CLIslhqUXl3NldxN/rbadf4fvRyASRsrL83qfwY+HkPwk+FPhH4Zx3JvV8L6Xa2H2grs85oIgrPt/h3MC23+GvV6KKKK//S/fyiiiivkz9uL/k1D4mSHpFpnmH/AHUlRm/8dFfit470LxJ4v/4KjW2l+FfEg8JazPr9+lnqhs0v1t57ewWaP/RpGVX3cJ8zfLu3fw1+x8PwQ/a1x/pP7SsxPfyvCGkJ/wChbq0Ivgf+0wv/AB8/tI6qf+uXhrQE/wDQrV6vf8KN+Pj/AOu/aL8RH/d0Tw6n/uOo/wCFB/Ghx++/aH8VH/d03QE/9x1L/wAM+/FZ/wDXftB+MT/u2uhJ/wC4yl/4Z0+IT/674/eOT/ujRU/9xlB/Zq8XP/rfjz8QD9LnSE/9B0yo1/Zh18/6z46fEVv+4jpo/wDQdOqxD+zHeD/XfGL4hS/72sQL/wCg2i1pQfs3JbkM/wATvHdx/wBdNdb/ANljWvRtB8N6D8MbC41DVfE2oXFsQA8+t6m8yJ/wKZtq18f+Ofi1+y8dcnWT9oHWJ725kYiw8Oay+oOjMfuRwadDPIv+7XC395/aySN4Gs/jlryhWdbia/bQLPHq0uqyWbBf9ry2r4y8ezt8UXu/CccGo+MbyHcj6SPG2ueM7gfN92SLRbNrOJv7yyXqKv8Aer8rfivoegeE/Fmt6R/Zmn6GLiwMAtbWU3T2txBKk377/TdR8qeRojEy/aNy5O6OP5qd4G+Mev6P8LNe+DHhrSLi6uvFyfYpDFcSvFJC1xDdN/xL1XbJdboFRZ925YyV2/dZYPhP8QtJ8IPP4Xk+G/hPxTrN/eYh1DxHJcbLb5VXyt322Cz8pWBbdIvc7mZdqr9Er8NPin4o8S6Z4y/aBsdO0Xwbps/mWelzWWoab4buYfvMtpdaDp1zYpG20b5VkWSRR80n8VfQHxD/AGXNa+PcE3iv9k/wf4e0fWHK/bIfB/je1vNNnTndus5o7WS3fp8u5V/6Z/xV52lzoX7M3gQfC79rb9lGC4N9uhi8RQXD2d3M+3duW+/0mNpl+9thmjX+9HXvvwR+Kf7T/wCxR4Wk8ZaH4BuPGX7PWpSNeWh/tCw1O40+CX5mdb7TGlVV3Z3eZGse7+GJmav0a+E//BRb4Z/GPRpdc8J/D/xvc2Nq/k3M1ppCaksEu3dtkWwuJ5k/2d0a7v4a9oP7Y/wNtPk1281vQm7jU/DWtWWP+BTWSrV2D9sr9lWchX+KWgWjn+C7vUtH/wC+ZtjV1+l/tHfs867IIdF+KHhe8mfokOs2Tuf+ArNur1LTtb0fWYftGjX9vfxf34JUlX/vpWrdoooor+Xz9u6wTVf+Cl626Dey3Xhfgf3ttqv9a+8vhpeLcfsM/tZXy/cm8Q/EF1/3Xi/+vXin7Cnxa+GfwU8NfDvxd8WPENp4e0iTwBq6CW5b/Wu3iq7byo413SSvtBbaqs3BrR+KH/BXn4VeAr690v8AZo+HUF+07fvtUvYl023lZfuuttCvnSryfmkaJv8AZr4z/Z3/AG6NW8C/E7xp4k+KWnSf8In8Vrtr2X7JLcLBpWrRS/aI7u0WRrrb5UrhpflkkVdjKrbVjf8AXvxTpOuftP8AgJJP2ffGmnW/2mzSRLm6e9TXInlmRfO32l3FC8UUaLtaRZY5JrcNuZn8yOT44eHtX8Y/A+P4W/tfWltpWqOyadb+N9LbzdNWe6XyYbqRWjVrfzZfLjuYJlWFt26ORtv7v8cP2d/hd4r0HxD+0D+yZ49spbTVNd8OXsEMKIzpNrfh9hqVksLfLuWSOOR4/wC9H81cv+1N4jGo2nwo+J1pceffeJtMbVZWiX7Kge8SGO7ij+zeR92+jvN21mZmbdI252r6w/bR8XaHqHxrfw3fImqeFfgJ4MtbT7A77VfUtRiRWCv/AAP5RiRm+ZlZNsflybXj/WT4PeGPEfxg/Zn0bX/iF9nk8R/EaKy1/U42Vvs8u6KJraBo927y/s0MKsv8TB2/ir+Uvxp8RvFkT3Hgz7Tc21ppPiPUdcQSlUuk1K6WGGWWRo/lWRfs427futmv7Fv2avienxn+AfgP4mySLNda9pFrNdlBtX7ai+Xcqv8AuzpIv4V7ZNbx3ETwzIJI3GGVhlSvptq0qqo2gYAp9FFcH4/8baB8NvBOuePfFUrQ6T4esp7+7ZF3sIrdGkbav8TcfKtfhr/wSq8Kap8Z/wBoX4o/tZ+LbMh2nuEtHIPlC/1aVprjy2/vQQYT/dmFf0DUV5P8WvhJ8Pvjb4Lvvh/8SNHh1jSr1WGJUUvBKysqzQO3+rlTJ2uvzLX8tnxt/Zw1b9jb4133gTxyt/4q+Gmq2S3lw9g32WW/0vzQsayt8yxSQXax/M25VbY21t6o337e/Ei1j/bR/Y/+LkN7NcweMvBdhpM8t0ytPO90t1b7pvL+XzPOuRu/2hX43ftFxzeHf2l/ibHanypNN8W6z5Rx0MV/Ltb9BXFePfHvi74weP8AV/HviuX7f4h8SXZnnaONU8yWX5Qsca/d7KqrX6g/8E2P2ELP42av/wALk+LNilx4H0O6ltYNNnRwdTvIlH3/ALv7iBm+b+9IPLZdqtX9KmnWNlpNhb6XplvHaWdtGkUMMSBIookG1UjVflVVUbVVa36K/ny+PFtJ8CP+CuPgfxvZ6hDZWnjeXTbieS6X9zHFfo+k3Kbv7zeWWVv4WYbvlFf0G0UVyfizwx4f8aeG9U8I+JbJNR0jV7eW0vLaTOyWCddsiNt+b5lNVfCXhHQfAvhzTvB/hHTIdJ0fSIVt7W0t12RRRL91V/8AivvM3zNU/jbxXpfgHwdrvjjWX8vT/D9jcX9wfSK1iaRv/HRX8Ul/8bfGuuar45vtdvDdRfEm5iutcH8UrRXq3i+Xu+VdrDaqtuVVO2v6q/h18Mdc0r9mZF0hseJLqw03xFYRyLsaLVrWwtZIVmVW+ZpJ7f8Af7dqyb5P71fj/wDsn/GQab+0x8NfjfMI9Li+J1xqHhrxIiH5ZdSvJfOWaRt3ytLdukm1vu/wttKxRfLfgDwnZaz+2bq+k+I3ZdF8C6jrd3ftKpuVSx0Rri4m8xJlnjKN5ZVlbbG27b8u6uy/aCsPFl78Bvgd8NNPs59R8VfEC61HxrqcEMX+tv8AxNc+TpgVV+60kMD7Vb73NfrJ+yD8L0/Z4+HWv/Dn4D+H7Txl8UYmS01/xBcStDpFtqm3dNayXKxszwWO9V8q33zSSb9yxfeXtvAngX4mfATTb7Xv2ivHmkamb99Smm1Dbevqju+24Waygkums0WOUeYyR2i7Y4Ymk/i8r8l/20P21Lb4vw6d8Pvg/DeHw9oGovrmr38lxK0mo3G9Y4VmaNl3RQJ5cW5t3zBVjZlRZJPmnxX+1p46+Keq6brXxe8Qa54guNNuFuFgNzb/ANmiVG3RvDp/2dbVGi+9+8jlWT7rKu7cu18TfFvgnTl0n43/AAbGiR3+uST2PiDRbvSLK9tYr+LEy3VpY3tvPHb213E4/dL/AKmZZY1Zo1Vq7nwx+0T8SbPxYPhrq37NPgTxJ4nTh9Ml8FeXqh2p5jfuLbym/wBX+8/1f3fm+7Wz4t+PfgTw1cxWfxR/ZA8PaHe3WdsUkepaM0m373lxtt9R931qnpn7S3wE1GWG+sP2Vopn0b5IpLLxLrSNacs2I2j/ANV82W+Xb3pviX9pv9lbxLIknjf9mK9vJ4uA8/jfWyyf9/Fauf0/9oD9jKwd20r4Ba1o3m/f+xeNrvn/AIDJbturfj/aL/Y0kj8u4+Gvi+LPrrlleY/8CrJq5bUPHn7Ams6guo3fg/x/Z3CbeLa80MRfL/ei+xLG3/AlqG+8R/8ABP3VZUkktviZpxTp9lj8PJ/6Jjg3VvXfjL9hzULkXCeK/ivpUm0Ji3stFhiG1du7ZbXMS7v7zbfmqZPEv7J0LbtH+OnxT0vPQNp8TY/79361eTxz8E4/+PL9qf4mWvpu0u44/wC+dVrYtfiD8P4v+PX9tLx9Z+gl0jVT/wCg6i1cr8QfjHq2meH55PAf7X3i7xVeKrMLK6ttY05ZP9lZftM67v8AeVV/2q2vCP7QXj6w0e2uj+1/rWnXhiUyWd3Y6xerE+PmTzGWVW2/3q7DT/21v2hrCXydO/ax0vy16PfeHbqT/wBw07V3Ft+2d+1DFjVh+1T4B1cxBtkdxot1DKN33tv/ABT8TL/31WH8IpNQ/aC1j4ifGD4+Sw/EvXbDwTr02ny3iZsvtX2uGx0pbaDy4lij83zmVVjTczlm+avZPg7p3g/9nvTPDd/8SvC9t8afjE+t6v4O0e31C9tbDS9GsvCEwjby7m/j8uJv3iyxSSL5jRuFXZht3f8Axl8EeOv2x/GXgXwP4D+IGp+CvA3xe0rVPEGoaDdOupwWd/olwsMjx+XMu60uZXDxeXJ5LMPOVfmXb+feva98Qfhn4X+LPhVNL0u/8H+DbvSvB0moaTbpp7DXtIurm403VVRt3mz7oJo53+9JHKN38Nftj8OfAvxB8S+G49WvvEHjnUbXW9OtdaaXQW8MeG7K/vL+KKaVFWyaK+Wf94fNkmZfuP8AM37vd33hj4G+Hte1qC18dfB7Wbmz34a78SeKm15P99raa/ulP+6q16d4Y+HeoeBtJvLzwD8IfBug6rFqRgt7e0vFtYpdO423Tzw6ZuWXr+48tv8Art/DXomuX/xsS/8AL0DQNAlsluiPNudZu4pTb7vlfyo9OdVk2/weYy7v4mrR1p/i0uv3S6BFoh0P7IvkSXclz9s+17vm8xI4/L8rb/dbdXJWtr+01Pff6fqvhCys89ItP1C5lx/wK7gWum1nSfizdeLYLzQ/E2k2Ph2FomlspdHluL2VVx5i/a/t8Ua7udrfZ/l/2q5DU/Afx21HVJ7iz+KsOm2LyM0UEPh+3d40z8q+bNNLu/3ttSXXwy+JOpaJPpd98W9ct7qWWN1u7Gx0iCVFXduTbJZSrtbI/wBr5Rtb727Gi/Z68Ufeufjb47nPf/SNIQf+Q9MWuy0z4RC10i90HVvGPibXIL3YfOn1Nra5i2bv9TPYLayLuz83zdhXOv8AsxfDCdt17ceJrw9/P8XeIJM/8Ba/21rWf7OvwZs7C60uTw1HqFreqqTpqM9xqKyKjBl3fa5Jf4gG/CvxO/4Kb/AP4T+Hvi/8GPDPgXw9aeH/APhLf7QtLoWUflLJ+9t1gbavy/K0jV9+/sG6zNrHjb40XLyF4rqbwldjn+O68P2rM3/AsCv0poooooor/9P9/KKKKK+av2wtMbWP2Vfi5YoMu3hjVnUf7UVq8i/+g1/Pj4S8Q+Ibf9rz4K+OPF8kZ1vWfF+l/bXhLbC2o6VoXzfN/e+0Fvzr+qOiiiiuX8Q+KPDPhKwfVPFur2ejWSDLT3twltEB/tSSMq14Rc/tb/AyeWSz8Ia5P41u4uPK8Mafe6827+6z2EMsa/8AApFrnZPj78avEKhfhx8BfEFxHnAufEd9p+gw/wC9saa5utv/AGx3VJHp37a3iuVl1HV/Bfw7sXG4fYra98Q3qf7O+4axt1/79tRN+zp4i1K2a8+KXxt8ZarHEN8y2d5aeHrPb/F/yDLeCZV/3pq8s0LwB+w5qV9qt14M8MWnxc13RYvMm2+d4ruN+4L5X2u/knt0ldj92SaPuzfKrMvtfgy0+Ml9ZzWPh/wXofwe0bOIo5DFqWomPYy7vslj5VnA6sVZW+0XK8FWj53V4/8AETwX8EfA15ax/HfXte+NPi7VD5mm+HLx1vXu3X/n20GyWCxWNf8AnrcQ7Y/4plry/wAfL8RPFb2Hwv12zh0CTUYN+mfC3wndLbObV22/afEer26p9nsV582K18tZP9WrTt8tfnr8fvDXwv8Ag94E8VR6Nb2eteRcppPiXxBZRJYxXmot+8Xwx4eRVdbW0tlUyX0se6RlHlySNI+2vmXwJ8D9Q8XfAr4leNvDvifWdK8P+GU0nUk07z2a3k0rVNSvbOdpol2q8kUUEcv8O7D/AN5dv1Fpf7I/wx17wH4EafToNFl8ZFvDF3cTM8sWjeP9Dd7fZcsreYtlrPluksa/dkMUke3cq16b8I/AniL4M6VqV54b1LxF4Cj8L3P2TX5dEIvL/wAN3WPl/tzRWV7XVtNaP95BqFtHHM0fzSbtrMv1/feF7bxTpdl4w+L3wf8ADPxp8O36+dB4z8BQomqNF/DO9nuW63f3ms7uVt2dsa/dqOP9nf4NfHvQ9U0T4JfGvxNYW6x+TeeHr/UG1uztP9i70fW1luImVv4ZGTb/AA185+Ff2Lv22f2LEv8AxJ+zj41sPiJoJzJfeGbyB7dL5MfNttZJHj8zb/FHMkjY2/N92vh28+LdxdfFx/E/7NfgDX/g78bLR3S+8PaXJFPpuoujbpov7PmWCZG/ia2WOVWx/q1YNJX6vfs4/wDBTvwN4xuR8O/2j7MfCvx1Z4jm/tBXttOuJP4vmn+a1b/Ym+X+7I33a/T60v8AQfFOmR3mnTWusadcjKyxMlxBIv8Assu5WrkdV+DPwi15SNc8DaFqO7r9o0y1mz/31HXnd/8Asifsu6jJ503wp8NQyL0kt9Lt7Zx/utCqMtZa/sd/Aq2G7SdN1fR37f2b4i1qyx/urDeoq1Vk/ZU0GJ92jfEj4gaUvZYvFN7cKP8AwLaf/wAeq4n7PXjaxTGj/Hbx1AV6C4bRbxf/ACNpTM3/AH1VrSvhP8cNN1O3urn45atqdnBIpktrnRdFXzUz8ys8NpEy/wC8tGv+Bv2nnvprjwp8VNHgt2ZjHb3/AIY8/Yv8KtLDfwbv++a/A/xHZ+K/FX/BSjV4fiTqFlrGu6dr3he3uLjTbd7W1fyNS0m3/dwSSTsn7rO7dI3zZ/3a+yfg9qWf+CWXxp8VTv8A8jBP4rut3q11L5P/AKFXzj8Nv2NLL9qnQ/hV4A1PxDN4Wk8P/DO31mKeK2W5Vn1TXdRZFdGki+Vl+b5WWvlL9qf/AIJ+fHD9mG1fxJqUUfibwapx/a+mxvsg/hX7XA3zQM3HzfNHzt8zd8tfM0nxSvX8C2/g1ra2uFijeOaW7iWSQpu/dpAdv7vbuLbvvbstu+bbVrwR8bfH3wqvzJ8M9eutPst3mx29yIrlI53jVZHWORWjWTjassarJtA+792vtLwH/wAFNvjLp9jc+F/iG513w/fwtbzROftmUl+WRpkv2naX5c/ulmij/vKy/LXqPw9/aV8Oar8SvCviBL7T9PvtWfTdOs2adjsaBmuNM+2t/B9knSTT5ZW+ZrG7K7dsXzfPH7Q+kaDa+FNc8L2EM/m/CLxReWtnBsRZrTRtelW8t4LtvmbdZzrPA3zbY5pdv8XzeG3/AI1vviXd+NEg8u2u/iJ4k06Rofl3HzZLhs7d33t7jc23dydsiq0iy/2R3enaBoPhi28LrdNpdnFDDp1v5ErQyoH22sKxtH8wbc6qrfwthq/kT/bs8JaL4b/a/wDiro3hiIrZxan9rKRqNsbXUKXE/wAv91ZJDX9En/BLlnf9iL4feYc7W1UD/d/tK4r9B6KKKK/LD/grZ8Yb34b/ALMv/CH6PN5V/wDEG+TTHIPzCyiVprnb/vbY4m/2ZDXqn/BNj4c6t8Mf2Q/Bdjrfli711Jda2ouNsWpN50AZv4m8kqzf3c7f4a++6KK+a/2iPgBo/wAePDFrAskOneJtCkkm0q+nt1u4UaVfLnt7mBvlntLmP93PE33lw33lWv50PiP8IP2gfgD+0L4f8XeP/hvrdx4X8EahDfaXb6Dc3V5pNtFb3QutthczR3XkQNJlvKk/eLu+b5q+WvjD8Ov2gdZ+LE+pfEbwbrFp4s+IN4+o29vLp7xz3st6wk/cxxxqrt+8G5Y1+VjtZVb5a/WL9jr/AIJ0/Fiy0SPXvHWnL8NdUvRLDcaobpL3Xks5du6LToFXydMkaPMbXMkktwuTtjTNfud4N8H6B8PvCuk+CPC9klho+jQJa2tvEMLHFEu1fq38TN95my1dxRRX89//AAW18PXFn4h+E3je2XZ5kGpWJkUYZHt3t5o/m/7aNt+hr9z/AIXeMLX4g/Dbwr48s382HxDpdlfq3/X1Ckn/ALNXoNFFFfLn7aLSL+yb8Xmj+8PDOqD/AID9nbdX8i3wM8MaN4k+Nvw48N+JYi2la54g0m3nDqNklrLeJDJ8v8Styv51/a1okmjpcX+j2N6081lO6TRvKztEz7brYqt91VjuI9u37qlF/hWv4+vj5Gvw98afE/4Z2kESWegePrq4tLc7R+6R7qNfl3KzJ5aR/wAMm3+9F8yy9l4F1mz8UxfE34kSyto+q/FbXV8MWd1cKjRQRa9eLdX8q/Lu3QWyGOXy2b5bgK33l3fXnxU+NvhPwT8WZdHsbq20y+8CiCOOG6mZf7NlltvsqiNlb5rnTdLtorZUVv3d5c3Mkf7xU8zxPxP/AMFM/ibYeG7LwZ8JbYeG9Fs42j8kFbYbX+b5fsnlTK6sT863G2T7zRqxbd8a+Pf2h/ir8WZhb/EPxFc3OnzsguorcJG06K25fOZdrXDL/C1w0jL/AHqzdD+KVzoHhm/8N2FnBBb3EUogliRftkcrt96Wfb8+6MlW+X7o2rs3SbvXf2cv2NfjH+0v5+seFrOLRvCWn7ze69qW6OwiES7nEe1d07qv8Matt43Mua+dTpRmt9W0/wAOz3WrWcU0ky+UmFltbNX3XU8CszRbUcMrNuVdzru+Vq/az9nW1hm/4KSfDLXL0+ZPq3w50a+jY9Xlfw7FGzf98o1ek/8ABSPX4bz48eG9KubZbyz0Pw1cXULqUfyL2LUrG8uFkX7ybbSGNv8AtqP71cv/AMEtfj/4B8C+CviN4d8Q2+r3Ws3/AIjfURBpOh6lqreRLEiqZGsoJ1j+ZG4kZa/Ui5/al0zaf7P+GfxA1H08vwvdw5/8C1grnZ/jnda6fLX9nXxte7u93p2jwg/9/wDUVrLu7281lN037KN5cI//AD+N4VH/AH0v292rjL/wZeXrH7P+xl4dl3d7268Op/6LjnrOi+EevXp/5M9+HFoP+nnUdP8A/aOkS0S/s0alqC/vf2YfhJb5/v6m/wD6DHoH/s1c/c/sX3V6px8BfhFasf8Ap41CTH/fNhFWLJ+wJNff6/4VfCa0/wCucGsS/wDoMkFcL4t/4Ja2fjDTjp8On+BfC0zSRP8AatM0zW3nVUcMyL5ms+XtZR5bbo/uk7drbWXB1z/gjv4d8Q2v2X/hJdE8PyY/12l6LqXmj/wL1ueP/wAdrlJ/+CMXwj0Gyk1bxX8Xr2GwtwWlnNpbWsSKv3tzyTOq14TqP7Jn/BO7SNXn8KeGfiL4l+Iuv2sDXVxHpOqaLa6fawIwVpbnUL2KK1RdzBdqzNJz/q2r528S/An9j6+1630zT/id/wAI+yt5f9n6PHe+M7y4d/ur9phstOs1bg/LHJL/AL1eE/8AC2Lz4cat4g8C/A7xde6t4T1yxg0pLy+05bO8EMV2uoL5UUc07I63OWV1bc2T8q/Lt1fh9+138W/D3iXV9S1620b4jf8ACTXaXV5p3irTYNSsp7/YIVuljbymin2AKzxsvmYHmbtq16/F4q/bzk8d3fx+0s3Oj6xe6fe6VHPb/YIYbPTdLu4rWeyt7aRttvFbXPlJtVVZWYN82/c0nwn+HXxz+KPgXVPgp4n8G+ILTw9pfjJdd8Y6vaae9/q0Vw9p5METafI0Uku3Msjbd7fvA235VWT9f/hz8EvAfi7R1vPhnofwj+KMGnbY5o5fD7eG9Ut2/uXPk/bGil/2ZLWJv9mvR4fCvh/wlIB4o/Z11/QkBwbzwdqq3tqPdY7K7s7zb/u2tesaF8WPgBYafb6BceLNX8JslwlwsfiW61jSrrzU/g8zWWiZ4/70e5o2/u17JB4M1I+Hr7TtJ8ea3E+qTtdw6ir2F1PbJL83lW7XFpLD5X93zI3bb91qveHfC/jLw7pV7Y3fjG68S3sq/wCj3eqWlmrQN833o7CGzV16fL8vT7y1g6Jo3x9ttbhk8QeK/Deo6Nv/AHsVvoN5Z3RT+6srarPHu/2vLr0m3bW/7VuhcpbnTvLi+zsjP5+/nzFkXbt29NrK3r8tZP2vxlb6BNcf2XZTaxG7iK3W9lFu6b/lZp2t9yts+Zl8tvm+Xc33q8yufiJ8crVir/CVrxAfvWuvWTZ/3fPWCrN78VPHOmaHZ6te/CbxJcXNy8qS2VhPo9zLbhMbXdm1GJWWXJ2+Xubg7tvy7qenfHrVLo7b34U+NdO95rC0f/0nu5a9Mn8XWFhBYXl/ZalH/aEMs6xR6ddXMsaxJ5jLKtvHL5T7flVWw0jfKu5vlqrb/ETw7dPDuXUIvtFq94on0u+t28qLduVhJAu2T5T+6b95/s8rX4d/tzfGH4e/F79sH4G+HvA2tQagPC1yz30xDwpbSy3CMyStIq7dqwbn3fdU19pf8E7tHvtHl+KsepCP7TY3vh7SZjG6yp5+l6BZQzKrr8pXd/Evy1+nFFFFFFFf/9T9/KKKKK4zx14ah8YeCfEPhK5G6LW9OvLFx6rdQtG3/oVfyx/GXVU8J6d8JvipGCLq1s/AesDj/lvYWt1pd3/wLzNHi3f7Rr+mPxN8fvgl4Ns477xR4/0LSY50WSMXWpW8Turjcu1Gk3Nu/wBmvMP+Gyfhdq8n2f4caP4n+IMudoOg+H7+a3z/ANfdxHBa7f8Aa87bXp/jfxV8XLNNIh+G3ga31m41GNpLqXVdWTTINPOF2pN5MN5I8nJ/1cbL8v3ua88k8N/theJ2K6l408KeCrc/w6VpF1q90P8Adub24gh/4F9k/wCA1v6t8DLrxPaaXD45+IvivVW063MM4s9RGiJeO7tJ5sq6VHbSbuRGqrJt2qPlZtzMmjfslfs36JfrrSfD/TdT1NeRe6ujateBv73n37Tybv8AgVe/Rx2enWiw28aW1vCuAqhURFX/AMdVa+d/Ev7Vnwk0nU5fDPhS7u/iD4igOH0vwravrE8bf3Z5If8AR7f/ALeJo6x5dQ/a0+IiOmj6Vovwl0uXcDPqj/2/rO3+8trbSRWMTf71xOv+zU8X7KvgfXJYr34y6pq3xVvUcSY8R3Xmacj/APTPSrZYNPX/AIFCzf7TV7jqup+A/hf4Tk1DWLnT/CnhrSIuXdorOzt4l7fwxqv+zXzwvj74pfH61SP4LRy+CfBs5+bxXqlp/pt5D/e0nTpv4W/hubtVX+KOGX71cl/ZekfDLxBqHwp/Zu05Nd+KmtRpLr/iPV5Hv306J1/d3er3jfvJZW+9bWKsu7+FYoVZq5i88ISeHdUvP2bvglq13c+PvFqxal488bTlZNRsrKX5fOkl+6t3cruisbZdqwR5kVVVPm/O/wDaR8NeC/GOreFtB8KaSsXwt8Ga43hPw/aKP3EqaSrap4n1Xc335G8gWqu27zMTyfer6S/ZB+D1prHwy+I/woEew+Jvhf4QgbI6S6tYalIx/wC/ku6t34B+FdJ+Iug3vwr8Wu8Ph349eDtK8X2MqDY9n4jsILez1Z4G/wCe8U6Wt2v+1lv71eteHNI+IXjezT4i6G9rZftC/Cl/+Ef8R2xbybPxJZxbZFin/uxX0RS5s59v+jzMV+6si1q+E/CNxd2Uvxu/Y9ni8PX15cv/AMJH4H1TdbaXc38Xy3MM0C7m0zUlb5fNjXy5MBpI5FZZK62wf4BftUX0lj438LzeG/if4VCi4s7ln0vxNpLfwy215assz2zN80U9vI0MnH8Xy1sp4V/ae+E8zHwfrtv8XvDMI403xA6adr0S/wB2HU4Y/s9x/u3MMbN/FN/FXzt8bPDH7Kn7V95b+F/jDY33wl+KsA8vTbnVoV0nVklVv3a211ua11GPd91YZpu+3y2O6vkT406H44+G2mw/Db/goJ4Vf4pfDmP/AEfRviVose3WdKDfKv2l/vN2Zkm3bmz81zjavF/Drw54T/ZT0yy8VajYn4lfA/WbjNn8Q/Bd7d6VrWkrK3+q1NLCaKRtrH7s3zLnarbtsK/sT8MNGvvEXhuz8afB7406h4s8N6lDIbU6pFZaxbrvX5f3scNrebo2+8k0zNxtba1Wote/a48KW0i634W8MePUTpNpGo3GjXTf9ut7Dcw7v+3pVrLk/asj8Nztb/FD4XeNvBqRD95dnSf7YsF/7b6NJef+PKteneCf2hvgl8RpPsngrxzpGqXh62a3aJeL/vW0jLMv/AlWvbaKK/km8B+MNR8V/trePPjVYzg6Fb69rmqzTdf3FhFfaxaL/u7dOH5CvuXX51+Hf/BFTStPuP3V34kjiROzP9v1p7r/ANEA/wDARX2D+wxprweNvElnLHg+C/A/w+8Nk4/5brp82oTqv+612K/Ru9s7W/tJbG+gS4t7hWjkidQ6SIw2srK3ysrL/DXwd8U/+CZf7IXxPR5k8Jt4PvnbP2nw/L9iP97HkMstv/5Br5ouP+CKHwEefdaeOPE0cXo5snb/AL6W3T/0Gvevhh/wSv8A2SfhzGZNS0O68b3hGBLrtz5yJ/e2wW6wQ/8AfSs3+1XzP+2n/wAEu/hj/wAK41Xx/wDs56Fc6V4o0aP7U+kW88s9tewJlphDFIssnn7fuLGyq2Nu3cVr8s/CPjZfjFrE+meMbkW+oatoTeH9c1OZV8y7ureLzNDu5o2VmWeK8ghs5513M0ZT/lpKzN5h40sYPCP7Qeh6tNYrplve3uk64I412RLFftFebFj2qqeR5hgZf4WjKt826v6tvGuqaxbftC/D/RbBIk0rVLHWZ76URs7GW1axaNZG27VbmLazbW/hVvurX8wf7WGo6sf2gfiT4umlzJda/q11ZzQok6mC4ums40lb5l2tBC21W+7937zNt/pa/YG8HXPgb9j/AOF2h3kZjmm0oX7KRgj+0ZXvF3f7W2YV9i0UUVyXirxV4b8D+Hb7xZ4u1CDSdH0uJp7m7uH8uKKJPvMzN/lq/m5/bB8XeN/27df8P/E3wlZf8I38GvD2tWvhLTtX1R/L8691adVnvfIX5ti7Y9yru2qo/iLKv9HvgrTNc0Hwfo2i+JtQj1XVbCzt4Lu8igFslxPEirJKsSsyorsC23d8ua7aiiiioiikhiASvQ1LRRRRX55f8FH/AIG+FPjX+ztfjXNYj0PWPCzS6ro7thmu7yKF1WxWP7ztc7girHubzNm1W+63jP8AwTE/ae8BeJPhPoX7OWv3b6H4/wDBaTWqWN8fLe9h855Fa33bdzRq214vvLt3fMv3f1zoooryL49eDLr4h/BDx94Dshuu/EGg6lYwD/prcW7xx/8AjxFfxxfDi71xdb0fXdNfGoaBOjqZo0jiii06WK+jSN9q7ZN0czN/FtHzbV3NX9a8uuapcftKafoJggl8OXPhy91JppI/uXn2vT4YUV9vltJujDbdzMvyfd3Lu/mR+OGiQ/Ev9vjxz4bADQah4yv7SWQ/cgiiumjnuJPvL5cCI0jbvl2r83y1ueKPH9v8LtT8MeJNLihF5pou9XhjMKKuneK9bl86SVoNqtK2m2YttqN/q7jy1bcu5a8q0n4Map4j+C/iL493Msuq+IPDGq2V5qmmXgc/aNGvy6rqDN/rJVa7QxSsrfLk7tuK/ZrxR+yJ+yd+0j+zJpPxz+A3w0P9qT2aXA0/RtVbTbr918t3a/vIbq3e5iYMq+ZCvmMB+8VWWvyC+E/wo/Z48TeOTovj7xBr8OjQ3t1A9xZQJFdS2a7PLuIbaSGVmktslby2XdIqkSQ+aqOtd58cPDn7Hnwe8U6JD8A9ST406XrNo8F/Zav9tjuLOfzP3cttd2S2cfmSqdqo0cnl7dzK2/bXrX7FPxY+JHw9+IN74u+A3g7X9W8HaXpc15r3h/UtUgv9+jLMvnXGmfubPfPFKDtWOGTdyrN81e3/ABS8EfCPwBJ4p/aM+DCWuofBP4/aDe+G767giYf8Irq9/ho5ZIlXdFbfaUTzY9u6PlVX/VK3GeNPG0n7Hv7WPwG+IfxGjGo2mifDLTbeb+zJFnS4aLTbuxjWCVf3bq0qx/P93ad33a5q5+HHx+8a6S/7Tvxk3W7fFPSfGtnp+ntEySon9j3epWkvzN8qyeR5UC7d3kwx/wAO2vr/AP4JFaxap4+/aD8Oh1V21ezvIkHGYnlvV3Kv93lfzFftpcXNvbJ5lxIsa5xlmwM14N4+/ag/Z9+FviGLwj8RPiBpGgaxLEJRbXVyqyBG+60n9zdg/e21xD/t0fsoDVrfw/p/xFsdY1G6KrDBpcVxqckhb+FVsoZfm/2a5H4nf8FEf2TPhZd/2bqfjePW9QWXy3tdHie/eDa22Rpmj/dp5X8Ss3mcHarN8teC6r/wV6/Zg01J5ho/ie8t9zi3nisrXyrnazLuXdcqybsfdkVW/vLXn+p/8FTviB9qjbwh8HLLxTb3kjR2tnpniyy1LVmVV3ebNZ6dDcyRJ/e3LtVvl3V59af8FA/+CgfjTxVDH4F/Z/ZNOhYPPZzaXqcsuzP3Xu2aCNP9lvL/AO+vu11158ZP+Cu3i+5Op6b8NtE8FaWm5iboWkccaf8ATZr29aT/AHmVV/3a+TfiTrf/AAUZ+Oeqx+FtN8XXHiq/W6iX7P4G1BYNLtU+fzFu7yyhW13btm3zrzdHg/u23bl9w8N/sI/8FFfH2j2tn8T/AI53OhWCRNF9lOs6hfzorLtYSrCyxu235fmmauI8bf8ABKv4cfDHSk1D4sfGk6dPessdjpumaPLc3F5Kqqu22tmupbi4lZvmZY1+XP8ACv3cXRP+CZXgrTLeH4jfGjxFqHw3+GWnrHiDVPsp8R6nPL/CIreN1tfN+VYrbdd3G7K7VZtq/S9p+wf8GNe8KW3iDx1oNz8KPgv4Umn1l7XUr6U65qrvEkbXGpO0jR2MWyNFWCNWuOT80TOy1+an7cvhrwHY3Glap8OPAdv4F0CzMMFtZQW+y8jt7pHktptWlk3Sfa7uOIyxWzNuht1DSfNN8uZ+wf8Asx3nx/8AFHjS+1TS5m0nR/DOrmy1GWJ/sUWttCkdosku3bvj87z9v3vlDV+k3xe8BrbfEnUfGXhPVYoLHTby18XWZmJm0ufSfHlulnevcwfdeybULLbefL8trdySfeRa7XQ4IfCj6Rrsusaj4P8AD8kx0fR/FQZZtS8E6pE/lyeHPESyfu77S1n+W2kuNyxqUXzFV4pa+ktUg8FeK/GWmeG/2mPDUPgn4lSBYNF8YaHcS2Fvqrfwiw1ONkmil/i+w3LN/s+evzV7BHpf7SXwxLrp2oWvxc0JPuwX5i0nxBGn91bmNfsN03/XSO0/2pGrsPBnx38C+LdXj8Kakt74V8UyhsaLr1s1heybRubyN37m6Vf+elrJKv8AtV2viX4feC/F1wt5r2lRT3kKeXFdoWgu4o927bHcwsk0a7ju+Vlrkj8IbyzIbwr468TaGF/hN+uqq3+9/a8V43/fLLXYTjxxpnh2KPS/sXiPWYmw7Xkj6bFKnzfNuhhutrdPux7W5+7XA3XxN+IHh75PE3wv1a4iX79zod1ZanAn+1skmtbxv+A27NVW1/ac+CqOIfEmuyeEpScbPElld6C27+6rajDAr/8AAWavY9D8R+H/ABNZrqPh3U7bVLVx8s1pMlxGR/vRsy10VFFFfz//ALa/gy8+PX/BR3wz8HfDE8NnqK+DLyx+0TbgkVxLZalcRvIyqzbVWSOv0e/YW0SHTfA3xE1yBt1pr/j/AMS3FrJ/z0t7OcabG3/fNpX3FRRRRRRX/9X9/KKKKKK/ma/bH+HTjwFrOg2trmXwR4h8ZaJEvpCt3b+JrI/8B0+4vPyr9cf2DPDvwl1n9mT4b+P/AAp4O0bS9SvtIihvbu0sLeKea8s2a1uXklWPczPLCzNubvX3pRRXiPxI+P8A8IPhPNFp/jbxPbWmqXPy2+mQbrzUrg/wrDY26y3D/wDAY68+k+JX7Q3xGQD4V+AI/BumS/8AMY8Zs0U+3+9Do9ozXDf7txNbN/s01v2XbDxkUuvj14t1f4lSfKTp9zL/AGfoaNn+HTLLyo5V/wCvpp2/2q+jvD3hvw74S0qLQfCul2uj6ZbjEVrZwJbwxr6LHGqqtdHXzrqXxr0/Xtd1bwH8JLceL/FGmh4p5V81NF0+4Ufcv9QSNo1f+9BD5s396NV+Yczo37OFjr2vWXxA/aC1b/hYviaxfzrWCeLydB0uT/pw07c8e5f+e9w0s3G7cv3V7W98e3fjrxPqXw6+GkrCTSVeDWNeUI9vpU7J+7t4VZWjub3kM0X+rhU7pvm2RSZz2Xh34I+HbT4b/DOKKTxd4mN9Npy30ks0t9f7PMn1DUZ1V5GRW2tPK3qka/M0a145450jUv2e/hAPA3w+vpNa+LHxT1T7BDq1wv8ApF5rWpKftOqTKv3IrG2SSVUX93HHEkdfIf7VPg7R/A2k3Hwz8E27f2L8GPhreWluQfmk1nxvOmi27Tf3pZIkuZWb725y38VfcfwR0C18MftG/FTw7Y/8e+k+HvBVnFxj5LeG+jX/AMdFfPlpay+D/gjP400eJ/7S/Zz8e69OVUfO+ifb52vYP91tIvfMVf8Anoif3Vr6L+MCS/DrxJpX7U3hJWutPs7RLHxVFb/OLzw4zeZHeqF+++mu5nVvvNbtOvda2fiJ4E8Q6Zr4+PfwOSO916eCAavpSyqln4m09F/drv8A9Wl7Eh/0a5/iX9zJ+7ZWjZf+FPhD+1P4O0fx1pE1zp+q6bLJ/Z2r2Rax1zQ72I+XPCzbd0UkbZSe2lVo2xtZWXbXL6Z8b/HHwS1K28IftQLCul3Mq2+m+OLSLydJumdtsaapF/zDrluPmZvs8jZ2sn3a+n/E3hTwf8QdAm0HxdpVl4h0a9UeZb3kKXNvIP4TtkVlb/er5hvf2a/FHgXTrnTfgD4s+x6LMjRy+EvFKvrfhyaJ12tBH5jfbLNGXPyxyPD/ANMWr8yPiD8MvFv7NHiG88e/CvTJvgze6sTFq3h7Vm/tj4d66jblaJdQVfLtfN5VY72ODbuKxyRL97C+Cetz6D46N5+yzeL8Hvihcos2p/DTxHctJ4c8QjbuWXR7pm2s0n3ovm+6f3cixqzN+s37PX7Wfg7463l54G1WxuPA/wAStDGNW8Lar+7vIHX7zwMyr9oh/wBtV+6QzKu5d31/Xn3jP4YfDf4i24tfH3hXSvEkS9F1Gyhusf7vmK22vI7f9lrwRoOP+Fba74j8BMn3Y9H1i4Nmn+7p9611Zr/35qOfwd+1F4aG7wp8QNE8YQK3Fv4k0hrW4df+v7TJIo1b/a+xtXnHxJ/aI+M3wn8B+IfEXxN+D96tpptjcSPqXhnUrfWrOLZEzebNHMtndRxL95m8llVcszV/N98KBN4c+CPjXxYEZbj+xdSfzCflmbXLi10OBf8AaZYm1Fvzr9Q/+CgOgz6b8Ef2Xf2QbEEX+t3el2sgXj95ZWsOnru/3pLst/wGv0B/Yggj1Xw78TfiZEitb+NfHOt3FjIOh03TnTTbVV/2VW1O3619y0VzusXsOh6ZeatPFPcxWkLzFLeJ7iciIbsRxRqzO/HyqqszNX5+x/8ABVP9jZ7ySx1HxJqOmSxM0bi40m7+RlO1g3lxuwr6T+H/AO1l+zl8T1tG8G/EHS7qS/bZbw3EjWM0zfL8scV2sUjt8w+6vevzF/4KLfs16l8L9R1b9qv4Maahs9Zga08Z6bCuFeN5Umh1SLb/AKuWKeOKVnX7syxzMrL5u74l+Nvgm2+OPwS/4WrZPaTeLNAtF8RxHT3zFeaHe3G3VEjiW3g8r+z9SkMuxVfy47iSNpJZImZf2pk+J2nyy/Dv4x2KmKz8V+E01m4uFk27d97oSzrIv3WaSBwu7cu3ydvzfw/hN8DfhjqX7W3iHwh4QnY32peI9b/tHVo7R2W30rQbBUhubiZd37ue5kZ9q/MrNIW+Vnr+r+0s7XTraCxs4lgtrdFjiRBtVEUbVVV/hVVrWoor50/aF/aW+Ff7MngweM/ilqLWsd0zQ2VnbJ5t5eyou5kgi3L93+JmZVXI3MuVr8Y/h/8ADD9qH/gpl4wuPHHxX17VPC/wJfUZ7qytAyQrNDE7LDDaQKu2V4l+RrqRWVW37dzblr9YvG/7FvwY8bfArw9+zq0d7oXgvw3d297BFp06pNI9uzs3nSyRy7vNaR2lb7247lZa+wVGFCjt61JRRRRRRRRRRXx3qv7Ktp4u/aXH7RPjnxJc63Do+nix8PaH5Zht9JldPLnuo5Vk3PK+XZW2o0bEfM2yNl8V/bU/YF0f9oZofid8LbqPwl8VtIMUkGoKz26X/lf6sXMka+Ysq4HlTr8y42tuXbs4n9lv9vXxprfxZ039kn9ojwZd6T8ULMy2El9buj293LZ27zNNKjbfL82KMurwtJHJncu1WWv1kooor+XX9r34JL+zp8YviTNFCNIsdfuovFHhieU4srxEfdf6bIu75trTMix7fmzGrNtda/XL9nvx9a/EpPh74k1g/a7PTPCCaldzSSbkgnistHmVdm35m82aV9zN8rQp8u75l/IT4NeFNP1ax8a/tM+IzDbav8SNT1ybS0u5/IS20OCVptavWka2ul2ytJHYruhkXa8+5du5l+hv2FPgTrP7W3jSL49/GTS4H8CeFr69utMsvK2W+sa5eSiS7u3Rl+aCNkjRU+6qxRQ/N5Um7Y/arbwf+zf+0ufHWgXtj4g8K+JIb7/hIvD8E8U8sdpqLBdYsLmCNvMSC53i7tmbbHHd+Yvy+dur5n/Zs/bC8C/sYfHfX/B/gvxFP42+BXiG7WdHEE8V1Zb1/dzLFPHEzSxLhJ9vyzKoZfmVVX9NP2hv2PvAv7VXgnTvjl8CfDmkaV4t8RWU8hl1qzuNP+2wXsW6K6k8lVkivIJRHLBOyt5i5WTfG9fkD8c/2Wvjn8Nra78XeOvhNqGu+FbJIlu9YuTbpqUTqi/aXkl0q4lV4/N3bbq6hdmXG7b92vJfhVf674G+LmkeK/gTrVt4K1PSzeRC61jxTpUluGi2xtulaGCN7aRpB8jRt5yg7W+VmX7M8F/HnV/gJ431mX48a74K8Y/Dr4xTbPEvh7w1ew6hEnnp5MmqwRWUf2eJtyfvU8zzJPvbdyrIvJ/tRfCrxt8FvE/wia1uT40+EGi6gLzwTr0VmmrtJZ39xb3EelXaNNBHOsWxmgVmVZlcqrKu5Yvs74q+IP2xfEHjH4dap8dPD8ml/DbTfEuiCaaHSbCzTfqjPptw1z5er6jcQRLDdsqtt2yM5WRU2ru/Pv4N/A238fftUj4LasotpPFGhW8URlnuoIHvdLih/tFpFtJIpH2yWl6qqzbfOCM33a/XPx7/AMEzdM8U6lZWuh/ELUbXwvatbyzaZq6XOuPcSwJLGrNLcXqRqqrMfKVYV2t8zbqfrP8AwSV/Zi1XXjq+n6hr+iFngmMNncWmxJYF2q0bT2ssibm+ZlVtrN9F2+3WP7CXwZ0HU7TWvDet+LdBmitjb3f9n+JtStv7QbZtWa5ZZt3mL9792yR/7O35a6bw3+wv+yN4Tntp9L+FeiyS2u3Y95C162V/ib7S0u5v9pq9hj8A/BvwJa3GsQ+HdB8N2ynfNOLO1s03MfvNJtRfm/2q5fxD8TNI8LeIrnw54J8Fat4p8RrGnnJpGnLDborL5iLNqN15FmvykNs85pOfu1iCw/ag8eoZtS1XSPhdpz/dg02L+3NW2/7V1crFZxN/srbzr/00rt9Q+CHw48Q3dhqfj7SY/GWp2EEUC3Gtqt4u6JdvnLbMv2WKVvvM0MMe5jXQ+K/G/gP4V6HDqXirU7fRLHKwW8RHzzy/wwW0EatJLI38MUKszfwrXC6N4i+KHxGS4/szRp/AOgTwuIL/AFIIdZkd/uvFp7LLHbr/ABbrpmk3fK1uteRO/wAP/hD4wu/C/wAJ9Cm+JHxl1OFTe3d7defeQQP92bV9TkVvsVp/EsEaru/5d7dv4estvh/4e+H6TfH79o7xLBrviPQoHmbUbhPJ0vRo3+9FpdnufymbhPNbfdTcLu+ZY18g+IGseKvGdhp/xS8f6HJ5Et9Db+APAl2fLfUNXlz9kvtYX+9Hgz+R8y2cKPNJumX93+dn7Z0PwQvfAXjD4JeIPFVyfHXw4RvEF1eKuE8S+K9UWKS/aT9y6pHaQGNFXzF2rMkK/wCq+b7I/Y1+Glh8KtI/Zu0HQZPMtfFXgjxN4g1NsfLcXeqHRLhWZf4vKjcRL/srXd2Ph64m8N/AnxJ8QtOV4tV0i6+Hfim3MOxJLfVIVjh8xFVVVfttlHEvyqq/aDtqj4ItLjwKfEFr43ij1jT9DkTwr8QLS7jWZL3TViC6P4iZG+Vt1kY4r5m+VlEjN/x67W9Ibwza/Bm2Pwb+KduPF3wP8RsljpV3qS/am0N5W2w6bqMkm5ntGbC2d03zQtiGRv8AVSV28WjfFH4E7f8AhF/tnxG+H0Q50yaXztf0qL/p0nkb/T4FX/lhM32hV/1ckvyx1614c8UeBPjR4RlvtAu4ta0m7EtvMBvjnhfbtkhmRtk1vOm4qyNskjb+7WP4X+GGpeBdbn1HQ/GGs6jowt/Kg0HUriK6s4HVVWNorqSFr5em35ppF5Py1g6B8eMa/beDvil4U1TwFrV9KsFtLcqt1pF7KzbVS21O33Q7m/hjuPImb+GOvolWVhuByKfVaWOOZDHMgZW6gjcDXh+v/s2fAjxLfHVr/wAC6ZbamxLG/sIf7Nv93/X1ZeVN/wCRKxU+AmqaIv8AxQPxQ8XaAqj5Ybi+i1yD/Z3f2vDeTbf92ZahfR/2sPDbBtN8QeE/G1uo/wBVqFjeaHcH/eubea+jb/wHWm/8Lc+L2gIT44+DmrFIvvT+HdQsNYh/4Ck0lndN/wABt2aqL/tjfAjS5BZ+NtVv/A90f+WfiTSNQ0df+/t3bpC3/AZGr8bvh143+HHxP/4KEfFn9pLXvFFxpnhfwessml6pYXDRRTz2EKxwI06q0fkXNpZXPyyfLMpEf3nVW/Y/9irw9eeG/wBln4bRajk3up6WmrXBIwxn1Z2vpN3/AAKc19V0UUUUUV//1v38ooooor8bf20vA0Oj/EX4hteRs2l+JtK0bxkOflLaDK2i68i/72kXyM30rqP+CRXiy6/4Uf4t+DOtvs1r4ceI7q1lhz/q4Lr5l/8AI6XH5V+nXi3xn4S8CaNN4h8ca3ZeH9Lt/wDWXd9cJbQL/wADkZV3V82N+05qvjyPy/2d/AGq/EAT/wCr1e7DaHoG3dt3reXq+ZOv/Xrbyq396om+C3x4+JaLJ8bfidLounycvofgdX0yD/cm1ObdfSrt+95f2bd/dr2v4b/A/wCE3wfikh+HPhey0SSf/X3McfmXlx/tT3cm64lb/akkavXaK8b+JPxi8EfC1rK1127mvdc1csNN0XTomu9U1B0+8tvbR/Myr/HI22OP/lpIq15Onw9+MXxsJvPjTfP4L8JSnMfhPRbpheXEX93VtThZWbd/FbWjLHztaaVa+lfDfhnw54P0K18OeFdMttH0uwXy4LS0iSGCJf7qovyrXnWsX978WNAk0/4b+JBZaU95PY6jqtqH+0BYPlmisJGXy/M35ja5VmWFldVVpF/dmr6p8Pf2d/hlJdWtl/Z+haHGsNrZWiNJcXNxO+2K3hX709zczOFXczNJI25m5Zq534L+APFNpJqHxV+KqxyfEPxWifaYUfzINHsEYtb6VbN/cizunkX/AF0xeT7uxV4b4WRf8Ll+NuvfHa5PneGfCIuvC/hMH5kkdJdusalH/wBdZ4xaRsv/ACzgf+F6+X9cih8d6XeeMpYxPB8YPjJoumWx6rLovhW4WOML/sN/ZlzL/uuWr7D+Gw/4yn+NX/YM8If+itQrK+G+lWsfxw+PPw51eJbjS/ED6Nr/AJDD5ZItW0/+zbhf9pWbTju+tN/ZNvLq2+G2q/BLxNIbzVfhVqNx4Xn8/aWuNPiVZNMmZf7sthJD/vMGo+Dd1J8IfHN1+zdrczrpKwy6n4LnmLHzdIVl8/Tdzfek02Rwqr977K8X9x61/iB4B8UeBfFVz8cPgzZm71O5Cf8ACR+H0KomvW8Q2rPDu2qmpQR/6p2+WZR5Mn/LOSP1jwx4q8C/GbwNHq+k+TrnhzXIXilhuIcq33o5re5gkX5XVgY5YpF3KwKstfOLfDD4nfs4ztqnwAjk8VeAPM8y58EXlxieyT/lo+g3UzfJ/e+xzN5Lc+XJFu219AfDX4ueB/i9ob6x4LvWlNrK1tfWdxG1tf6fdJ963u7aTbJBKv8AdZf9pdy/NXo1xaW99BJa3cazQyqyNHIu5WVvvBlb7y18A/HT/gm58AvjJa+ZoIvPAOpRPJcQNosmyyS4f/lr9hb9yrcDd5PlM38TV8S/GD4O/Gz4S6fZJ+0dZXnxO8J+GcHRviZ4VzB4w8NrF80b3ce7zLiBPvMsjSKqkt527ate1/s+/wDBRPw7pV/Z+Avjt4u0zxHpVyyQaV4708eRa3O/PlxaxZsqyadcsqn5pFWNsPt+VGkb9bba5t7+3ju7SRZ4pVDpIjbkdW+ZSrL95a1KK/Nb/gql8VJvhp+yPrej2E5g1Dxxd2+hxFT83kS7prn/AIC0ELxt/v1+U3gX4YQ3/h/4RfAoQu9z498caba3kWPmXS/CVu0mqj/d/tC/v9v97yfavoL9rrx7Hr3/AAUHn15F87Tf2f8Awhca3MufkF/b273lt/wJru6tI/8Aer9a/wBkLwQ3w6/Zi+GfhOVGjuINEtbi5DfeF1eL9qn3f9tZGr6Voryv4hfFTwR8Lv8AhHpPHV//AGZa+JtUi0W0uJF/cJeTxSyQrNJ91Fk8sqrN8u4he9fhN/wVU/Y60Xwxq0Hx5+Ful3jXPia9lGvWVuPtEUc7ruW7VN3mIsrZVtqtHuI+4zKrfmb4U+KXxAHgC68K+FRcSWsDqUsv7OTUokd0EbSxXMitNbttUNsVvLZs/Ltbav2B+zB/wUK8T/Cay/4Qn4ntca/4TlZ7bU9Gv9s0P2OXKyfYNyq1u0cfy/ZZGa3mXKr5Tfe6nw0nhX9nn403mg+E79PEvwn8ZW7eI/Cc01zssLmwvFlh1HSpGmby1kntBNaN5nlyfaoLfdt+ZW6e+bxla/BzUPhjoWsmXTvhyPEOnN5obfeeG73Rb3xBoN6u7/Vsy28iMv8Asxq3zJX3V/wTF+HFh8KvgH4P8aeJRI/iT4pzPBZYi/1On2qXV1bIzL91WjjllaRvvb44/wCFK/VDUb2PT7C51CTGy1ieQ5OPlRd1fnv+wl+074o/aC1n4xaH4hnF7beD/E8/9l3Hyb102/luGt7dtqruWDySqv8AeZSF/hr9Ha+aP2nv2jPCP7NHwl1b4jeIpILi/hj2aZpklwtvPqN0zBVii+8x253Myq21QWr8avh7+y58d/8AgphqWofH39oHxI/gvSbW5Ww0bT006RkNvEwkmW3ikmi2Q/Nt83dI0km/d9xa/oK0PRNH8NaNYeHdAtI9P0zS4IrW1t4V2RRQRKqxoq9lVQFroqKKKKKKKKKKKKKK+Mf2rf2T/Dn7Rnhf7fphTw58SdDXztA8R25aC6tbiJt0aSSw/vGgZv4fm8vO5fmr4n/Ze/bH1b9n3UdS/Z3/AG69d1nT/Hy6lmy1PVEW5097CWKKO323ke5mVpFkbzZFZefmkXDKv7Po6uBIhDKwyCO9fAv/AAUU+P8A4u/Z3+A1l4i8GXJ0/VNf12y0n7YgR5bWGVJbieWNZFdfM8uAovytt3bu1faHgnxLF4z8I6L4stcLDrNnBdqFbeoWVFbCt/F1+9Xxf+3f8NdN+NHwQ8c+F9F81fGPgfS212yPl7t8FxFcRyQr/C6zxwTR7fvLMscn3lRq/In4Par8SdC+AC2+j6igk8f6DpPhzw7ak7S1/rd3qGl3NxI/8MdtZ2Fw3zfKrGOT+Far+PtN0X4x+NPCP7O3w/1T+xfBsFmiahqQmUQ6d4U0FGkWW7VWVUmnkE+oTpNuZZJrdflberT/ALRf/BQHT5/C0XwV/ZrkuvDfgHQYl0zS4NOLWl1exQL5f2i7n2+YsTMPlto9sk2TJcSfN5VfEV78WPiVpXgOfR9bSeztL11SW3j0tLJbmJX8xfOvlVbjy/uqsUbKu1R93arMz4MfDPUba/s/i18QPh7eeI/hvpdzGl/G80unxSiVNyf6Uq/Iq71bzG2w8oski713fu5/wSX+N83jb4Z+LPhFeyXNxH8OL1Bpkt3jzxpN+8rQQybWZd0DQv8AxbVVgq/KtfrbNBHcxtDMokjcEMrDcpDdmWvNI/gp8HbTVrnxFH4G0JdUvQonuhplr58oQbV3v5e5tq1oW/wr+GMEsk1n4S0iCSdWR2j0+3RnRhtZWZY/mVhX5/fEL4deG/2dLHWfhr42tW1D9mb4jyNazISxbwbqV4/ytG33k0+WUho2/wCXWbDfKp+bldb8aeNk+Hnj39ib46X5u/GkugXlx4E8RN8sXiW3s4muLJmf7q30Ekcfmr95sbvm+8/wPe+PbPwL+1t8IP2glIt9Jvtd/fSYxFBpniqGLVtzN/syatfL/wBsD6V/TbWFq2raXoeny6xr1/BplhajfNPcyrDFGvqzsyqq/wC9Xji/HPRPEWny6l8H9LvfiRslWEPpHlJZEtn5l1C6kgtZEXHzeTJKy8fLzUOlWf7RXiadLjxNfaP4G05jk2mlh9Z1Ar/1+XccFvE395fskq/3WrqLX4SeCA2PEFg3imQahPqkM2tu2pva3Fxt3fZvtG9YEVQFVIdqr/CvLV64F2jArz/xv8Q/BPw10Zdd8da3b6RZu6wxGZvnnnf7sUES/vJZW/hjjVmb+Fa8z1LW/jb8RYxB8PLaHwFpU5gddX1q2a51CWBxJ5nk6Zui8iRWEe1rpvusd0O4ba7TT/h14Q8Oay3xB1WNdT8TpZxQXGu6jsa48qBFVirbUhtUbbvlS3jijZiW27q8Rl8f/Er9oLUbnQ/g00nhb4dxN5Vx4zYK91qS/wDLRNBgZWXZ/D9umVo+vkxv8sleuaVonww/Z38AXUllGmi6NbFri5uJGee6vLqVgu+aVt011dzuQq7t8kjEKu75VrgtB8FeIvih4nsvif8AGmzOnafpEv2nw94ZldXjsGX7uoajt/dy3235lTc0dqp+XdJukqn8JxJ8afiDdftD6kCfD+nLPpXguFh8r2TNtu9X2/3r6RNkDf8APqgZf9c1fm7+07+xv8avizJ8WPF3g7xDLo/hvxN4zsEh8MJpu9tQlV7TTZNQa53eZFH5pklZdvlssImb7qsv6YDwtpPgr42fB3wboMXk6d4f8IeI7G0jz9yC1fRYY1/75Arm7Ox+Ih/Z7+IFul09z4p0XWfFF7pDmXzXdrPV7q+0xGbc3y7RFHs/hj+XbS+LvEej6VrfgL9pvRJFfwt4psrLRvEHmf6p9K1ZhJpl3J/D/ol3MEZm+7Dcys33a9cv/Eeip40k+DPjHR7VNF8QaYTpQdQ9vfxRIY72wkiZdu+JNrqn/LSFjtX91JXBXXjPUP2f/EOl+HfGeZfhlqfkWOma1KzyS6Tdu3lxWWpyszboJdwWC6b7rfu5mZmWRup8e/A3SfEuuD4geCdUuPBPjmJVVdZ05QwukUfLDqNs37m+g/2ZP3i/8s5I2+apNE+KOreHZNK8NfG+G08PeIdUuDZ2dzayO+kanKoVl+zzyL+4lkz8ttcbZNwdY2lVfMr36vnvT/gXofgzWtb8UfCS+uvCWp65K91dWqu91o1xdOH/AHsmnyNtTcz7n+ytAzMo3N97dyc3x48dfDSaS1+PPgW707TIDx4k8PJLrGkMn9+eCNft1n/teZDJGv8Az2b71e9eEPHHhTx7oMHijwbrNprukXQzFd2VwlxA/wDe/eRsy7l/iX+Gu2ooorhviF4o0fwR4D8ReM9fCtpvh/TrrULgMMqYrWJpmH/fKV/F/wCE3v8A4gpp/ga3P2nV/iJ4lWOSJHKKl0zwx2s3lr97/j6uY1Vvl+Y/3a/te0fSLHQ9JstD0uMRWmnQRW8KD+CKJVVV/wC+QK26KKKKKK//1/38ooooor4Y/bX8M2b+HPCvxHv4w+m+GdUaw1okbseH/EcLaTqJ2/3Y1ninb/rlu/hr8bfgVYfFfwN+1F4W8J+G/Htx8Mo/i/Zvper30Fpb3jSaroLz2N3Ftu1aNZ5721Z1dfmX7SP721v3Q8Efsi/B3wrqcPifxPb3nxC8UwdNZ8V3T6xeI33sxLP+5t/+2McdfVP0oorl/EXiXQfCGjXXiDxVqdto+lWCNJcXd3KkMESf3pHZlVa+boPiV8Uvjd5tt8FbN/CvhBxtbxdrFq3n3KN/FpOmzbWdf7tzdbYf4ljnWvVfhr8HfBnwx+06ho8E1/4g1QL/AGjrWpStd6rfMn/Pe5b5tv8Adij2wx/8s41WvVZ7iGzhe4mdY4ogzszHCqq/eZmr5ZOqa5+0hc/YPDV1PpPwpibbdapC72934k2/ehsHXa0Wn/wy3K7WuOVh2x/vW+joYdB8HaCkMKW2i6Jo1rgKAkFrbWtun/AVSOKMf7qqK+bPh3Z6j8efF1l8dPE9s8XhHRHf/hC9PmBHnb1aNtdnjb/lpPGStmrf6uEmT703ydH+0N4v1yx0PS/hb4DuTD4z+JNw+k6dMv37G12br/Uv92ztssv96YxL/HSfE7UNF/Zx/Zt1dvBFotpB4S0b7DotqP47tlFrYRe7SzvGu77zMd1eOTeCLXwH49/Ze+BtjiaLwlbarqk5A+++l6V9h85v9qSe/Lbv7xNev/DlMftO/GaT+9p/hT/0Ve1Ffqug/td6FebgqeMPBt/aN/ty6Jf280K/73l38zfgao6/Lovwt/aa0HXVs5IY/jBZNot1dCVRbjVNER7qwDRbf9ZPbPcp5m7/AJYxrtru/jj8Mb74k+FbUeG71dI8Y+HLpNV8P6iy7lttRgB2rJt+ZoJ42aCdf4o3P8W2tj4Q/EfT/iv4ItvFVtbtYX6SS2Wp2EjbpdO1K1by7u0l/wBqKQFd38S4ZflZa8v8e+EPFHwv8VX/AMZvg9p76it+Vk8T+GoOP7VRdq/b7JfurqUSD7v3bqMeW37xY2X3TwZ4y8OfELw5Y+MvB2oJqej6onmQTx7lyM7WVlb5kdWBVkZVZWBVlVlrzT4mfAjSvGWtL8QPB2pTeCviFaII4Ne09FZ5Yl+7b38Dfu7y2/6ZyfMv3o2Rvmrm/CXx41LRvE1p8Nv2gtOh8HeKb2QQ6bqELs+g6438P2K5k/1U7f8APpcbZv8Anm0q/NX1PTWVWXaeRX5hftE/8E2vhx8Sr28+IHwlgsPCPi24VvtFnPaLNoeq/wAWy5tl+aBmb/lvb7ZF+9taT5q+CfBfxP8A2o/2M9b/AOEC0fS5rORGZl8Ba/M95YXsW75pfDGq7tz/APXmzNIuR8tzJu2/pR8JP+Cg3w88eeFLbxN4+0e+8DW0rrFNfSbdQ0i3uP4oLi+tv+POVf4kvY4P9ncvzV92aFr+h+JNKt9e8N6hb6rpl2vmQXNpKlxBKn96OSNmVl/3a/Bb/gp548X4h/tL+BfhCkZvNC+HNnPrWsKPuyTNF9smtW/h8xrSCNYv9qcL/FXrX7LHgC3T9q3VfEHiK7Q6T+zp4NtdIvLxn/dHxBqiy32qz7v9mSa9WX+7xXxB8PJpvjze+MNZvEJ1f9pj4i2mgwA5aW30DTrhdU1Nl/6ZxK9on+6vtX9QsUUcMawxIERBgADChatUV5v8SPhv4N+LXgvVPh74/wBKi1nQ9XjaOeCYf98ujfeR1b5kkX5lYblr8jvhh+zj+z9+zJ8ULf4J/tEaHda1p2vXst14U8RazdSzeHrpn+7ZXNqzLaw3yqNv7xWWbCMuxiq1+u9t/ZvhKbSvDGg6A9npDpL5b2EESWVq0W1liaONlZPMy2xljZflKsysyq3y18fNK/ZO+PI1n4ffEnT7XxJrmgny7uG3j8vXtOi27vtkC/LdPAmQzNbrKrf3W2stfiJ+0B+zJ8SP2bIdE8N+E9Wk8WeDb/UItd8A+IrUbntNVQCRrLdGzKsl3GiMvl/LNNFE0e396q9H8TvjFY618PPCXjjwlAsF149ste0qK3tSkayrq2m3EN/psqrHF8um6lIJbNW3fubsKrMytt/S74rWluf+CfPhq+0O8ay1DT/h1Bd6asM32Z/Ni0+1mkmjnX7rQQpI237zZ2rXwR4S/wCCqet6x+yt48+HnxOdpPiJFo7afo2pxqf+Jit1ttZHn2/KlzBG5l3fdk2/wt9/68/Zu8Bax+xF+yfofxybw1c61q82l3GpeK9MstiXb2t4y3FlK27/AJ8Y02Mv/LNZp2/g219ja5+1UNa/Z/s/j9+z54SuvitBdSRCXSrKYQXtuvPnrInlyt5sDYVolVm53LuX5q/PP9krwxN+3Z+0f4i/aw+M9ysUfw91BLHR/BruZZNOliRWhedWVdsayb2X5VaS4V2baqbW/dKiiivE7b42eDbv463X7PEaXX/CV2mhr4jkYxKtr9i+0Ja/LJu3eZvcfLt+7/FXtlFFc/4g1m18OaFqPiC/3Nb6bby3UoQZcpAhkbav97aK+a9B/bB+E3iLSvhNq2nRal5HxluLq10MG3QMHs22yfaf3n7teP4d1fWlFFeVfEL4seCPhfL4dt/Gmo/2fP4u1ez0PS4xFJK1zqN6/lxRfu1bb/eZm2qqj71eq0UUV85/Hz9mr4Q/tJ+GT4a+K+irfG3DfY72E+Tf2bv/ABW8/wDD23I26NsDcrV+Ufw2tP2ufDHhDxx4Lufipc/Db4EfCvWJ7aLxPr+nbNfuLCydl+y2St9+LcoVW+VmZkjj3LuhX6T8SWP/AA8g+AXiLxJa+HrvQdH/ALO1C08KR6oYllvtVWZZI75dvypHtt44lb/ptcr8yqrN8BfD7/gpjqXwP/Y00X4S6JatP8WNDnvdEQ3kbeRp9lbtuhuJFb5XkVZPIii/vRFpPlCrJ+h3/BN+/vvEfwCsvG3jjV5tV17xLBqVxftdztdS3Fu2oXfl3Ejt/q13CZPL9t3y7ttflV+zn8QNOTw7NpfjVzBYfD3wpEjZdCtro1/eXepX9xArRyqt3dx3Frp8S7W3faSu5VbdWT8Gvg98Zf2u/GnibRbNh4bbx1LBrXi/W2jbyNO0V/32nabCu5fllULOsG7a0aW7blWJq/Zj4BeDv2NP2Y9I0zTPBkNra6tq00VlY6xqCpPq+vyviNprRfmuGttxHzRxx2+394u6P9433Dc3tvq2syeF7vRJ7vT57RpJ7iaFPsR+ZVW3ZZG3O7KS21Y2VVU7mViqt+TX7SHwS/Z6+MfxCu/2df2fvCzWfjjUTFN4h1TQbiWz0HQ7dX3M+pwW7fZ57lth8q28tZGbDNIm2v0A+AH7KfwX/ZtsfJ+F2kS2N7cWcFpfXcl1O73/AJHzLNPE0nk+buJbcsa7clV2r8tfTdFFc7r2haP4p0a+8O67ZRalpepwvbXVtOgeKaGVdsiOrfeVlNfkB458I/CCHW7j9hD4yeMLZ9K2Pqvw+8RtewPqnh6WJv8AkGXLtJ5iNB/ywaTas0P7vcrIu38h/i3rEXh7w7rP7Ouvappev3Pg2ytU0/WdMvYrmz1BtOvbq4tnjlVtqt9j1K5Ro2+b91HH95Vr+iT9kPx38bPj58CPCfjvxV4k0vTtO1fSXtM6XbSyasbq33WrXUl1cyNbpL5kbP5f2WRd38TLX0HZ/AX4ao1jdeJ7FvGGo2B3xX3iGRtVuEfduZ4/tG6OBv8Arisar/Cq17WkaoAqAKFGAB2qeuL8U+NfCvgbRJvEnjHV7XRtNtf9bc3kqwxJu+6NzfxN/Cv3mrxJviJ8WPik5tfhFoZ8KaDKMDxL4itnDyr/AHrDSGaKZ/8AZkumgX+JY5VrqfAvwK8I+C9cbxhqU114s8YSKyPr2tSLdX+1vvJb/KsNrF/0yto4o/7yn71d74x8aaT4F0R9e1iO6nG9II7eytpbu6uJ5f8AVxQxRqzMzf8AfK8szKqs1YXiTwRoPxU0XSYfH2nXCWYMd3Po8s/7iSXb8sN7HC3l3KxN/wAsmZ4WYbtr7VatrxX4u8OfDXw3Jr2vTrZada+XDHHGjO8krsI4beCKNd0ksjYSKKNWZmIVVrB0bQLrxLrGm/ETxNb3djfpZ+XBok88U1rZO8pk+0Msa7Te+XtRm8yRY8PHC21nkk8o+Nt/qHxJ8SWn7NnhKWaA63breeKr6Asjaf4fdyrQq/8ADc6kyPBF/EsYlk/gXd3Hxq8V3nwf+Dl9deAtPgbWIks9H8P2O3bAb+8lSzsIti/8s1kkXcq/8s1NRax4e0/UJPhx8PvGKyeKL7TnTVmvZ5Xhc3GhomL1lj2qzNcyxNsb93833flWrHiDTJbj4/eCdYFxEFsPD/iOJoi6CY/aLnSNrKm7cyr5Z3Mq7VyN33l3VPg1bXlh4l+LOj3YPkQ+LHmt9/QxXumWF023/Z82ST9a5b4MeA4Zvg14g+BPjrTmuNK0O91fw55cwPl3GjSu0lltb+79hnhTcv3WU/3axPB+jaj8Ufh3qPwh8X6jLaePPhjfx2kerlVe6jurVRJpWsR7vvfabYo0q/dkY3Fu3y7q970yL/hN/B7+HviLpljPqF1arb61pgdLq33SrtkXa33oZVy0fmKrNGRuVW3LXi+grrH7NEM2n+M/EC6h8J4HSLTL68a4m1HRPNbatrez7WV7GP7sV1MytDlI5Ny/vV+h/EHh7wz428OXPh/xJY22s6NqkWya3uEWaCeJvm+ZW+Vv71fLupzfE/8AZhhbUbb7d8RfhZAS80DFrrxD4fg/vwu3zajZx/8APNv9KjX7rSqu1fpfwT428J/EHwzZeMPBOq2+taNqMayQXVs29HVv5N/eVvmX+Ku4r5z8X/s3+Ctb1q48ZeC7m8+Hvi64O+TWPD8i2ss7/wDT3bMrWt4v/XxDI391lrATx38bfhXKtv8AFfw8PG2gJx/wkPhi3c3US/373R90s3+89m0//XFFr2fwN8SvAvxL0Zte8Aa5ba7Yq2xpbSVZPKk/iSZfvRSL/Ekiqy/3a9Eor8w/+Crfxd/4V/8AsxXXgTTZv+J58R7yLSbeJD+9NujCa5ZV/iXaFib/AK7Cvjf9lz9mPw+/7Rnwx0qOxhC/Dm3u9Q1GYIN082kbLNX8z+Jm12XUNv8Aehtk/urX9AlFFFFFFFf/0P38ooooorjvHHhHR/iD4M13wLrsfm6b4hsriwuV9YrqIxt/46a/nf8A2gtN8QH4Q6dJZ2J0/wCJXwn1W61ltQhZzLNq+jSw2eubd33WljTT9XXb/rFaeT+Fq/ej9n/4u6L8d/g34T+K2ilRFr9kk0sSnPkXS/u7mD/tlKGT8K9por5n8afHyGDxHdfDn4P6M/xB8bW5VLi1tpRDp+l7v49T1Da0dv8A3vKXzLhv4Yf4qx/D37Pt14k1qz8c/tF6snj7xBZyrPZ6ckTQ+HtJl/h+yWLs3myrn/j5uWkk/u+X92vrCud1vW9H8M6TeeINevodO0zToXnubmd1jiiiiG5nkdvlVVWvnnSPt/7R9ncXnifSpdL+F87o9hZ3PmwX2vojf667i+RotPl4220i+ZcLhptsZ8p/pmG3hs4Y7eCNY4YgqKqjaAq/dVVr5D8VGT9pf4gXnwv0+Tf8L/B9yqeJ7hfu61qcWGXR42+60EDYe+ZfvNst/wDnrt+vP3FpDxthiiX/AHVUL/Ja+RvgAknxZ8e+Jv2n9ScvpurB9C8JIfux6DZy/vbtR/e1C5Qy7v8AnikFbPx0VfGfxM+EfwfBYwXmsSeJ9SVf+fLw4gmhWT/ZbUJrT/ewazbT7T4h/bl1CZj5lp4K8Awwf7Mdxr2pNI3/AAJo9OH/AAGu68CabJbftBfFTUGUhLyx8N7T6+Ul2tc38fXXQ/iX8DvHGwsln4pl0edh2g1vTbu3Xd/s/aUt/wDgWK0P2rfAWtePfgtqreEFx4t8KTW/iPQWAyw1TRnF1Ci/9d1RoP8Adc16r8MvHmjfE/wD4d+I3h479O8S2Nvfw87mRZ0DbG/2lYlWX+Fga+bvHfnfs9fGqD4xQ4h+H3xGmtdN8VpnEWnavxDp2r/3Vjl+S1uW+X/llI33Wr7Xr5Q8Z+GfEHwY8U6j8YPhpYTapoOqSNc+K/DlqNzyt/FqunRf8/iqP38S/wDH0o+X98q7/oTwx4n8P+NfD1j4q8K30OqaRqkKz2tzA2+KWJ/usrf521S8Y+DPC3xD8OXvhHxtpVvrOj6mnk3FrdxLLFIv+638Sn5lb7ysNy18zGw+MH7NbNJoCah8UvhjEedPZ/tHiTQ4v+nZ2+bU7Zf+eUjfalXG1pfu19G+BfiH4O+Jvhq18V+ANVg1vSLrcomgPzK6feikRtrRSL91o5FVlb5WUV6JXmXxI+GXgD4veFrjwX8TNCt/EGjXXJguU3bH/heN1+aJ1z8skbKy/wB6vyS+LX7H3x0/Z08UXfxi/Zw1O/8AE9ki4uIkCz60LdfvW97bNth1u025XbJtvF+TbI2yvPfAf7RH7OXiHwR4w8beCPEtx+zp8WvDNndXl9p2iyqmi63cwRM26HTL1fss7SMNvlNHFdRsdrM23dXxB8Ftf1jUn8V/tT/Fq5Go3Or6hLqNzJKiILyLRHh1CZNi7FRbnVH0u1Xau3a8i/w19f8Aj3Xte/Z0/wCCacFvqtw83xI/aQ1Ke/vpDzcSRat++ndv4m3Wixxsv8Mk5r1L9hn4MrZ/tNWXhu4Aksv2evCVvp86ggj/AISjxHvur9v9po1kmtm/64p6V+5VFFFeV/Fnwz4B8WfD3XdG+Jejx694bmt3N3ZyQtO0oT5lWKNfm83djyvL/eeZjb81fzn6X+3H8X/2O/iLe+AvDusxeOfAVnL/AKPoer3DXVxp1u/zLawagvzbYoyFST95DIuGWP5vl+w7n/gqR+yN8ZPDdvp/xg8G6np13bnzlSa1t9Qgjl/6ZXK/vl+bDbljj6BW+XcrfK2s/tt/ApPClz8P/AtnqMngXXJZXvvDGss5S0nnummju9H1HdLNZzwN+/bzmljaYjy1j+Zq+fvGupTfDjwt4u8G6lHcXPw++IH2bxJ4T120dls4detUWRp4Gt28uJpVMkUsDK01v8ke1dvmV+hf7OHxFX4//sIaV4JS4WfXfh+dU8NX0JPzvaavpV9p+lHb/wA82lureL/eiNfiB8CfB8PxA+N3gHwLervt9f1/TbCYf9Mri6SOT/x0mv7UtR1bw1D4zsPAt3ZTSanrenXV2GELfZ3s7Bkhkiml+6yq12NsTbvvFttfzy/srfFS9/Y2/b38VfATUL2S18A69r11ozWsjboYnll/4ll1t/hbaY42b/nm53fdXb/RrY+FPDGj6tqmvaNo1nYaprjxvf3cFvFFPeNEu2M3Dqu6UqpKru3ba7KiiivyS+JPjC9+HP7ffxW+IWnxLdXPhf4GX+qwxMPlkezvYplVv95krwzV/DHxV8G/sZ6Z+3Pa/GLxLefEkLZa/PFdaiz6HcQX93FC2ntp/wDqVjWOQLt/56Ar8q7dnucE3i/9sH9qXxh8N/EvjLXvCPgvwF4d0G9h03w9qDabLeXut2kV40008a7nWDzCqr93cqf7W7A+KV3rvwv+CXhT4X/E79o/UNUeLxVdWMkvhiKW88UaxYW+P+JZ9phmaZLmBifPkZf4o1b7u2Tz79nvxx4jtPj58YfhZpM/jqw8DXHw7v8AWrbSPHzytqMN3FLDb+dCk0jyJDIsj/e+Zv4ui15Fp3hfUPHPwS/YU8Kabrl74dn1TU9ciOoabL5N7bxef+8a3l/5Zy+XlVf+Fjur6r8KeJvGP7Mfxw+Pnw+0LxTrPivwr4Q8ASeMtOs9fvJNQlgvbeLdsSeT955b87l9x/EN1ePav4Y+Kvg39jPTP257X4xeJbz4khbLX54rrUWfQ7iC/u4oW09tP/1KxrHIF2/89AV+Vduzrf2pdY+L2q/Fe28deNofHkvwm1LwxY3GmH4f3zJLo2o3UQaS5v7WFkkl2vu2vIyrtwqs3zKvBfGq20j4zfDP9krxJZ/FnXfGq3/jbSvD0ms27y6POZHuWVrprbdI0GpQKBGs+5m48zc2/dX7qaXYDS9NtNNWea5+ywxw+dO/mTybBt3yP/E7Y3M38TVuUUUV/Nv/AMFSfjtr3xf+P+jfsseDNQcaJpFzZ2t7Ch2pc6zeOqrv/vrBG6Kv92QyV+7nhm28E+A9S8LfBzSbKeE6bovmabiJ2tYrXS/KtW2yfdil23CL/C0isfvba/k0/b08GWvgX9sH4o6DZpshl1Vr9QBjH9oxJeY/76mr9NfDvxt8P/sv/sRbrzUPs/izxR4NsNF0KzQMZftV19q1Sa4+X7ixRazC+5tqsyhV+avzy+F1zf8AxG+Hek/AvwfZXV1aXmoxa1451ZrhrezjsLJVjsreeeZlht4LaPdudl/1hRY/M2ItfTfh79sv4J6R4U1b4R6zPe2/gCX7Qbyz0WJ473xLeXSsslxqd5uiaK0ZQF+x2vltHGUj86RUZa+q/DX/AAU1/Yv+EPh6W8+Gng3V5Na1KJZJYIrO3jZH27vKnvppPOdVY7d3735R8tfI3j3/AIKOfHb9pzxXbfDzw9q0Pwm8KapMsDjTnlk1KWKX+Frvb5jM3C7bdUZs/dkr9+f2bfBnwy8F/CHQ9P8AhVoC+HNKlj8ya3LLLObr7sz3E/zfaZNw/wBfuZZFw0beWVr6Jooorwz9ob4gap8M/hD4g8TeHkSXX5FisNIjkGUbUtRlSztNy/xIs0yM/wDsg1+AWj+HPB/xo8aeHfAuiyaF4Rj8S+IG1wSzafabLZL2WW6t5fs0i+S+3S9Lt/3Tfu5G1H5lbfX3n+1l4J8cfCj4KHUNQgtPjd4BIkTV9GuNH0+wexsFhdn1CyvtMhi+zyQPs2t5MnXd8u2vLf2Jfi/ffsl3I/Zn+LcU82i32vaZp+natHt22WvazptreXOmyQ7t3lQSyBfNX7sj/Mu1/l/c+ub17xJoXhPSrjX/ABPqNtpGl2i+ZPdXcqQQRJ/ekkkZVWvnQfGH4hfFJ/sfwA8OhNIfg+K/EMM1tpe3+9ZWf7q6v/8AZb9xbt/DM1dT4X+BPh3S9ZtPG3jzULn4geMLU74dU1jY6Wcjfe+wWcarb2a/7UMfmMv+skf71fQ1eA+Lfite3GvXPw9+EtinibxTbnZeSO5j0vR9w+9f3Kq3z7fmW2j3TNxuWOM+YvWeAPBOqeF4LjUPE+v3PifxBqm03l5MPJgGzO2K0tVby7eBcnaq7pG+9JJI3zVe+IXxD8L/AAv8MTeKPFUzrbRukMMMKNNdXVxK22G3tol+aWeVvlSNfmZq8x8BeA/FXi3xJa/GL4yRCDWYAzaJoQdZLfw/BKu1mZl+WXUJUJWef7sakww/Lvkl9C+KnxF0n4U+Cb3xlqsUt49uyQ2llAN1zf3s7iG2tIF/ilnldY1+u5vlVqh+Gvg+fw9YXfiDXbOCDxZ4oMF5rckDvJG16sEcPlRPJ83kQKgjiX+6N33mavNPE+74i/tFeG/B6HzNH+G1o3iPUR1V9Uv1ls9Lib/rlF9rnZf4W8hv7te46Zq1jrGsavYxW8q3GgzLaSTSptVmlhhum8pv4l2yR7v4dw2/w15bqttqM/7THhm8WJ1s7LwjriNLtOzzbrUNM2ru/vbYSdtSeEr/AFKP47/Efw7c3Uk1i2l+HNVgjZsrG919utZPLX+Hd9iVv96r0muWvhz432/hua1ji/4TXSZbqK7G7fJdaNKiyQyfNt3NDdI0W1VbbFJu3fLt434tPN8M/iT4a+N1qu3R7sweGvEoHCizupv+Jdet/wBel3J5bN/DDcyt/BXaeL/DB0DxrbfFvwxYTXeqG3j0rVYYGbddaZ5pkjdYlXbLPbSuWi3Mu2OWf72VWvVr2ys9Ts5bO7iS5tLpCkiOodJEYbWVlb5WVlr5X0Gw1b9mrW7ywuruL/hSNwiyWc9zcbZPC907rH9kbzPmbT5WceU27/RWyrbYdrJ9dqyuoYEEN0IrwXx78JNV1HWW+IHws1geEfHCKgefyvO07VI4vu2+p2qsvmpt+VZVZbiHP7uTbuRsbwd8fLW48T2/wx+LGkt4C8dzlhb2txJ5un6rs+8+lX21Y7lf4vKZY7hf4oV+9X0xRXgXjj9nn4aeONePjQWlx4a8X7dg17Qrh9N1Lb/CsssPy3K/7Fwssf8As1gpJ+0D8MIz/aQh+LOhxfx2yQ6V4hjT/aRmWxvG/wB1rRv7qu1d34C+MXw8+JGoXGk+H9U8vWrEbrvSb2N7LVLX/rtZ3CpMq/7e3a38LMtfiv8AtQeObr45/t2m30SNNV0P4E2sUVnBIVa3ufE11MkdrC38PzahJBHOrf8ALG2lb7qtX6F/sG+DYYfBet/FRJmurfxRPFYaPO42vPoeib7W3uGX+Fr65a6vm/vNcbq+/aKKKKKKK//R/fyiiiiiivzF/av+F19o/wAS4PFmgW0VxF8QfKEUE3ywSeKNLt5Vt7eZv4YtZ0s3Omy/7Qg/i2180/8ABNf4mWvwi+Lnin9lHUL15PDviUf8JJ4Nnn+VpYJ4hI0Df9NWgA82P/lnNBOv3q/XD4nfGb4f/CGxtp/GN95d9qMnk6fptrG93qWoTfwxWlnArTTt/urtX+JlX5q8dh8O/HH463IvvHlzc/DDwG4/d6Dps6/8JBfo3/QR1CFmWzjZf+WFm3mc/NcL92vojwd4H8JfD/RbPwr4I0i20XR7EYhtrSNY0X+8zbfvMzfMzN8zN8zMWruq4rxr4u8OeBvDeo+LfF2ow6Ro+lxGa4uZ22JGn/szN91VX5mYhV+avmzQvCnif9ovWrLx18V9On0T4faZNFdaF4VulZJ72WJt0Ooa0n95WAeCzb5Y+JJt0m1Y/sivl/4z+N/Emqa9Z/AX4UXhs/GGvwfadQ1NF3r4f0bd5cl638P2mXmKzRvvSZkb93E1exeA/Bvhz4c+ENJ8DeD7P7DpOkQiGGPOWP8AEzyN955JWJkkdvmZiWb5jXhf7Sut6n4ii0P9nXwjPJBrvxOaW3vLqE4fTvD0G06pd7v4WaNxbQf9Npk/u19J6Boek+GND0/wz4ftUstM0q3itLW3QYSKCBBHGir/AHVUBa+a/hmv/Cc/tI/FL4jv+8s/Csdh4M018/KGt0/tDU2X/eluoYm/2oPamfBCFtU+P3x+8Zbt8K6tomhRH/Z0vSobiT/yLeyVu+B9f1W//ad+KWh3Fw8ljpeg+FvJiLfIjyvqbSMq/wALNxu+g9Kq/tdxtb/AzUvFUYzL4N1DRvEakfeVdG1K3vJf/IUci/jX0+pV1DDkEV8hfs6W0Pwy8d/EX9nYnyrLQr4eI9AiO0KNF153maKNf7ttfJcx/wCypj9a+k/Fnhfw/wCOPDWqeDfFFmmoaTrNvLaXdvKPklglXa6/98nrXgP7PXibXvDN5q37O3xBvJbzxJ4FRH06+n+Z9Z8PSsVsr3d/FLFj7Nc/9Nk3f8tVr6sr4w8Y6Zrn7NHiLUPit4IsptR+G+qzPc+KdCtI2kl06eVt0msadEv3l/ivIF+9zNGvmb1f6t0PWdH8T6RZeIPD17DqOmalClxbXUDrJFNFKu5XRl+VlZa6KvmHxz8BpD4kuvil8GdVXwN49uApuZli83S9Z8r7sWq2asqy/wB1Z49txHn5ZGX5G0Ph58cI9W8Rj4Z/E7Sm8D/EBEZ10+eTzbPUUX70+lXm1Vuo/wCJk2rNH/y0jX7zfR1Ffzg/8FddE+E9/wDGHwX4Q8CeH7aD4m60PP1a7tyIfOinKw2iXCr+7aVmDN5jfMsYTc20rt+IItX8SW158Pv2fvi0bHRvBNlNpdxf6tZCV3Ph69u2vI5Z/LZlWNvtRnXdGkjZg8z7ke36t/a5/aq8F+KP2xdF8VaZFb+KPAPwOg8vTbSC5gW3vNUVd0bwqzfvYvtgt45PJ8z9zAZFXbX6/wD/AAT8+D2ufDH4GR+LPG5afxx8TLuXxPrcsoxL5t/+8hib/djIZl/hkd6+8aKKK+Qf2tvgT48+PfgIaL4A+IWt+A77T/NmCaRIsaagzgKsVz+8gZo9oO1fOVdzbmVtq1/Op8Yf2SP2qfAfi6TVvFukx6rcrE8K38/lWaHz93ztPI0VvLc/Of8AVzSsvHzfKu31D4B/sA/tD/tQ2cE3jqKD4c+DtKuFhElxYPHdXCou3daQbUWVNuF81pFVsD5pNiqv7nfDj9g79lj4Y+ErfwrY/DnR/EDIoE19rdlb6le3D/xPJLcRtt3f3Y1VV/hWvya/4KA+A/hl+zv480fwz+z7HCupeM0eTX/AEdvLf6TeQJlobqS2WT/RpOCsXkrHIvMkbRbWZvjb9nj44aD8LPjlJ/wgNpe6F4e8YWUVvqlvew/2jcaVdW7faluIZF8qR4raeFZ97LuWPPmLKybmj8Bx+Hfht+1x4UvrENZacPG2g6zYwtI6I+lX9wrKixtGqu9ssnl+ZuX+ParL8y/0Ba/8UtQ039tTw/DcWs1x4Xl0a98NwTLakNHrd1d2VxIjSsy/u/JjD/Mu35f3bOzqi/gP+3yJ0/4KCeNzonFz/a+kmHb/AM9/slp/7Ur+vOiiiivnO7/Zz8G6h8d9Y+O+p3dxeX+ueF38J3OmyhGsmspbhLiQ7dvmb22bfvbdpPy18xWP/BOLwbBptn8O9X+I3inVvhRp1/8Ab7bwdPcRfYlbzfOWGSdY/OeBZCW2bl67t27czew/FT9kjTfGvxJX4v8Aw98a6z8NPGUmnjSry+0YxGK9sl/1aTwTKys0WBsZdu3A/urt82k/4J5/DfTPB/hDS/BfivXPDXi3wbql7rdv4mhlim1C41HVVijvZbkSR+XJ56wxrt2r8qhfm+bd0fw//Yg0jwV8Rtc+K+q+P/EPinxN4s0C68P6tdapJbyi4humRt8arCvleV5caxovyqq+5rb8NfsWeBPDWj/BjSbTXNSnj+CVzeXWms/k7rxrxmZludsf3Vz8vl7a9FH7Ovg1/jf4p+OGo3FxeXnizw+nhy906bYbNrNWVm/h8zc2NrfNt2mvmSx/4JxeDYNNs/h3q/xG8U6t8KNOv/t9t4OnuIvsSt5vnLDJOsfnPAshLbNy9d27duZvVPiZ+yBH4m+KV58Yfhj4+1v4Y+JtYsI9N1STRxbvBfQwKscDSRTRttkijUKrL91VG3a25m53WP2Cvhu/wc8FfCHwd4j1fw5L8P8AXYvEem6yjxXN+2qK7yNNP5kfluzM+75VXbtT+Hcrfa2iWV/p+kWVhqV6+o3VrBFFNdyKqPcSoiq0rKvyqzsN21fl5roaKKK/kP1Jbt/+CoxXWPmLfFxAd33fL/txfL/4Dsx/wGv33+IfxRv7L9sHwbY6dbSx6T4S0fUbLXrg2rSqq+IHsWsFjkVv+Ws1rtVVVpGZCvlqrrJX4X/t0JZfEn9tH4jaLp7yXF3qmt6TYLDal5nRNO09Ibmb7NGv7112lV+ZW++qq27cvl/x1+Ifgzxt8TdCtdfsry58H26rdxLaWqW+otavCsdtpttczR7ntoPLWJZGhXazSfu32KzfU37EmgfDj9oH4zp8K/jnEvhrw1a2i6n4e8EKlxZ2WqXDfMtzcztIk15OsQ37pvMaZWO1ljTy6/cLxb+xL+yp4y8NT+FdQ+F3h+ytp02CbTtOgsLuJv78dzbqkit/wL5v4t1fiN8e/wDgm/8AGn9my21bxx8D7sePvC07ojWYsWuNXt4mbcpkgWN1ljTjc67V6SNGuxWX5i+HP7LP7TvxD8Vae/hbw1Ba3NujWonjKXkUSOp2pceS06xNEp2xNcbNuEXcuxdv9Cn7GP7OXxU+Ceg3mo/E74k674qv9VXDaTqEiPYaeyPuU26LLPsbr/q5FjZSP3fyrX3nRRRX5lf8FQNF+J/iX9nyz/4V1a38tnpeoyX2rS6Yd15FBFaXEcLbF+ZoPPkTz2X5o4wW2/K234Q+Cf7H3w+j+HHjD9oPx5qH9p6D4FhvRMmkWq391qUWkW6/PYXmozXUK2TRoFgkjhjmZR/rI1XbWH4N+BmsfGn4Q+MfjF+ynql74O0Kw1DZrXhjXdTWTw9rsGmrDfLLHdLHaqnQLKsyrt+dWmj+bd8m3H7Rev2vx2+GPiT416CttbeHvFdx4v1U27+dFfz6texTSXdttZ43gjtoIEg2ySKyxf6xt3y/0aeHf2jdT+N4C/s3aG+r6Nu2N4r1qKay0UNna32aBlW6v3VgfljWKHj/AI+Fr0q4+CPg3W/E9v408fmbxfqllIs1lHqTebYafIo+9aWP/Huj/wB2Vlef/ps1e6VzuveINF8NaPeeINfvoNM0ywiaa4ubmRYYIok+88jt8qr/ALVeP2Gpal8cPDsWoaNeat4U8JXUr/vvJ+xajq1rtXy5bd2bzrO2l+b5mjjuGXDRtEu1m9S8K+FfD3hDQ7Tw54U02HSNMsgwitrdFRF3NuZv9pmbLMzfMzEs3zVg/En4meGPhR4cfxN4naWQPKlvaWdrG1xe395L8sNraQL80s0rfdVfdm2qrMvmvw/+HPibxD4ng+MnxsjifxQgcaNo8bCa08O2so2skbfdlvpV+We5+scO2Pdv+mK+XPDlxafG/wCJd14rkjZvDPwz1Kez0Vg37q/1lYnt7+7ZWX50tN5toGVl/efaGbd+6ZfoXWNV0/w/pV7r2rTra2GmwS3NxKxwscUSmSR2/wBlVBavnb9ljRdal+HV18VPFETQ+I/ijfy+JbyOT79vb3SrHp1r/wBu1jHbx7f7wf1r2nwRrFxrfh+LWptQtdUhv57qW0uLMfuHsnuH+ybW/ibyPLVm+6zZZflrDfTdFb4v2urPPqB1UaLcwQwbX/s5Lf7VC0z7tvl+ezeUuN27y1+7w1cve67eaX+0to/h7eBZ+JPCl/PjA+ebRr61Vef9zUH/AFq78ZNEmmHhLx1Zukd34L120v2aV1jjWyuFexv2kdmVVRLS4ll+b+JBXqXiPQNG8WaHqHhfxDZx6hpuqwS2tzbyjcksEq7ZEb/eU15x8KPF9/rUeueDfEWE8Q+DL5tOuxlv31uyrNZXa7vmZZ7Z0Zm+75wlj/gqjoZ0f4R67o/wxtbaW28P+IDdNpEzzeZFb3u57iTTVVl/dp5W6S2Xcy7Ukj+RUiVvYLyztb+0msb2JLi3uFMbxOodJEYbWVlb5WVl/hryOC2174aa5ZaVYWL3vgK4i8tPIWa6vtOvZ7pI4Yo4o1b/AIl+yT+FVW1WL5v3P+r90rzvx38O/BnxS8MXHhHx/pMGuaRdbWMN0u7Y6/dljdfmjkT7yvGysrfdZa+fY7v4ufs7bo9VfUPij8NIsbLhFa58TaNF/wBNkX5tTtl/vr/pSr95Z/vV9IeD/GXhbxx4es/E3hDVbfWtLv13w3VrIJUf+8P9ll+6yt8yt8rfNXbUV8G/t+3Hwk8L/s+678TPiVYLJregxsnh68t5WtNUg1Wf5bb7JdQssyfvMSSqrbfLU7lbbX4pfs9fD3xt4h0nTfAdlezDxb8TtS/f3UjNLcfatRtTJc3crN9/+zdGnmlZt277RqUf/LRPl/p48JeGNF8FeGNJ8H+HrcWul6HaQWNpCP8AlnBboI41/wC+QK6eiiiiiiiv/9L9/KKKKKKK8n+MXw00/wCLvw71jwHqFxJYPfor2l5DxNZXsDrNaXUTf34J0SRfpX8+37QfhbxdeQxfFTwsJPDvxK8D317qXl2o/wCPTV9NdZvEFhDu/wCWe4jWbNfuyW89397btr9bP2FofhR44+EGi/HTw1NL4j8aeIrdYdf1rU5vtmrf2jEF+02rSt/qIlf/AFUEflx+WUZV+bc33rRXmfxG+JXhP4UeGpPFnjO7a2sw6QQxojTXF3cSttht7aBf3ks8jfKqKrM1eNeEfh14t+KviXTviv8AHiz+xRaXL9o8OeFC4lt9Lb/lne3+393caht+796O1ztj3SbpW+sa8V+MXxRg+FXhqK8s7FtZ8R61cJp2g6REcS6jqU4by4t38Ea4Mk8rfLHCryN92mfBj4YXvw60O6vPEl+Nb8Y+JZ/7R1/VNu37TeuqrshX+C2gRRFBH/DGo/iZmb1e7vLfTraa8upVht7dWkkdjtRERdzMzfwqq18n/syw3nxC1DxP+03r0bhvHkq2vh2KVcNa+F7BmWy2q3zK13IZLtv73mx/3a+o/E/iDS/CfhvVfFWsyCDT9GtJ724c/wAEFujSSN/3yDXif7LvhrUvDnwS8PXmvxeXrvij7R4j1QEYYX+uTPqEyN/1yabyv+Aiub/ZDDal4B8T+OpWBPjPxh4l1VT/ANMF1CWzt/8AyBbR/wDAcV1/hLQP7P8A2gviN4g86F/7V0fw0nlrIhlT7O2orukTduVWz8rN97B2/davQfit4Uj8efDHxd4HlGR4g0i/0/8A8Crd4/8A2auV/Z38XyfED4D/AA+8aXEnmXOsaHp09wT1+0Nbp56t/tLJuX8K8j/aChX4efFb4ZftCQsYbSwvG8Ka+w+UNpOvOkcEsjf3bbUEt2/2Vd2r7Jr5s+P/AMP/ABFrGn6T8T/htEH+IPgCWW+0uPdsXUbd123ulzN/zzvIhtX/AJ5zLFJ/BXpfw1+IHhv4q+B9E+IXhKV5dL1mBZYxIuyWJ87ZIZk/glikBjlX+FlK16MV3DBr4l1bTNR/ZT1288ZeFbeS7+DeqTyXWt6TCrSS+HLiVt0mpWMa/MbFmy13bL/qWJmjXb5i19e6Xf6frWnWuqaVdR3ljexJNBPC4eOWKUbleNl+VlZTuVlrfrzfx58OfBfxS8OSeE/HWlx6pYOyyR5JSW3mT/VzwSx7ZIJV6rJGysv8LV87XXiz4tfs4KT8Qje/EX4Z268a/BD52vaPEv8A0E7aFf8ATYFX711br5yqC0kbfNJXsHir49/DDwr8FtT+Pj65b6h4PsLF75Ly0lSVLhfuxxQt91pJZMRqv/PQ7a/l98N3mofHDx/48/ah+MKl7F1uNY1CPeyKmmq32eO0hkb7rXknl6dbN837v7RJ96GvujQNUk+An7FPxG/ar+KltBN8Sv2gFNjpdtJCFigsLpDHaRQxMu1IooN06r93y0gj/hWviX9hL9nu4+P3xx0LwHq1ldR+G/DMo1zxXDMXEUr2crra28kTfLubf5f/AD02vP6V/XEqqo2gYAp9FFFFFNPC+tfyqeM/27fif8RvHXi218W+J/Fvha+cGx0C00bX00TTrK/+0eX/AMTH/R03QKr/AHmZZFWLbIzb2kTj/hp4U+KvjL4seJZPA3xAHjjXW1LTdPvdVvrd7mwvfti7bm4nubn5pbSPy9ir8zXVuHZofs4lWu6fwlq+u63ofxD1m4h+G/jDSjLN4V8VzRzTaD4u1S3u2+VtRmWKGKOVY3dZLpWa4kmdpJvJaONeF+M3h7W/jHbaNqltp9v4Sn8P3k+iT210dl5pWsrEklvpszfK0VjOwaPT55Nyx7PJbylRpH9x+AXxAuvFniT4d+LfGNxemLSvG+mzeI/PlZ3stbeZo1mZJP3kC3LHdc7f3cyoGb95DLWL8Pfh7rH7SX/BVLxJcNbmXS/DPi691bUGI3Illol15cKtu/56yRxRbf8Aa/2a/qELYXJ4p30ooooooooooooooooopgZWG5Tke1fy/wD/AAUh+HGrfAz9t3RvjVa2xGk+KbzT9cs3X7v2zTnhW5i/3tyLJ/20Fey/ti+NNO0L4zfGbxtay3D6J9o0u0uNk7Qre6rZ2NvHDa7o9sjW0ToWaJW/fXCfNtjhlr4y+Fum+LPAviXxJ8Y/H1w2q6ldxRHWWhcjWRqmsz7odNspPm3alcrmWVlXdaxh23ecjRN6NqnhHXB4l1D4o3+hw/En4iJY3T6z4c0i0mk0nwTp8UKR2UUl1B5sKtBDG8UtsqtIsZPlyRXCLLXE/Gvwv8TdB1PQde+JXjiOzgi1XS/sGs6JA13ZmK9t1vF1C2uY9kzSRSZlZW8pppJJLiHdI09aUv7aXxW+EOoaVa6T8R/FPizxho17eQ6vdy+JU1jw3f2+3/R3sIpIJfvbgzeZu27du3c/7v8AqY8Ea3eeJvBmgeJNQtDYXerafa3c1ufvQPcRLIyf8BY7fwrsaKKKKKK+QPiH+yJ4R1/UtQ8ZfCbWbz4U+NNRH+kaloIRbW9b5v8AkI6c3+i3i/MfvKsnP+srz7wn+y98eINBbw78RfjUus6Kmn3Wnpotj4Z0/TNIlS8iaGRbu2g+aePa5+SNovm+6y/xfl3+0Z+zX4q8BfFKXwz8VtetvEGhXPhjyNK/s/S0021ttAsJXa9isrONpWF3pUjw6jtWRmmtxPuZtzLX2z/wTE+OWoyeFtW/ZM+IMiReMfhkzizIfel7pDv+7eF/uusTONrL8rQvEy7vmr9a68t+JfxQ8K/C3QBrniieUvcSra2Nlaxm4v8AULuX/V21pAvzSyv/AHV+6uWZlVWZfG/DXwq8W/FPWbL4g/tBRRxxWEwutG8HwyCbT9NdW/d3F+y/LfXy/wB7/Uwt/q1Zv3rfW1eT/FH4leHfhZoMesa3595eX8y2mm6baJ517qN7L/q7W2i/idsfe+VY1BkkZVDNXn/w2+GXiO78TJ8ZvjUYbzxxNDJBp9jC/m2Hhy0l+9a2m7788q4+03e3dJjau2FVWvpivnD40eOfEEd3oPwj+HU5t/GPjmR0W6Vd7aVpNvt+36ky/d3Rq4jg3fK1xLH95d1e4aDoWj+GNJttB0CzisNPskWOGGFQkaL/ALKrXgn7RttdeL9H8P8AwVsC3/FxNRSz1IocNHodqv2jU2/2VliQWu7+9cJXrnjXUoPDngfWL4NFb/ZrOVIA88VmhlZPLhiWWTbGhaQois3y7iKT4c+C7H4e+AfDXgLTCfsvhzTbPToiTlilrAsKlv8Aa+WufXxPqj/G3/hCUnH9nReHv7RaLC8zy3fkq27733Ub86wfH2h3T/Gn4V+LraBpFtW1vSpmAz5cV/ZC63N/s+ZYxr/vEV6p4t8NaX4z8K6z4P12PzNO12yuLG4X1guomjkX/vkmvNv2e/FWp+L/AISeG77xBKZdc06F9K1Zm+82paTK9jet/wACnhdv90ijxtEPCPjLRviJpmk3F5JqUlr4f1aS2OWjs55T9kupIlVmlW2uX2/eXy455ZG3KtekeINA0XxNpi6drNsLm3imguY1JKtHPayrNDJGy/MrRyIGVl9Ky/C/i608RXOs6b9nksNQ0G8e0u7eUruXjzIZlZfvRTxFZFb3KttkR1Xvq+cZIfGnwn8US6gl0+ufDbUDcXF8b25H2rw8+1pmmjlnbdPp7c7omZpLdv8AV7of3cXvltcw3MUc9tIssUqq6sp3KVb7pVu61pV80eK/glPa+Ibz4lfBDVE8F+MLv57yIxtJo2st/wBRGzVl/efw/aofLuF/iZ1Xy6t+AfjnZ6pr8Xw2+JOmv4J8fMrFNNu5Fkt9QVfvTaVefLHeR/xMq7Zo/wDlpClfRlfzkftt/GyH9qH9paz+FHh9Tq/gL4Z3XltbRPtTW/EEr+THb+Z/zzaXEG//AJZwrczLuVa+8P2BvhBbyHUP2gL4m9jukm0nw/cSJsa5t2uGm1PV9v8AD/aV9vaL5dy2qRR/dr9R6KKKKKKKK//T/fyiiiiiiivgL9p/4NvBr7/GDw9dRaPa3ot/7euXVGi0+401XbTtd2t9/wCzZNteJ/y2spnVvlir84PhP4y1j/gn7+0Wi+I7YaV8JPindGDULNZlmi8PavE3zJuX/lnBvDxM23zrGWKb5mXav9BsU8V1Ek0LB43ClWU7lKt91lauN8WeOtD8Hy6fYX7vc6rrUxg06wgG+6u5VXc3lp/Cqr80sjbY41+ZmWvMfBXwe1afxmPi98ZLy31/xnEHj0y3tt50vQbd/vRWCSKrPPKv+vu5FWST7qrFH+7r6Prj/F3ijw/4I8N6n4w8VXsenaTpFvJdXdxKcRxRRLuZv/sf4q+dvgp4Y8TfEDxdP+0j8UbCbTtQv4HtPDGjXS4fRdFlYNvlj/hvr7Akn/ijUJD/AAtu+ua+Qf2oLzU/G0fh39mnw9NJFefEyaWPVZoTh7Pw3Z7W1SXd/C06vHaR/wC1P/s19SaXptlounWmjaVbpbWVlEkEEMa7UjiiXbGir/CqqAtfOX7VzXWt+AdI+FNgHM3xM13TvDsvl/eFhK7XWpt/u/Ybe4X8a+gPFOvaf4N8J6v4nv8ACWWh2VxeS+gitYmkb/x0V5n+zpYf2b8CPh9C1lHp0suhWFxNbxbtkc91As0yruZm/wBY7feaud8FaX9j/aa+KF+94kv2/QPCr+QN2+LZLqsfzfw/Nj+GvpWvA/gN4d0fwh4M1DwFomppqMXhzW9ZtyIlZfswur2W+htW3L96CC4iXcvy/wB2ux+K3w+0f4sfDbxL8NdeyLHxHYzWTOB80TSp+7lX/bjfDr/tAVx37O/jzUviL8I9C1rxF8niOyWXStajz80eraXK1ner/wB/o3Zf9khu9e+V8YPu/Z5+O/nb/K+HXxgvsEY/daV4rlX5W/2YtVUf+BS/9Nq+z6gdFcGNwGVhgg96+MpI7j9k/WJLy3V5/gpq07POg5/4RK6nb5pY1/6BUjH5l/5dWO5f3LN5f2LDcQ3cSXEDrJHKFdWU5Uq33WU1for+Tr9uzxf4b8f/ALRHiT4a/s52lxb+ErW5g/tfT9MuHTTtV8Qeb5MlxBZq3k+azyRwK0ce6SQGT5t26vYPgn8Eo/j38QtI/Z30xYovh98PZ4Nc+IWpwP8A6Ld6hAnlxabDPu+aC0jBtYm3fN/pN1ubcu7k/wBq79om2/aJ+NJ8U+H7T7b8MvhjPHpPhPTIov3Ws6zKQsO2Lb80crRiRl2/8esSR/JJMu79sv2Hv2bLj9nH4TG38Vsbzx34um/tbxFds292u5fmWHf/ABLApK7v4pDIy/er7foooooor5e/am/aa8EfstfDO68deLXF3fzh4tJ02Nts9/dIu7Yv92NPvSyf8s1/vMyq38wFrafEz9p74var4r8ZWEmla3rV59r1XUIrOUs9rq0UUNpY2ln8qvLLFv8Asyr+8m3bmkVUaVf1Z+CXwj0LxHY6hefELxDbaP8AC/SLqaPW9YvLm3tIL1l2RroFldqsEbWltHFHBfXi7fO8oWdv/o6NX6Z3/wAR/wBm7xV4Jfw7e6tomteD57dbcwCNLvTTbqu1U+VWh8tVA2/3cV+Kvxa+BGleFfil4y8Wfsa6pY/E3wjZ6Faf8JN4L+3NqTtptw8qtBbf61nW28iKWJdzTW8hjZVbbtrlPh/rvhvw26fE2zSXxv8AD/xvaLo3ieIIovLyKJUXzZIvmaDW9NaRGXduW8Uho5nm8yRvvL/gmtY6RovxA+OdrqV5Za54m1XVbTXItbtfu6ro2ro9xbTw7vux+YWZl/5ZyMY2+Za9i/4Ke2/jjUP2UtT0HwLHdT6hrWraVp7w2e7zZ0urgRrCu35m82Uxpt/izt711n7GOh+PvgZ+x94bs/jhHewaroUF3cXFuVe8urSy+0PJFFsh82RvLhIbYu5lX5dvy7a+x9B1vR/E2jWXiLw/eRajpepwpcW1zA6yRTwSrujdGX5WVlO6uioooooooooooooqhPcQ2cL3EzrHFEGdmY4VVX7zM1fNPxe1DXPjn+zF42k+Bl7NJqPiHSL2DRbqPdatcttZVaCSTZ8k+CsUvyqykSK20q1fHP8AwST8PfEnwZ8J/Hvgf4mWN5plxoPiVoEs75WV7Z5bK3mlRVb7qsrxybV+X5t38Vb/APwVP8P6b40+EngfwTbW9pN4n1zxXZwaVNdNsW0RYpZLu4kf+CCKJP37N8qr8zfdWvgHx1r2gfEW9t9dF+unfDXwFM2oHWLqEKmoarPhrvxBcxMrtLLLJIF0qz2yM3mJNMq27MsuF8PPg5dfEnxF8MfGn7QWuJ8Jvg5Lc3UegWdxdtpuqau727TT6hNIzMyyXzKqyzySeYylI42ZdkjfuT4C8bfsyfC/wXb+Hfh7qGkaD4XsB8otV8uzHy/M7S7drs2PmdmZm/iavz4+PPw28F6boeofED4G+KbG6+Gl/OszX+jywX6eEdQ+0Lceevl+bt0uedN0qqrNYTE3EK7Wljr8jPif4B8b/Bf4h2useEtMlvbj7fEuh+XBvudJv1nW+W0kghVre43LIWgbbJDcQsJofl/dr/Rv+xP+2B4Z/as+HiX0rJpfjXRERNa0vOMN91bmDd8zQSsp/wCubZjborN9w0UUUUUUUV8sftU/BPUPi/8ADlJvCUiW/jrwjcLrPhu5kC7Vv4Fb/R5d3ytBcx5glVvl2tubdtr8F/ENz4g8A6/4Y/aM+CVm+n6z4MEtxFpzvvlj0+ybbq3h+9X/AFnnaQzlV3fvJNOljk+X7PX7SeHP22fBnxi8N6Gv7OunyeOfGuvWiTnSgzW8Gjb/AJZH1i62stvHFICu1d0k2P3Kup3V7L8OfgxJoGvSfEz4kaqfGPxCvI2jbUHj8q106B/vWml23zfZoP7zbmmmxukkb5VX6Gryv4k/EPTfh/pMUnkHVdf1Z2t9H0iKVI7rUrzaWWCHzPlX5QWldvljjBZvlFcJ8M/hbrkHiKT4tfGCaDWPH17G0ESwFjYaHZv8zWWnK3zfNgefOyrJcMPm2xqka/R9cf4x8VaF4H8Nap4y8UXa2Gk6NbS3d3O33Y4ol3M36fd/irxX4DeEteu7jWPjh8QrWSz8XePBE62U3+s0fRoNzWGm/wCy6q5ludv3riR/4VWvpqvJPAniPSfHt7qvi6yks9QstLvb3R7G6iglS4j+yyrDqETSyfeX7XAV/d/u2WJG3N/DQ+KmvQwXvgrwWbW3v5PFutxW5iuIVnRYLCCXUpZfLb5flW1Cq38MjIy/Ntr2qvmiwlkk/a71yNh+7h8DaSQf9qXVL7/4gV2vxX8QaD4T07QPE2uabHqRttf0i0tmcqGtbjV7pNLW4Vtvysq3R/3lJXvXsVfN3gAaP4J+M/jnwHa3M2fFSweMILdolSKJp9tjerC+7c372COeVWVdrT/xbm2+2+IdEsfE2h6l4f1QO9lqlvLaziNmRminRo22svzK21vvLXA/DDxL9rttQ8B6teS3niPwTJbadqM04VJbvdCkkF7tX+G5jO75flWQSR/wNXWavbaTotxqPjg6fJNf29iyzNbIz3Nxb2+6ZYlRf9aysW8pfvKzNt++27U0HXNH8U6NYeJNBu47/TdSgjurW4iO5JYZV3Rurf3WU1usFcFXAIPBBr5O1R779mq+k1a3jkuvhJdSM93BEjPL4WdvvTRKvzNpbN80sa/8ef3l/wBH3LF9PWV5a6haQX1hOlxb3CiSKVGDxyIw3KysvylWX+KtivPPHfw68F/FHw9J4X8caTFqmnvIsiCTcksMqfcmglXbJFKv8MkbKy/wtX5M/tm/H347/sq6fZfAbwX4ih8e6j8QLWW10K5u93/CTaSjOtuvnNF+7ut24rbTsqSeYrNJvZNzfG/7MX7Nk3i/V9J+Fnh29Y3/AIjie51XUrY/8emg/wCp1HUFk/56ag2dP0//AKd/tFxtVbiv6UtE0fSvDWj2Hh/RbaOx07TYIrW1giGEihiURxoq/wAKqoC1v0UUUUUUUV//1P38ooooooorFvLG1v7OaxvokuLe5Ro5YpFDpIjLtZWVvvKy/wANfid+1n8GLzTtV1nwV4utTqOhajbvNphtoVE+oaJZq0iwQJ8qtq/h9Sz233WvLAyQszMrbeX/AGVf21viB8F9Hg/Za8a6U3jzxJi1h+H1/bTKlnq1neMsdoslzJ9y2VTuSTbuWMPCyrIm2v2F+Fnw81rw1AfEnxJ1RPEnjnUA5vL9U2W9sku1mstORvmgtF2J8v3pGXzJGZvu+3UV8aWtwv7TXxJaQgy/Cj4f3+Iyf9R4i8QWr/e/6a2WmuPl/hmuhu+ZYfm+y6K+YfgzoOo+I/GXi346+KbV7a78RyjStEhmTbLa6BprusLbW+ZWvp2lum/6ZtErfcr6er5/j8Y6tr/7Q114J0uX/iTeD/D6XepDCkPqOs3G20Td95WggtZmbb/DOlQ/tPxW+o/A3xJ4VnvTp48Xi18OCZU8xg2vXUWmrtX+L/j4r3e1tbextIrS1URw26rGijsqjaq182+C3ZP2t/ilET8reGPCTj/wI1da+oa8R8H6poFn8U/H3gvTdM+x3yppWv3s29mFzJqMUtmr7W+7tXTQvy/exu+9ur26vlTwXDH8Of2kfGHgkJ5Wl/Ei0TxXp64wi6jZeVY6si/7TL9jn/2maRq+q686+JXw/wBA+KngfWPh/wCKojLpuswGFih2yxP96OaFv4ZYnAeNv4WUNXnHwB8d+IvEGkap4A+I0inx/wCAp003WCo2Lept3WmpRr/zyvYcSf7Mgkj/AIK+jKx72ztdQtJ7G/gS4t7hTHLE6h45EYbWVlb5SrL/AA18iWd5efspaxb+H9cke4+DGqTrDp97IWc+FbiVtsdpcv8A9A2Vjtglb/j3YiGT92yMv2cGVwGU5B6EV+UH/BRH9sTUPh3YRfs4fA6aXUPil40CWr/Yvnn063uvlVV2/MtzPnbEv3o1PmfL+73fkH4T+COteGRo3wz8KWU1/wDGHx/MsGixB/LXT7Nl/wBJ1qZV+ZFaPzI7NpPmW3Et5tVni2/aX7VeueFf2MP2eNG/Ya+C92kvjbxjAtx4m1RCIX+zyj9/LNJ/B5+woqs37u2U7vvKzbv/AATK/Zrs/G2s2Hx1162MngrwI09p4ShmjwL7VHZftusNG38W5QkX3mXai7t1urN++NFFFFFFeNfGn4yeB/gL4A1T4j+P7n7Pp1guIol5uLy5f/VWsCfxyyN91fqzbVVmr+Xzxt8R/ib+2D+0Xr83xDn1DTZ4vtlhLY2Aae10LRbVma5XdG371vk2fwrNMw3Nt2xt9tfCT9iLxZ4+0q18AeFNf1XwE3hyW6uL3U47hZH0dr23eNdKl+zeQt9qUscifbn3LHa26x26/M77vjb9rf8AYq+M37M+i6T4m8Y/ELTPEWk2Li10mJr+SHUYoomG3yLG4+7HHxuW3aTb/u/NX1D/AME9P27Na0O+g+EfjB5dcl1SQ/YoGlSKQz+azeVbNIyQqzI52rI26SRUjXbuVl/WnVPjJ+z94u8P3Hib4saUvhnVdDkuo5bbXbdbTVLX7K5jmlsp1b96qr8/m2c0nyn5W3fLXx98Zv2INe8JeI9U/aC/Z3mj8faRr0SXGveDNTKSQa1a7G3S2l3HtZrny3LRSSbpmZnbzn3tHJ+bXwm8eN8AfihF+0l8Ab6/1zwX4bb7F4g8KXySwalpNhfu8k9oys0qyxRSoXWdWX99saSNctX9CHii78K/tZfs3ahffC7VY7m28UWC3Wj3qnDW2o2rC4tGkX7ySQXcabl+8rKa9G+DPxLtvi98M9C8cw25s7m/h2X1m/37O/t2MN3ayD+9BOjxt9K/KjUP2sdb/YP+NvxC+FHjTwvea58I01FdT0W504RrPpA1lftTWsaSMsbQeaZViTcu3a23cvyr95/AX9t39nr9o64TRvh74iMWvyRed/ZOpRNZ3uz/AKZq37uX/a8mR9tfYNFFFFFFFFFFFfMvx0/aw+A37OsMUfxT8TpZalcJvt9Pt43ur+Vf7ywRqzIv+3JtX/ar8z/Hv7b+rftpa74Z/Z/+B3hrVdE8F+MtYtdM8R61f+VHcNYOzSXNrAkMkqp5kEcm5mbcygrtX5mr9iPFXiXwt8K/AOp+KtYaPS/D3hjT3nkEahEht7VPuRov+yu1VX2Va8Z+B6D4WfA64+JHxYlj0DUNflvfFviB7l9i2UupObjyZGb/AJ9oPKtv+2Qr8Hv2lPjHB+1T8RpPjh431288EfBbRjJoeixrDLNf6pE6vJP5NsskS7rtotkrNJGqrsVmbYzL9j/BD9ijXfj1N4Y+IXxF05vhb8L9BdLrw74NgRJ727VdzLf6pLcKy+bKzltrRsyqxVVizuk+7bL4rfs1eCdD1Pxl4FWLxRq9ms8EY0yNtW17UGgf7PhZG824eNpcxrLMyw/xbvLKtX52f8FCv26dY07R7j4N+H7S48L6tcQySXkDzRPeRpKirGkrW0ksK7leR2j3Nuj8qRW3P+7/ADq/ZM/Zk+M/7U/inWtd8B+P9N8KXsRYX0suovDqEkMv+sMdrbfvmi2nb83lx/w7q+//AB9+wZ4v+EHhl/DPiXxpdeLtL8RafZ6Paarcu1tZWMsDy+TpVxFO08drFO0o+w3y/wDHvdARyL5czK/59a3q3jf9jb4leF/FngG71nSbzSV83TYtVjbypbeV/wDiY6Zdqu1d9tciSKfy/wB3JgSKsUnzN/Tt+zz+0F4V/aF8EP4k0VDpmuaTM1hrujyur3Gl6jExWSGTb95dylonX5ZF/wBrcq/RtFFFFFFFFfkx+2F8Ko/hT4ou/jfpG618HeKbuzk8QSRQ+d/YWuW+YbDxAsX8cDK5tdTi/wCW1vId25m+X5C+BnxPh/YW+Np1a+s3sfgt8VbpbXUIlb7QvhvXIPmaLzV+/BGsgeB/+XixljmXeyMtf0GWN5a6jaQX1hOlxb3CrJFLGwdJEYblZWX5WVl/iryr4wfF/RvhLpVnCtnNr3ijXpWtdD0GzK/bdTvNu7ZHu+WOKNfmnnk/dwx/M38Ktyfwg+FPiHTNduvit8XbyLW/iNrMXlNJDk2Gj2bNu/s/TVb7sS4Hmyt+8uJBub5Qqr9M0V8v+NNNj+Nfj/TvBMN4s/hDwTfRX3iGJST9s1SAJNYafJ/D5cRKXc6/3hAv3XavqCvNfiL4/wBH+HHh3/hIdYjuLkS3dnp9vb2qq9xc3l/cJbQRRqzIu5pJB95lVVyzfKtbnhPw1oXgzw/YeGvDVjHpmnWEeyGCL7qDdublvmZmYlmZvmZiWb5mrz7UPDuoaz8dtH8SXMDjS/CmgXiQO4PlSXur3ESsyt/FJBFZFW/urP8A7Ve3141Za9Zy/HDW/DKyN9qtfD2lXZjECAbLq7v41Zpf9YfmhPyfdXlv4mrk/wBrHT5r79n3xZdQZ8zRVtNZUj7wbSLuHUP/AGhX0jXi3xEn0vwt4h8J/EC8K24hvl0O4nEAmlNvrLpDHF5nmL5UbXwtWZtsn3Qu1VZmX2mvlT4wO/wt+Ivhn49W2Y9KlMXhvxRj7v8AZ15L/oF7J/15Xj7Wb+GG4nb+GvquvlTw153wS+KT+AZ8t4E8e3M93oMh+5pmstma703/AGYrn57m2/uyCeP/AJ5LX1XVSWGOaNoZkDxuMMpGQV9K+Or231L9lW8l1fTkluvgvdy77q0iVpJvCju3zTwKu5n0tm+aWJfmtfvR/udyx/WWnXtjq1hb6pplxHd2d3Gk0M0Th4pInG5XjZflZWU7lZa8D/aa/aO8D/su/DK/+IPjOfz58NDplgrYm1C82/u4o/7q/wAUr/wqC391W/n009vGfj7xbqnxw+LEM2ufEHx1LBBBpluGSWGDUV22Wj2n8UU99Efmb71rp2+Rmaa4ir99/wBlv9n7/hR/giVvEMsOo+OfE0kd7r99CgSJplTy4bS2X+C0s4sRQRrtVVG5VXdtr6uooooooooor//V/fyiiiiiiiivKfip8L/D3xY8I3HhHXDNbnzEurK9tm2Xen3sDboLu2k/glib5lb+LlW3KzK386Xx1+G2oeD/ABde/BD4zPH4aubWdtS0DxBbRtDZ6ZeTy7vt9tt+ZNJvpcNeQR/8eF0fMjXy/lf9IP2K/wBuPWPEusn9mf8AaXU6J8V9Df7Pb3FwUSLWUUfu9si/u2naPDKy/u7hSJI2+av1jr5K+L/iTxF8TPFv/DOPw1vptNuJ4EuPFes2rYfRtJn+7bwv/DfXygrF/FDHvm/557voXwp4T8PeB/DemeEvCthHpej6Rbpa2ltCMRxRRLtVV/8AivvNXYV8z/HHxPqV1qPhn4KeFruS213x5dSC4ngYpLZaDZ4k1O6Vl+ZGZWS2if8AhmnRl+5X0qFVQAvAWhmVRuJwBXyr+ypLH4s8P+LPjR/rP+Fl+IL/AFK1kI+Y6XZsNN07/gLW1qkq/wDXQ1c/aFim1XXvhD4NtnCDWfG1ldTD1g0a1utW/wDRtrH/AMCIr6hr5o8LR+X+1t8Rf9vwf4Ub/wAndaX+lfS9eKSeH/EVh8dYfFFmkB8Oa74dexv2xEs4vdOu1msl3f6x0aK6u/l+ZV2/w7vm9rr5R/aqt77w34L0v43aFA8mqfCvUYtdkWIfPPpW0w6tD/utZSSvt/56Ro38NfS2n39jrVhb6pp86XNndxJNDIh3JIkq7lZW/iVlNbFfGH7Stl4h+Gms6J+0/wCAtLn1O88JA2PiaythmXUPC8rbp9qf8tJbGTFzB/s+av8AG1fV+g65o/ifRNP8TaBcx3+mapBFdWtxEcpLBOqyRurf3WUhq6Cuf1fStN8RaXd6Lq9pFe6ffxPBcQToskUsUq7ZEkRvlZWUlWWvx6/aL/ap8UfsMX17+zx8M54vHE2s2aSeFba4me5v/DTTv5a2Vyu1muoNp3WKs3mKo8uTdGqM35x/DHUbz4PXz/tBeMbqfxT8QNfvZU07yZXkvtb1aVtslrZPH+8+yRSnbfXkf+ub/Q7VtrSyN+nnw48G2H7DHwc8XftjftL3Q1z4xeMAZLkSSBpUmuvmg0qBvm2szANO0fyqqbV/dxbm/K34Z+A/ir+2h+0D9l8Rzh/EnxGP9q6/fxxj/iTeHtycR7t3ltPGkaQL/wA8TGu5lnkr+qHwT4P8PfD3wppXgnwjZJp2jaHbRWlpBF92OKJdq/7zf3mb5mbLNXbUUUUUVwPj7x14S+GnhDVvG3jzVIdG0PR4TPc3UzbVQei/xMzN8qqvzMxCr81fzCfHb9oT4mft1fHDT77wjJJpeh+F7v7XpNnM3k2uk6bat5k+q6nKytGkjYjbd86qv7tVZtvmfev7NvwQh8NQt4H8BynTbi1igv8AxB4hvYFhnsE2+ZHe3qyfKuoSKTJp9jJuWyjP2y63XDRqp8d/2gfDHxE8Hyfs1fsSafez23hsg33jG21e50bQ9HVH8ya4m1BZovtUjMGdpJmZZGJkXz2avwn+KGr+L9S8YXGr+KfF1z49e2ke1tNduZbq8gvEtf8AnlJfqsjRruHysvf7vNcTohuraR9U0rUTp+qWBSS22F0lkfeq/uZF+7Iud3zbflB+bdtVv2W+CP8AwVZ8P6X4Wk0D46+HNR1i9v3iGoX1obe5iu44kXc81rc7VaSXHlN823ySirt8pFrsvGP/AAUb/Yqg0uG18AfDPxRAsEyXEVrYX7+GrOOeJtyusenXfl7lb5v9XX51fGz9oX4P/Fe71fxR4Z8Cat4J8UalNLNNeJrcWopd/aESO4S7WSyguHWRE+79o27i7bdztu+uf2Tv2lF8C/Eu78Ufs66HcJoWqwJdeJvh4Jt2x4lWOa40NppGkllX/WLH95lLwsqKkUjfqj4L+LHgXwb4sn+NvgPVBdfB/wCJt3F/boKNG/hrxM6pGtxdxN81vFeL5cVz5ir5cwjk3bZWavZ/iTqOn/Dr4w+GvF+s28Uvhb4gwxeF9UmlVXit79JHm0l5N33Y52muLZm/ikkgpNY+EP7OXxluNU8M6r4VsNP8Q+G7j53ghi0/WdPdW3QXdtc2+2ZI5FxJFLG21vut8yvGvc/DfxB4h0PVT8J/iHef2nrNlbtdabqhUI2safEyxtK6r8q3cDOkdyq/K25Jl2rL5cfu1FFcnqXirw1o2p2Wka3qtnp97qRYWkFxcRQy3BX73kozbn25H3fWuqDZXI5p1cfa+K/C95rcvhmz1izudYt082WyjuInuY487d7RK25V5Hzba7CiivF/iR4o162msvAHgNYn8W6+spt5Z132+n2sWFnv50X76Rb1VIvl86Zkj3Ku+SPye2+C/wCz98Foj4g13RofFPjHxHcrG2o6pFFqWva1fy/Lsjeb/wBFx7LeGMbmVI0Zlv2NxYeN/j7F4Z8LafBB4Z+EMDz3MkESon/CQ6pD5cNvHtXb/o1jJK86r/FcRfxLXmvxY8deFPin4mmsfEesQ6f8H/hbfRXfijUJebbV9btXWS00iH/nuttLsluVVW8yYRW6qzeYq/mV+2R+1LD8V9Z0HUvizYahonweV/t2leFUfyNV8SfZ2DLdajGsiyWttLwsG77qkzLvZVjf89vh58c/gz4Y1yXxR40+Ht74ouGvWuLDTodWisNN0qBLj7RDDbLJaXlx8rKF3ecjMo2tuVm3fpH4M/4KTfsiX51CT4kfDjxW0mqy+deQz6xP4hs7k7Fj/fQXt3FC3ygLt8nbtAWl+KH/AAVc+FqeEJPCXwS8D6hYx27JJpwnS10uztm5/wCWFo0rN5WA0TKyt5jGRdjRR1+K/jDXtf8AGWr3njbxlrDaprus3c8115pZp9z/ALxpXbbtVWZztVfQ/Kq7dz/B2s+K9O8RW2v+F9VufDt5p3lE6nYNPA1jFuWHz2ktV8xFXeFZl+Zs/wATN837j/s7ftBJ8BtAl+H/AO1wl7448B/EFnS08ejU73X9Bv7e6Tb5NzFcM3kfL8rL5aTL/wAtIfl8yvWPj58HvD+t6BZ+GdUlXxt4H8V7T4b1mGWK4e7PleXb2v2yRmjXVoIxtsbqRvLv4VFndN5ixSr+YPg34i/Ff9iP45x/EaDUZdXstXS3CFldLLxLpcDfZ7iJvk3RX0TgbkmVZLeZZFkZm+WX+nb4MfGTwH8efh7pnxI+HWoLqGl6koyuQs9tPj95bzx/8s5Yvusv/Al3Kys3sdFFFFFFFYGu6NpniHS73QdbtY7/AE3U4Xt7m3mVXimglVlkSRW+8rKSu2vwg+Onwag/Z01qf4WfEmyu/EnwM8bhNP06+U+ZeWCRM8lta+Y27/TtPZ2fT3b/AI+LcyWreZuRYuQ+EX7X/wAUP2E4b74DfEi0X4jeF5rT7V4F1m3ukjtLmCdttv8A6TK21bNs/N8263YGP5l27f2I+BPwh1rw6bj4s/FfVIfFPxP8UQp9s1GEf6JYWbfvI9N0xf8AllaR/e3femk/eSM3y7fqWivCvjh8Q9V+HvhW2s/B9vHf+NfFF0NJ8P2cv3JL+4Vm82bb83kW0Yaedv8Anmh/iK10vwq+Hth8MPA1h4StZ3vZ4N897ey/6+/v7hzNd3k3/TSeV2dv7udq/KFr1CvAtU1jU/Enxx0/wHDZw3Gh+GdH/tvUZJ4EkxqF5ceTpixMy/JIiwXcjMvzL+7/AL3ze+14/wDDDxpfeP08V38kaJpuna/f6Vp0kasrSQ6dstbhmb+Jvtsdyu5dvygf7zewV5rpUV5/wszxFcSa+t3ZnTNKSPShGqtZSrLetJcM/wB5vtKsq7f4fJP96ui8SWlxf6BqllbBTLPbTxoGUOu5kZV3K3ysv+y1c58JPEupeNPhX4M8YaxH5Goa5o2n31ym3bsmurdJJF29vmY1D8X/AAQ3xG+GfifwTDL9nu9VsZo7Sf8Ait7xV3W06/7UUwWRf9oVpfD3xHN4z8DaD4quYltrjVbG3uZ4VdX8id0DTRblZl3RSZRv9oGtrxL4f0fxh4d1Twl4htlvNL1m2ns7uBukkE6GORG/3lY1498A9b8Rv4avfh343la48T+Arr+yLm6c/NfWqoJLC/8Af7TbGNpf+mwlX+CvVPFvhXRfGeiS+HdfiMsMrxSIUZklint3WaGaGRfmSSKREdWX7rAVyfwv8ReItY0a40Xx59mj8WeH7h7XUhat+6f5m+z3Ua7m2LcwbJ9jMzR7jG33a9eqs6RzIY5FDo4wQRkEV+dPxb+JMf8AwT+gTxL9ik1j4MazctBHpVvKgv8AQdRlV5FSwSZkWWxnZT+43f6O2Wj/AHf7tfxb8Z/GXxZ+098T774/fGFk0/SdDi36DpdxH52m6VZu/wC7uZom2/aW3AeVF96+ucL8tvE6r+xn7FX7OGq6YbX9oD4n2VxBrl1HOfD+l3zebdaXa37brm/vXb7+qah9+5fbuVcQrtVfLT9N6KKKKKKKKKK//9b9/KKKKKKKKKK+c/2i/wBnLwR+0j4LPhbxWps760LT6XqkKKbjT7hl2713fLIjL8ssTfLIvyt/Cy/gT8S/gfrHh6dvgj8dY20TV/CVs1x4e8S2aSzNp9nE+5ZVZf311o275mX5rrTmJba0O7d9UfCH/god8WPhfayfs9/tFaak/wARWFraeGvEM8yf2TqC3jrDbXd/cq217Zd4l+1Q7vOjB3bZBub9dPg98LtP+E/hH+yIruTWNZ1Od9R1nVZgBPqWp3HzT3Un93dgLGn3Y4wka/KtezVmXd3b2dvLeXkixQwKXeRjhURV3MWb+7XxL+yX4hX43+J/iD+09NbSpa+IL7/hH/DRnjZMeHtJ+aOWLcv3bu5kllb6Kv8ABX3bXzd+1d4v1jwZ+z5401Dwxn+3dRtE0nTNh+f+0dWlTT7bb/tLLOjfhXqfw78G6X8OfAfh74faLkWHhvT7XToONrGO1iWFWb/abG6vJfGGqreftO/DjwsLSK4a00LxHrDSsG327I9jZxtHzt+ZbiVWr6Yr5w8PLj9rXx3/ALXgrwqf/KlrtfR9fPfxk1RPDWsfDnxVNp8d6lt4ptdPeWQuHtk1mGfT1lj2sq7vPniT5lZdpP8AFtZfoSse/sbLWLG403UIluLS8ieGaNhlJElXaysv91lNfMf7Kd/caJ4I1f4K6xM0uq/CXU5vD2ZTl5NNULcaTM3+y1hJCu7+8j+lfWlRFVZSrDIbqDXxl8Mb9vgR8XJf2d9XBi8I+KWutX8FTkfJAd3najouf4fIZzPbL/z7sY/+WVfaVflH+2p/wUR0z4Q3cnwX+BCx+Kfihdt9nd4h59rpUjf89Nvyy3K/88vux/ek+75bfjVpWh2/hewm+NHxhvbrxPrfjCadIfLnZ9R8S3kreXJa2Ei/vEsdx2XmoL803Nra/Lvkk/aD9jD9jbxBoGuwftJftF28M/xEu4I49H0hEVLLw3YIm2G3ggX92kix/Kqr/qV/vSM7V+WP/BS79pFvjh8cbjwbo0rXHgb4YPJZhVb91eas52zt/tfOnlJ/F5ccki/eav2U/wCCen7Ndx8B/g8nijxdA3/CfePtmpay8q7ZYI3XdbWm3+Dyo23Ov8MjOv3VXb+hdFFFFFeG/HP48fDb9nfwJdfET4n6oun6fD8kMKDfdXk+35YbaL+ORv8AvlVyzMqqzV/Ob8bPit8T/wDgoP43vbFNft9A8H+HLcXkNg3mjTdO8248tbi5njV1nlaDDbmWOTzH+zwwtI22T7JfTPhZ+yd8Hk8DalpLW2o63Lpt02p6nbSz6zcT2e1raWSz8zbLc7gv2HSPnjtVEdxeSKzeXXl/jmz8ceKNCsfBfxjkk+GvgaeM6rZeCGvmi1XV5Lh3Zb/xLqLbWae7mR38r5ZGZXZlto4nuY/iPUfHfjz44aZZfAvwG7WejW9z5EmiaEt29lrU8D3E0D2lnHF5cSxKkcW6RmmkZkuJpH2s0X6bfCD/AIJMLr3hA2v7Qvia/wBttDPBomnWDRRtp4lztuJ9rSw+a3ys8EbOu4fNNLmvz0+NH/BM79qX4ReIv7O8O6DL470a5nC2moaIrSE/NtjM9t/rIGXPzM26Ncn941efaT/wT4/bR1+8kt4fhdqayQbcm7ltbRdq/Ku17iZFb/gO6voL4U/8EnP2j/Eur6fJ8R9Kg8NabNLtlje9heYIu3c0jQ+eqK3O3bvZmG3ait5i/ut8J/2LPgZ8M/B9v4Tn8O2GuwKv79bi0T7LO/y/6y3bd5u1lyrXLTyL/wA9Ky/ih+wT+zJ8TdPZbfwZZ+Ddag+az1Xw5EmlXltOvzJKv2dVjdlb/norfhX4/fEnQ/2lf2LPGOo/8LR3a/4P1qJrI+KreyW6stXgldPMh162bd57Swb49szLMsjGSGZ/3vm+x+F/2svAngzw0/wE+OYfxT8D/FdikGna/p8z6kmjrKq7bf7Sv75o4Gw0SzKt5ZsojZZVWOVvcpXi+Kml2Xw58d+JbGf4jWuk3lv4S8WxQ217pHjnQ2MUjRS+Zb3iy3K+WjT2yq0kcwE0KsrV55pn7Yl94D0XRvA/xItJ7D4heFlS40zSJ7aeF43sFeGZreK00O1jW0u4BMm3c/lxt/CyfL+x3gPxr4f+I/gvQ/Hvhm4+16P4hs4b60lfhjFOgZdy/wALc7WX+FsrXdUV/Kxdft1avdftneI/i18QVvZfCq3EmlJpcSI6x6Xau8cdvNBJ8rqylnnj/ikJb5dq7f2k+Gnxw/Yy8baXbS6D4/sfC95FEqTaSutXfhhoJ9v7xP7O+0WqrtbP3Y2/3mrp/G/xi/Yy8IWk+oeMfidYXqbWBspPEt3rKy7u39nLdT+b/u+S1fhF8df267wftBeFviR8FIrnQbHwNMqR6a8CWVmEVmWe3jtV+aOOdSyz7vmZsfd2Jt/qT8Oa3a+I/D+m+ILZHhh1S3huo43GHRZ0Eiqy/wALc101Yup39jpVhc6rqMyW1nZxPNNI5wkcUS7mdm/hVVG6vxp1D9u3w/4h1DVrzwPBeXHi7xWJJ7DTraG4W/v9IgWVbC1iW40W+hVGj8ydm3eWsksv7zy1rf8ABkOrfBjQ9K0nTptO1b4+anpFwYoDaWum6J4O066dWu9Tv1jsrP7Ou5AztIvmXDBI1Vo13V5Tf/tZeFNI0i3/AGbv2atXubjRY3uJPFfxDmnSwW8vJ9017PHfXH7uCSdi7NdMsjRrhbeOVvKr5y8OSfHT9qHxJp/ws/Z3062u/CfhbdYxarLZtH4b0aD90zS2kdwrM9zLIsrNPN5t1cRvt2orSq36+/B//gnt8A/h5bf2x490lPil40vP3mo674mT+0Jbmb+J1guGljRf7v3pP70jV6h41/ZB+BXjTwteeEx4V07R7S6Dfu7Gzgit1d+r/ZvL8nzP4fNVVmVfuyK3zV+GPxr/AOCSXx10PXb+4+D1ta+INNUNJFCLpLdnXd92L7S3yt/F5UkjbVxtmlbdt+WdV/4J5/tp+HFtrqf4Xai5lKmM2k9rdOh/2ltpnZP+Bba6D4cf8E6P2vfiT4ofw1feDLrwnZwSol1f61/o1nGqr8rR/eafap2r5Kyf3dy1+nHjD/gkZb+FfhxHH8D/ABpdJ40Fk9rqZvisVnrCvlpEVVVvIXdj5G8xWVQrMu5pK/MN9X+I/wCyJqHiT4X+J5L9dDvWlE3h7UopYYhdS+dbwalc2jR3VjdJ5cCSNA0ksciyIscjNF50X1z8K9M8V6FpP/CP/Aa40zxZpfiyz8/XPhrcXbz6RqR8rzpm0e6Zmks7vywZYkaTcyp5kc0rRPBB7f4P1H4Y/tFeCdb+EF/4dur3Xf7T+3TfbN9l4mtdQigWP98zMsdrqsSxjyrllW21Hb5czRXDNt+HvA2pfFX/AIJ9fECz8W+D/FK6h4f1y6vbSa3ntpobXUhZBfLt72Cbb9iu1kJjl3N51q2WZWhZWl/od/Zz/ag+GH7UPg5fFXw61BWu7NlTUdNlO26spf8AppH95o2wfKk27W/2WVlX6booooooorzv4j/D7wp8V/Bmq/D/AMdadFq2h6vE0NxbSjqP4WVvvI6thldfmVgGWv58/jv8KpP2a9Un+Af7RsF14l+Bfiu8luPDfi2CHzNS8PalL96X5fvSMuPtkHyrdKPtEf7zetezfs0ftUeMv2OPEmk/AP8AaM1NfEHwu1kK/g7xnbnzrL7E5/d/vfm3W3I3LuaS1b5W3R7dv7oWF7Z6lZwahp08d1aXSLJFNGwdJEYblZWX5WVl/ip15fWelWc+oX8yW9taq0kssjBEjRRuZmLfdVVr5X+ClrdfF7xneftN+IbWRNPvIJNN8GWsysrW+iOytLqDI33ZdTkQP93ctusS/wAT19gVi6pqFjo+nXOs6lOltZ2UTzzSSHCRxRLuZ2b+6qgtXlPwS8Qa5448BWXxD8QWy2Nz4ud9UtofKWOWLTZ3Lack235mlW08oy7vuyFl+7Xr95dx2VnPeOCUgRpCFGWKoN3yivL/AIFeGrzwl8IvC2k6rC0GqS2i3t+rfeF/fs11d7v+28slew183fD2/a6/aN+L1qxyLK08Mxgem+C6k/8AZq+ka8p+Eh0//hX+kafYvI8WjefpX766S8lR9LmezkWSeP5WkVoSrfxK2Vb5t1erV4F8NfEmuf8ACwfiD8PtehWP+wL231HTHjiSNZdJ1eIyRttVV3Ml3Ddxs33m2hm3M26vfa8M8f38XgXxFpfxUvLy5h0nEWjapAG/0dYr24Rba9kVvutbSnazfLthmkZvuLXudeLfFgeNtH0qz8eeARPeXvhuRrm50hGyurWDL/pNuq/d+0qo8y2b/nooj3LHK9dn4M8WeH/HXhPSfGHhW9XUNH1mBLq1nT7skUo3L/tK38LK3zK2Vb5q8W/aV/am+Fn7K/g5vFHxFvRJf3QYabpUDBr2/lX+GNP4Y143St8q/wC8VVv50/it8S/ip+0B4/8A+Fs/tCSW9tpekhZNP0W4Dvp2jW9x80DT2q7WnnnUboLVts11jzJtlqnzfqB+yD+xpqniLVNL+NPxz0uWxsrKddR8P+G7zabg3DqNuq6wqrta72qPIg2rHbqAqquNtfsXRRRRRRRRRRRX/9f9/KKKKKKKKKKK8a+Lvwf8JfGbw7HoPimOW3u7OZbrTdSs38m/027X/V3FtL/BIv8AEvzLIuVZWVmWvxW+Pn7PdxoRj+E/xY0a3jtb27caLd2gSz028uJfmaXRbiRvL0vUJfvT6RcMtldNlreSKTa1UvgV+2d8X/2P2h8A/GqK68ffC2xuv7Og1ZI3i1bRXT7tpdwTbZIpFUf8e1xtbaC0MkkKru/cP4W/GX4a/GrwtB4z+F3iC28Q6VNgGSBvnicjd5U0TfvIpP8AYkVWrwv9qjVdS8Znw5+y/wCErp7bV/idLKmrTwn97Y+GbXa2pzbv4WnUpax7vvNN/s19WaJo2k+G9GsPDug2kdhpmlwRW1rbxLsSKCJQsaKvZVUBa6CvlD45QyeNfi98HfhfGC1tHq114s1ED/n18Pw7bcN/stfXVq3/AAGvq+vlTw6Y/EH7YnjTUFcFPB/g/RNNA9JdWvL26m/8h28H6V9V18/6JbgftSeMrr/np4O8NJ/3zqGtf419AV86/tSXF/pfwH8VeKtMiSe68KRW/iKJJFDgtoNxFqX3W/i/0eveba5hvrSK8tnDxTxrIhHdWXcprRr468aTn4UftR+D/HH+q0P4rWbeFNSfoiavYebeaRK3+1LGbqD/AL9r2r7For5Z/ax0DwnrXwU1e/8AEviO28GXfhwpq+ka9cyCNdL1azPmWk6t833pP3bIqs0kbPGqtur8V/jN/wAFLfjP8fvA1h4D+Ddg3gdJra3t/Eeub2V3vLhdrQWDLukSOVgfKWNWupF+VVXa27wjSPh/4e+B0tp4f8Q6BP4v+J3iNoxZeD1DPqN48/zRtrnkszWtt/H/AGdG32i4+9dSLHtVf2K/ZK/Yr1jwr4nH7Rn7S08XiL4sXqL9ltgEaw0CBV2xwWqRr5ayRx/Kvl/u41+WP/no3s37d/7Q0n7On7OPiHxhpE4g8Q6pjSdHOdrJe3it+9X/AGoIhJL/ALyhf4q/Gn/gmJ+zFJ8VfihJ448bQ/a/CXw9lgv/ACmGYrzXp0WSFJP7/wBkj+Zlbdtkx/C7bv6a6KKKKK+Tv2kf2pfBX7Omkw2t3G3iHxrrYf8Asfw/aOourpkVt0szfdgto9paWeT5VUH722vwZsPEGt/tZ/GqLxh8ZNZi1zxjGdlt4b1CBrbSPDVvFdLDd3V7A0nzwWKnzWgZo2m8qSS4ZY1VZ/qz4RfCSL4deGtC0/wte33jTxx8Wp7/AFLRfEdvbyx+HtPni3LJLb+Tb+Y9yygpFcyRxNHbmSaFrVV/ect4917w1+y4914y1zVbX4s/EyKzfTdR155ttr4bm3oslrof2maCN57aJ3byoWkupJG8yZoF3LL89fBL9m/48/t0+KtP8dXa3uneDlt/7O1fxB4juri/l1W3t717iOKNt0UlxIqiNG8looVaL7yN8rf0C/AP9mX4Vfs76Mth4L07z9UeJILnV7oI9/cJEvyp5iqqxxLj5YoVSNf7u7czfSlFFcP458ZeGvh54U1Xxv4z1KLSNF0aBri5up2wkaL/AOhM33VVfmZiFX5mr80fBf7dngD9ot9YuNU8U6p8MPB8E/2WzWxt9+o6iv8AenvoVuPsbNh2W2jWO48tTMszR7tvv/jP4XfsqfD3wWnxG8YQyeINLWOFxfap4iuL5ZUv/wB3HL5+p3/k7Zc/KzSKu7Hl/Ntr4q+LfjTQNW+GD+Mf2cPA3iq18H3iJa/2pNqD2GiSrLuWRpINTu57OWBceXuk0+WGZiI45tzKtfhH4q8Ry6D45u7jwxcWCw28q7v7MilWwuH/AIt1rdqqsrfdli8vyWwVVfL210sOvXFzp1yviKx1rwvptxeJqGdFV49OSZN22X7DIyxrJuPyPHNGsa5VVr2TxJ8edX+KHhTS/AvjC+0z4nB7lotPuNQin0fxNZMzOsbyXcbfZZWZQG3XEl3t3bWavs39gH9u27+Bl5B+zr8c9JvbXQ7i9WPSZ0hmefTrqdl8yGWKTdI8Usrb/l3NHIx2qysvl/0NaJ4g0bxJYDVPDmoW+qWZeSPzraVJk3xNtkXcrbdysCrL/C1cbr7+NPEPiG48N+Gr1/DtlYwRTTaiLdLiWWWdn2wwCbdGvlKm6Vmjb76Ku35mr+XD9sLW/hnrH7QOr6L42TTLvUbG/KXnifwWYhBqduytue50+SRoVvopMea0c0aswfcrblkX9Jv2Nvh/8FP2v/hLqNj8RtPtbj4m+A7ttN1XV7NbW8/tBOVtr5o7mK5s7hpY4/LadoZJJPK3bvmrtv2o/hJ+z1+xZ8DNY+KFho0GseN7uRLDQJry0sIEGpT7mjm+y2Fta2r/AGZUM6tJC21kG1lZq/GX4Qa34A8M/HSxjuU03xL4gur6CE634xukfw/Y3v8Ay+30yQyf6dGsu9oHkmVWUBmjZnXy/wCrXw6fG/h280OHWvEA8Z6brn7p7xbSK2e3m8ppo5V+z/u2tpVQou7cysyfvHVm2+p6rq+leH9Mudb169h07T7NGknuLqRYYIkX7zSO21VX/aavwx/4KI/t/wAOpwa3+zL8FLK51C5lf7Lr+oPFKiSW/wAvmWlssbLIyz52yy/KvlkrHu37l/NXwD8YfEXwS0nWfDegJo/gHxA9nE97qt5Bcatr1w7xLIsNujebZ28nPyt5cMkKnbJN5g+by7U/Ekl/YarJoE3ibxr/AGvcxXt7Pqm+K1uJ0VvMe5treadp5Nx+V5Lj5Vz8rbty8GfFd9rvi+2fxSLGGyWf/jznimttJtlfC/8AHtYKsiRrwzLGu5sfNubdu/cb9nTxOtn4Dl1b4seDfEeu+AvD42Nf6FeNLokNq6NJ5semaRPZxoq/8tYvsM80e4STSKrbq+3vhH4D/ZI+NXhtvFfw7sHs7WNvswn07W7i1mUon2j5pdOv2ZZlV9zKzLMq48xV+WvIPiF+1/8AD/8AZt0f+1fAHjnUvibo1lcLDe6XqTNcyRQN/wAtbbWp1iZmZQWgSaS5a6VT5LKqtIv6C/CL4s+CPjr4E0r4mfDnUhqOiapHkH7ssEq/fhmT+CWNvlZf/QlKtXrVFFeI/GD4G/Db45aImjfETSEujb7jZ3sR8u9snZdrPbzr8yf7S/NHIvyyKy/LX8/37RP7G/xt/Y411/ip8PIp/EngbRre8fT7/S5JrW+0W6urdYWu51jk8xG3IJGeFvs+7P7uKNvKbuvhh8SPA/7TunaBdeKNTf4feLPDtu9np3xAe5S71KSV9kcMGveXIytBIxkib7bHFDdKR5bRbmgb1/4jfBDWPHnhjXvgf8U57/TfiD4c0RPEF14s0yC4u9IksrNmaGK7+0wrJK0Xlv8AY51ke48vzY1kXZJbN8ZeM0k/Z98d6H8WPAfjKz8M+OFtVuoL7Q0WfRvFll9lhmklig/cRq3nSGCVdqx3DRSyRxxXCLBJ+3v7Kv7ZGgfH+2g8G+MtObwV8TrO1Se80K6Oz7RFj/j4smb5nj67k/1kLArJ93c33NRRRRRRRXmvxI+HPg/4seC9U+H/AI802PVtE1aLy5oJOCP7rxsvzJIrYZZF+ZWG5a/Br4ufs9fFH9jK01vw/wCLNMf4w/s169M9xeQXG43ujyvu23EciqzWd2rNtW5j/czMQsmzd8p8GvjV8Tf2StDX4jfBLW5/jV+zXLMv2uykONZ8NNL8zRXMX3rWRf73/HrN975GdWr72f8AaK8Aft069ofwN+DWo3Fz4PvLUaz42umiltZU06J1WPR/m2N5l5LhZ2Vtv2cOqs2/5f0mtLa3soI7a0jWKKFVRI1G1VC/KoVewrTr56+P+lv458NWnwgsLlYJ/HE6W978+1xolu6Saqy/78B+zbv4WnSvdobeG0hS3t0EcUSqqqowAq/dC1xPxFvvEVn4Wl/4ReOT+1Lya1tIZIo/MaD7ZcRW7XG3a3ywLIZW3Lt2qd1ei0V8ufCt1f8AaT+ObD+D/hGYz/4AO3/s9fUdeO/DO9tUn8YeH7Q2fnaHr96k8NnD5PlSX4TUl875VV5ZI7tZHdfvM3zMzbmr2KvFfEmsN4X+Jng+6v7qWO18VLd6L5QI8h75ImvrZ2/unyre6Vfm+9IF+b5dvtVc14m8OaP4w8Oap4T8R2y3ml6zaz2d3C33ZIJ0Mci/8CUmuE+D95ryeC7Xwz4uuVufEnh0tpt9J5iPLP8AZ2McF3IFb5WvIBHc7f4d+3+GvW2KoCzkADkk1+Hnxg/bns/gP8U/Fnw1/ZPFj8Qv+El83UZINzf2d4e1fJa9mjlXbHLbSrmedfMSOGYSSNJ87qv50XV34p8VeObH4j/EnUr7x5498UyAWM0CLNeXkjsyx2+g2bRsqqrZRdQkhW3h+f7LDLJEkjfsx+yh+w43hi/034wfHm0tZ/FFmWuNH8PWzNNp2hPL8zTSOzM15qDcNLcyM7bvus21GX9R6KKKKKKKKKKKK//Q/fyiiiiiiiiiiiuP8VeEvDHjrw9eeFfGel22s6PqCeXcWl3EJoZU/wBpW/ytflt8dP2PfGXgm1uNX+Htve+O/CaQ+R9iVorjxLpdnu3fZYGu91vrOnr/ANA+/wBzLgeTIrfNX5h2fg3xh8L7q5+NP7NXie48FXFmypevaNL/AGXHKjf8emp203m3Gly7vl8jUFltGbLLebdtfRX7M/7fVr4J+PXijx9+2RY3Vj4h8X6bpum6drFnb79PstOs97MsUUbMzQXMp81pYGlVpB8qqtfvT4F+IHgb4n6BD4p+Hmv2XiPSZulxYzpMmf7rbfut/sttZa9Cr528DWnh7xX8cPHPxD03VFv5fD0Fp4RECROi2U8C/wBoXY3t8rtL9qt1bb8q+SF+8rV9E18mfs+ourfFv4/eMlORceKrPSUP+xpGkWUbf+RZJa+s68isLjwr/wALp121hu3PiR/D+kvPblfkFil3f+S6t/EzSGVWX+HA/vV67XPeJdDtfE/hvVfDd+ge21a0ntJQe6To0bf+OmvFf2UPEl14q/Zx+H2oahu/tCz0uLTbzf8Ae+2aWzWNzu/7bQPX0XXz/wDtKfDfUvil8INf8O+HH8jxJZrFqmiTD70Or6dKt1ZOrfw/vYwrf7LGrXw5+OHgvxt8FfD/AMa9V1C28P6PqunxXVy97OkEVnNt23EEkkm1VaCUPG3+0tfn98bf+CqvgLRL2TwL+zXoc/xR8VkOBcRpKmlw7FO59y/vp1XG5tu2Pb83nV+avifT/i/+00z/ABY/aR8axX3h3TLhuJLr7B4S0w/N+6+1w7luZf4fI05bm4kX5WuImG6uy+DXhzxr8WNf/wCEK/Yv8PyLHaO1vefEbVLX7Hb6XEwCyLotp8y2O5cfPulv5s7pJE+Zl/aj9mT9jX4Vfs028mq6PG/iHxrqAZtS8SaiPMv7mSX5pPLZt3lRs38Ktub/AJaM7fNX2PX4Df8ABabxFqGp6t8Lfhvpsu77Pb6vrdxD/CViRFjdl/2Ujm/M1+m37Cfw8T4c/sweC7e6/eax4jtv+Eg1Sdhh573V/wDSmaT/AGlR0j/3VFfYdFFFFfmh+2d/wUB8H/s7ufhv4AntNd+JV66QmKaT/QtH83aqzX7r/FyGWL7235m2rt3fkTp+i+Ofi1rvjCS18Q3jXlxfW1t4m8c6tYyxSzy5+ayt4/MW4RfN8tbHTbe3866ZQ03lxr5EfvfhPRfhj8Jfh/4o1jxDbP4a8D2CvHHe6gkWp6l4n8RrKvyXNruVdRkg+ZvsyzfYLObHnfapFlZOc+L/AMcta0mfw38QPHN7rY8U39sulaX4R068SK/mW1R4fK1hrJl+x/8AH7Kvlxx/apPNdY/scbLGn0T+zD/wT18WfEnWtP8Ajl+19G1uyKw0vwdCFtrS0s2/1cMsEe1YIFyf9EX72f33zM6t+02l6Xp2jWFvpelW0Vla2qLFDBCixxRIg2qkca/Kqqv8K1vUUV8pftI/tdfBn9ljRIdS+J2oyNqN+HNlpVkizX91s+8yx7lVI/8AbkZV/h3bvlr+ef8Aaj/bU1z9tjXLbwlq+tWvwt8A6WPPgtb03l4l1dbtqy3b2FrLIzKrfKvl7Y+fvMd1eS+BfhzqXwwvJNYt9bsdaivEXyr/AMOa3pt/FcRbtzW9zplwy3DLLgf66HdCwEnkuw2r1Wv/ABP0XTtetfDviXS/Evii4ubfyLTTdThSK8jed4lX7Ay+bGkd3mZp0a1n8yQ7W89m+0r+oPwh/Yx/aD/aD0Sz1L9qbxBd+BvApitxaeBdFmlt2NvEq+XFcvI0rQQK2WW23P5O51jW3+7X6ffCb9nH4GfA+2Fv8L/BWm6C4Cg3EUPmXj/9dLmTdM3/AAJq9xYK4KuAQeCDXyH8a/2I/wBmr476Td2vijwTZadqlyreXqulwpZX8UrD5ZfMjVfN2/3Zldf9mv53/wBpfR5Pgdqdv8C/DHxd0L4q6RYs2nLY3dkouNNSWVJjDJeSRtDHGskaf6u9Vo2z8qKz14lceMP2gv2YfFdvceFU1r4WahcQRSSRQXE32PUGRf8Aj4jWTdDPEylW+9LHz8rbSqr+1f7Mn7UnxS+LH7BXxy+IvxE8Si+8XeGbbXIre78uG0aJU0hGtNqwrEqt5xfb8u5mr8WdB+LvxxuvhnH4XfRdO8Q+BrKJrWM6hoNjNFDtHSPUGhW4SRc/eWZWr6g/YD/aF/Zq+Bdl491/4vaYj61qk9h/ZtrBDcSulvEs3nLbStuVG3un+umj3f8APT5fm7D9uz9pr9lT47fB/SbP4Xaa1l4t0vW7eTyruKb7U1glvNHMJp13Qld3lbVW4kb/AHcV8Z6N8Xvjn4c+H1xY+CdB0zQfCUsLR3V1Y6DZTs6S/L+/1CaGe677fmm+XNfsZpn7RXjv4Yf8El/CPxM8H699j8WWH2fSrO6KxXLR/Z9UeFYmSZXVv9Ej27WX7uK/HO6+MH7Rf7T3jqx03xrd658VZ9/mx6JDJOLd2X7rfZrRVWJN2NzRrG23+JfvV6F8Cjres+LNQ+B/iH4n+H/gtYXc09ldzx2q3Ms5vVijngjvrdZY1XbCqt5l5EvLrubc61/Qj8Af+Cf37MvwS0Gyaz8NWfi7XAqyS61rEKXks7/e3wxyb4YF5+Xy1+7jczN81fccFvb2UMdvbRrFFEMKqjaoHoq15l8S/gp8J/jDp50v4o+EdN8SQY+U3lujyx/9c5f9Yjf7Sstfmn8R/wBhL4q/BKG68WfsUeLL2PTFk+0XPgjU72Y2dwP+WiWV0skU0DMvyN+8jkZSV+0L92vyctPiZa2vjH/hEZfDOs+BPElu11BqOl6XbIl5I8rxNLZLGyrDFp/ErtbNZvtUjd9p+8nM+OPBGtfFbyITqgtXtPn+1+JtZ0zRLezThZP9DabzJZZcb55V3SM3yt5rL5snTfs7/tN69+w34yFx4H8Wab8SfDmshhrOk2H2+2tN6fLHLHPe2kG2df4ZI42Vlyrbvl2/0Jfsv/ty/BT9qlG0vwbdzaV4otYvOn0fUQqXAT+J4mVmjnjX+8rbl43Ku6vtmiiqzpHMhjkUOjjBBGQRX4+/tVf8E6bt9Rm+OP7I858OeM7GJ3k0ONkTT71XbdKkEcitCnmqWV7Zv9Hm3fNt+bzPi/4O/GTxFe+OJL2GTUfB3xG+H1mIbjwfqVx9k03YjS2rJpX2uVPKlZr+RVsZvmXf/otwiqsVdvrMvgD4tfCr+000h/Emnpd3UPjfRr2OHSdR8P6hvVYr1oo4/Ls7ngxy6jbxpazMAt5apukki+efGPgnxB8KLK0uta1jVtY8O2etI+neJrS0aPXvDt7P8zJNuuFmgvfMdXltWVre8jzNbzLI3mt+oP7H3/BQzR/G/iJ/gH8c9Us7Xx3YTfY7LWYlaCw1x1+VfkkWJra7bjdFIse5srtST93X600UUUUUUVl3ltbX9tJZ3kSTwTKUkjdQ6OrfKysrdVr8q/jZ+wh4x8B65efF79h3UoPCHiFnkuLzw+yRLYagrL+8hiZl2rHJ/wA+02633YZfK/i/N62sdLm8XXHi3w/LN+yl8bdLfy72FZHg8N3czMu3z4PmuNMjnYjb5kctlJwqtuavvf4cf8FHfGfwm1XS/h1+3B4RuPDN/cRr9n8UWEaz6bfp/DcbYdytGy43SWrSLuP+rjr9WPCHjnwd8QtBt/E/gXW7TxBpF1/qruxnSeI/7O5W+9/s/eWvAvhBqc3xU+NXxF+KpO/QvDcv/CG6Ec/K/wBifztWuF/663ZSDK/8+or63rxLxF4m1NfjL4H+HukzNDFLZatrmo7f47ezEVnDC3+y816JF/64V7bRXyt8GP3v7QP7QF4Og1bQbf8A79aLat/7Ur6pr5m+Gq/2b+0h8ZdKPH9oQeG9ZAz18+1msd3/AJI7fwr6Zr52/af0rUJ/gtrniDQ4zLrHhB7fxJp6r997jRJkvvKX/rusLRN/sua9q0HW9N8S6Fp3iLRZBcafq1vFd28o6SQToskbf8CUit+vyk/ah/bZ+Dn7M/xm07xhoesweLdXvbGXRvEOhaZKsk4WDfcWF1JKv7mKSCVpImRm8xo5y21vKWvzR+Nv7Wn7S/7Wn2zQJ7o+AvBjQtK2g6Q++9ntW/5a6jOzRLFBtYb5LqS2t9p3LHIy153+z58EfHHj+U/Dn4E6NB40vxKv9p63dQ+X4X0x87laeSSPdqcsHG1JF+zqylo7Wfd5tfv1+zN+xx4K/Z687xZqN5J41+JOqr/xMfEmojfct8u3yrZWZvIi2jbtVtzfxNtCqv2nRRRRRRRRRRRRRX//0f38ooooooooooooor5f+K37MPw5+Kmrt42s2uvB3jmKIxw+I9Ek+y3+z/nlc/L5d1DwFaK4V12/L8tfk38c/wBjf4k+A7C4XX/CieINDeVppNX8IaelzaSM21Wl1HwrIyrBKyr81zpU0TKv8LNXw94b8FeLvAmqy/ET9nfxZd+Hbi1Gbm+8N3F1qWmxqnzN9ttFj/taxiX7vlXlrOrN/wAtNtfcfwz/AOCl37U/gnRDcfFLwDZ/FLQ7RFZ9d8OXCbkX+9dPZLPbo3+xJHAy/wAS171+xZ+3/wDszXPgibR/iB4ji8G+M9c1nVtY1NdSR4bOW41G7e43R3fzQ7I43jiXzGjb5Pu/xV+q/hbx34J8b2Y1LwX4g0/X7RuktjdRXKf99Rs1fPv7HzW+p/C3WPG1u4kTxl4s8UawJAc74pdXuI7dt393yI49v+zivrOvjzT52P7ems2+eJfhrpr4/wBzWLv/AOLr7Dor4S+CXxN+GXwhvPin8N/HXjHR/D8+geNdXuoINR1C3tHFnrIi1aNlWaRfk3Xbru9jWF8Tf+Cnn7IXw2SaGHxa3i7UI+ltoEJvN3/by3lWv/kaviHxX/wVC/aM+Kmn3c37OfwqTQ9EjLJJ4g16ZWtYB/eaeRraxgb/AK7TSLX5vRfBHVPFFzdfET4q+JItQ0/Urq4vLi/FwukaD9ouJWkuPL1C4h2zyb2LeVplrc7s/Ky17p8JNGs/GU1x4N/Z2+GNx8XLxnQSTS20uj+CrSVGVle4jkk+1ajtbLI2o3S/7Nv/AA1+kHw9/wCCbWr+PNb0/wAfftoeL38eajYRqln4e00tZ6Hp8X8MMaxrF+7XA+SGOFePm31+p3hjwt4d8GaFZ+GvCmmW2j6Vp6eXb2lpEsMESf3VRflWunor5A/ag/Y++GX7Umn2UnirztG8Q6WGhtdZstouks5crPaybvleKWN3Xa33WYsv8W76m0zT7HRtNtNH02JbezsoUghjX7qRRLtVV/3VArZoopjMqjcTgCvyD/a7/b3Nta3XgT4Da1b6XbPO2n33jKUp5Ec+5VktdJ8xljuJ1yPNuWZbe3yN0isysv5p/Ab4Q+FfFOm+M9d8f6gmi6XpdtLrl7qU1zLfa/4m064uLiOBtO8yOL7PaM0Lfabvy/O5LM0Ubsq/SXxb8Y/Dn9nSTTb7WEvJNBWK9/4RHwjYRf2bdG3ZhzcL5jTadbSxSJ5tzIrX99+83NFD+6byf4e+Kviz49+JlpqXh2zsviL8atRsrePQdKso1Xwv8PtO+8ss0f8Ax7+fAuzyovmWFhukaS42x1+tn7Kn7B/gj4CX8nxO8cTJ43+KmrM1xe63cKzpBcT/ADTfZFk3MrMxO6dv3kmT9xW8uv0FoooorzLxZ8J/hd49vItQ8c+DdG8R3MIVY5tS063vJEC/dVWmjZl6n864zxJ+y/8As6eLdObRfEHwy8OXVoy7QF0u1idP+uckaLIjf7SstfH/AIu/4JH/ALH3iec3OkWOs+Fw3WLTdRZk/wC+b2O6xXtnwH/YP/Zy/Z2vY9e8DeHze+IIc7dV1ST7ZeR/w/um2rHEduV3Rxq3NfaleIfF39oX4M/AbS11T4t+LbLw7HKrNDFMzPdTKn3vJto1aZ/+Aq1fmt4v/wCCyXwpj16HQPhP4C1nxlLNL5Ucs0kWnJK38PlLtnkb/gSx1X/aii/bX/aa8CaLpWleHYvgd4azPNqt7e+LbB7K+tZUXy/Nlst83lqu75futu+ZflWvwB8VaDoPgL4q3Hh3XdRt/HGkaHeRw3dzo94RBqEEW3zBbXTRv8u3KLJ5Z6bttfVeoW3gD9oj4q+GPgr+zPb23hXS/ElnFa7PE4a9SzvERmZLS6mjuri3WfA+SP8A5bH/AFjKy7f1S+AP7EfxC/ZM+HnjgeMNVufH1j40gSzvdB8M2zebErK8Ml3HNNJFMWWKaVGWGFm2t8qs23b+X/hL/gnd8XfHfja6sdJ0vU/C/giyd5bzxH4rsW0WC0s4mZmfyJm8yVvLA+7tXdndtX5l5/Tvgz8Pfjv+0x4S/Zu+AaunhWyk+y3GvSxq13qKRL51/qsn91GjQrbRf6tVCfxSuzdB8avgB4L/AGQ/2rZvhn8R9OuPEvwx1+ANHOwU6iuk3ny/aoJFX5buxlQtuVVWTyyrL5crLUnxI/4J4fEjwtqVl4k8Bfa/iT8MtcRbjTfEHhq1/tKQ27/dFxZxt5iMv8TLuX/gW5V/TvxV+xp4t/aP/Zd8H/CHwXqGrfDnSPBEqGK18S2LBtXkWL93PJ+8W4g8ppp/laFV3PtVWVEavzAv/AOj/sg/G2z+EP7R09h4l8P2tt9svf8AhGleC7kW4VttrPqCwwXWxsBpY1aRdpRfl3M0fx/rh8D+JPirt+Hsb+CvDeo38CWZ1C6Nx/Z6Myr50k6qrbFbMn8TRr8u6Rhub91P2QPBf7Z37MtrqkfhqKy+PHgO7tkTTbfRfFNothayq+5pYWv1Rk+XK7I9q87m3bVrs7T/AILA+DfDvjC68G/GH4Zav4UuLKZoJms7231Py2Rtu77sCvH/ABb42dWX5l3V+hXwV/aq+A37QkbL8KPGNnrF5HH5j2L77a9jX+JjbTKsm1f7yqy/7VfSFfKPx/8A2OfgB+0oiXHxM8NLLq8UflxapZubW/jT+Eeav31X+FZFkVc/dr5d8Nf8EgP2QdCvxealHr/iGMc+RfakqRH/AMBIYJP/AB6vsPwf+yb+zR4A00aX4X+GegWsGMFpdPhuZ3/357hZZG/4E1d14c+DPwg8H6r/AG94R8DaHoep/wDP1Yaba20/3Sv+sijVvuk/nXqdFFFFfEv7VX7FHwo/ajsI7vVrddG8ZWAX7DrtvH++XZ8yxXKqyefB/s7lZf8Almy/NX4/fFN/jn8OPiDodh8UNTh+Hfxs0ESppXjUFv7A8aWCosf2fUX2+StztRI/Nmj2yLiO48vakldD8JPijoX7QOovpfhO2bwn4nt9Ne31rwrLbxX1hd2cUoWRNNhuJF+2WnmPubSpvmhXe1jMki7ZPKf2kvgf8NdN8CxeIPhBEniPQ9bv9Xg0rRZ2ms/EOhNpf2iaeaBmVmvNPiitn81bhWaFh5ccitvr7O/ZF/buvPBNsngL4v8AiJfGPg7T/Kgh8TxObi60lW2rCNV+XdLatvVVvlX5WIW4WKRmjj/aixvbPUrODUNOnS6tbpRJFNEweORGG5WVl+VlZf4q2qKKKKKKK+fPjn+zX8IP2i9Fj0j4p+HotRntQ32W/j/c39mfWCdfmX5vm2Nujb+JWr8qPGH7G/7TH7Nmh6ho/wANZYfjb8KppnuJvC+q2sV48SvuZtunyMitIufllspoJNx3eS33a+VfBPh/4SeIPHP2P4CeOdb/AGaviXdM8baXcXd1caLPNErM0DT/ALq+s9uHZlvYWj4O3dX1d8G/jn+1j+xr4C07wZ8Q/hVD8Svhtpvmta+JPCFyL4+VLK80s8zw+ar7mctumjgZs/MzV9u/C3/gpJ+yV8Ulgt18Yp4T1GThrLX0/s90P93z23Wp/wCAzV6D8GPEGjfEz42/FH4kaDfW+raVoyaR4Xsbq3lE0T/ZYX1C7eNl+Uq0l8qMy/eaH/Zr64or5W/Z+VpPif8AtA3Un328aW8f/AYtA0rb/Ovqmvl1TLpH7ZHlh/3XibwHvK+r6JqgXd/3zqVfS9xPFbRNNMyxxoMlmOFFfNfxL/a5/Za+G1tc2/j34kaJbugZJrOG5W+uv9oNbWvmzf8Ajtfl98KP+Clcfhj4Yad8IPgf8Odc+JWt+Ffttha3ARobNNKtbh49Mnk2rLN/x6eV5qyLHtYH5q+Y/ip8X/20/j/pt7J408e23h7w45aO50vwzPFHp1urL9y91VZlsUVvutHcai0i/wDPH+GvnT4efC7wHquvL4H8AaHefGHxS6/Npvh6N0sE/h3XusXEayeWrfK32W3to2U/8fX8Vfqt8Fv+Ca3jDxXDZXn7TWp2ejeGYJVuYfA3hb/RrDev3Tf3Kt5k8i8rvaSWb/p4/hr9efBvgrwn8PvD9l4T8F6RbaHpOnr5cFrZxLDBGv8Asqv8TfeZvvM3zNXcUUUUUUUUUUUUUUV//9L9/KKKKKKKKKKKKKKKK+b/AIqfsv8AwP8Ai5qEfiLxb4bSHxJBzBremSPpurRMo+VlvLZopG2/wqzMv+zXxZ4//YD+IUGtp4o8C+KNM8YXVucwt4ngl03XI/8AaXxDobWt5LJ/da4jk/2t1fKnxK/Z/wDGltmT4vfC/Xbgtu8y9udJsvHNu/8AtyanozaZriR/xfvvNZf9qvm/TP2fP2W/FOovZx+ILHw3qBOAdO8TtpLxP/dbTPFFlazf8BW+b/er0mD4F/tR/CQjRvgt8Y/Gt14bsNyWRsbO41DS/Kzu/dQ6Le6qqr/2xVv9laiuPjr+3X4JYWupftEWln5fG3WPDWrwt/wJrvw//wChNXn9z8dv2p3+JJ+LFt+0B4P/AOElbSF0NrpY/JU2CTNcLE0U2mLHu84lt23d/Du210En7RX7cOvr5dx+0t4dhD9rVPn/AOA/YtKZqw9Svf2s/ENnJNr37QvizULUD5xoOmeJyu3/AGmktNOh2/70m2vDrj4YfADR/N1jx5rur+I9RlkZ7ia/1vSNGbzWb5mmtrRtd1Bv+/as3+zXWeEb/wADXepHS/gl8OB4m1NCvljw74fudbnkX/sIa99qWBv9uPSF2/7OK+vfCv7HH7a/xf1Cz1zXtI03wFbwDEGo+LLxvEmsxwN/zxgm8+3gkX+Hybe0ZeNu2vuj4c/8EwPgxpGrx+MvjfrGrfGLxX8pe6164f7LuT7u22WRmZf9maSVf9mv0V0Pw/ofhrTLfQvDenW2k6ZaLsgtrSFLeCJf7sccaqqr/u10NFFFFFFFc54h8R6H4U0O98R+J9Qg0vStNiae5u7mRYoIok+88jt8qrX4b/tEftp65+0jpXiHwp8MI7/Rvho4l0y1vEEsGpeKdUf5Y7W0gjX7RLB/egh2SNlPtE0EbMrfJfwg8EfEjVPiPo2n/FG/0f8A4R3StO07QLSxiRbuK4ubBty2lhYqyw6jPBMXluXkZrCO4JmuGbYq19g/FH4k/DD4V6w/hX4JXkY1TVL2VNV8farZQ6lpouLK3lvJP7Mlkb/SdUgijiggij/0WGRhHGsDStXyB+yx8Df2kv2pNX1mfwRqd/4P8F69c3D+IPFV3Ik+o6jFPKzfZ/tixpcXEvl4WWJZFh/ikVdyq39EPwI/Z8+GH7OXguLwP8LNIWwtsq9zdOd95ezKv+tuJfvO3+z8qr91VVa98oooooooor5n+IXiH9qFNYu7H4S+DvDE+mQbRDfa1rN1E87bRu/0W2s22KrZX5pvmx91a+Bvjv8AFT/grb4a0m9j8PfD7w29tjA1DwvG+p3Uf/XOC6uGkZv+3Rq/Cjx14C/ah+JHja51f4jeFvFmu+KdQbDte6beyXTt/Ciq0e5VX7qoq7V+6q16v8N/2BP21/FksWv+Ffh1quhSWkqmOfUZYtGnidW+V40u5IJvl/vKte8fEz/gm9+0roHw08VfGr4/eOLC3g8M6bLd+TdX9xqd5K8S/u7fey+WvmNiNW8xvmI+WsX/AIJK+A7Xxt+1TJcarp9vqOnaNoGoXE8d1EJo/wB75Vqq7WXbu/ff985r7P8AiT+yPN+xf8XtZ+Pfw78F3XjT4d6laXQa00xs6p4ellifcqq0cvm2TMdrOq7o4/lk3RqyT+86V478P6z8A9Jm/Zh/aHj0/wAS28KXU9lqWo2l26ptaSS0jsdTW6mgZWxBAnmKsa43SPt3N8jfDf8AaX1LXfFeo65+1/8AGWx17wn4U1u40uPQkNqv29Ykl/0ttP05d1zGskJWJpFkXzGjkXb8rV9f/wDBNv8AZaHw0s9Y+OetaFN4fvPFUC2eg6beN5t5p+h7/O3TybV/fXMmHZdvyqqL8u7avpX/AAUL/ZcvP2gPhlZeJfB1j9u8YeBnnnt7VTsl1DTrhPLvbKNuzyIA0X+0Nq7d+6vzY8cftF6d8PPA2j+KP2SfiYvgKfRrfRtJ1fw1eGIzfJaLDLK1jfxqss9s1uyzzxxrJJuT5j8tfdfgzxoLb4c69eftXftJwWz6j56WS6bqmm6VcQRKrR71SwjWaV9y+bF5ckitGwVo/lbd8heFv2cbv9vjxL4J8SS+E73wj8MvClstrca1flo7rWIYHby7fS4m/eLAy4/eSM+3n5mm82SfzH/gsJ8LdC+HfjL4WzeD9EttF0I6HNpcEdrEsYH9nSrtVmX721Jl27vm61498A/+Ce3x3+Lvwe0L48fAjxpp0VzfvdRy2X2q4sLy2ltZnh2LLGrKzMqiT5mT5WFcT8Uf2AP259MluvFni/wPqPiWZivnXFneRaxdSbRtX93HNLcP8o/utXzvpXwl/aS8C+KrS60Twb4r0HxLp8qyQNBpt9bXsEv8LR7Y1kVv92v3D/Z3+LP/AAVu13R7Wy1TwFpd7Zjap1HxhbNpV0F/2o4ZoJm/3vs7N/vV+h3grxH+1/FqNhD8TPBPhGbT55UW5n0bWrtJ7dGb5pVgubPbLt+9t85f96vrCiiiiiiiivKfin8J/h78bPCF74B+KGiQ65o17nMcgw8b/wAMsLr80Ui5+V1ZWr+dz9sH9kz48/s2eHDZaVqd149+EVkWk0e7nMTXnhyXcJI1aVo2kt14Kq1vJHDNIRuVWZY29r+FXxm+H/xItrTwj8cp5fEmmT2mm6jY+Lre1SO90ae/Dw23/CT3ls0UyT208MccV5D5fmRuGkkVZmWvJv2gvC/ivwl8X4te+DWuaPJp+nz3T3/2iNIVMGo26263up2MO+1ksr6B1jbUbWNbeZWj+1LFMm6vQf2a/wBprx/+yF4U0vw74psr/wAQeDNEItfE+leYZr/w9PK26O9tomXclnLn7yySWs25JIZIpHeJf3k8A/EDwl8UfC1h468AatBrOhaonmQXEDblP95WX7ySK3yujbWVgVZVavQqKKKKKKKK8I+LX7OvwT+Odn9l+Kng+w12REaOO5kTZeRI38Md1HtmRefuq22vz81P/gmXrfwu8Qt47/ZD+J194E1uCCWGKy1BFuLN1lDrhpYVVm27zta4juW4H91dvyj8VPhd+2zpk1xN+0L+z94Y+O1kDh9X0q0SPV5Vx/yzn0poLz/v5btXx5fXn7J2g6q82qeGPid8B/EiniOyuYr+CBv927Wxuv8Ax6vW/D3xjvdEWL/hXv7cOsQP/wAsrXxNpGr7U/uqzf8AExh2/wDjte0ad+0v+2HBHu0r9q/4Y65GP+fx4bZv+BedpkFcp4K+Mn7YPgfVfEWp+H/jv8MJbrxdqTarqDT61pUnm3jwxW+5FZFZF8qGNVVfl+WvTrL9pH9u/W7qPTrL49fCuO4llWFUhvbCdy7ttVdsdvL826vNPHWmftb+MPHKePviF8dl0fxB4W06WzWbQdE1u3ljtbqVPOihaPTLO3lZn2s377dtUN91Ny+GeLvDXgHUrZb346fGnxT442nLQX+tafaMjf7UX2/Wr5f/AABVv9mvPdC1L4P/ANqtovwb+HKeKdUX/UG30+/8TXUrf3d161nbr/vf2VJ/utX2V4Y/Za/bx+NNjbWc3hay8DeG1KyW8XimeJ4IP93RbWFLFW/3tMRv9qvsfwV/wSp8Oape2HiD9pn4g6x8TbywQLDp6u9jpsCf88UXzGkWNf4RC0C/7NfpP8OPhX8OvhD4ei8J/DLw9Z+HtLh6Q2kSpv8AmZt0j/edtxPzMzNXptFFFFFFFFFFFFFFFFf/0/38oooooooooooooooooorj/FPgTwT43s/sPjTw/p+v23/PK/tIrpP++ZFavlrxb/wT4/Y88X3LXtz8NrLSrlukukS3GlbD/sx2UkUf/jteeN/wTU+D9m+7wt478feG4l6Raf4ilSMf9/I2b/x6oW/4Jw+Gz9342/FAL6f8JH/9z1G//BNTwBdIY9V+LfxKv426rL4i3Kf/ACBVay/4JS/sjJMLjXrDW/Ekmck6jrFw2fxh8qvdPB37Dv7JfgEo/hv4V6IZI/uy39v/AGk4/wBpXvWnZW/2q+oNO0yw0exi0/SrWKytohtSGCNYkRfRVX5VrXooqs7qm0HPzHAxzVmiiiiivHfi78Zfh18A/BF98QPifrEelaRa8LuO6e4lx8sEEX3pZWx91fdm2qrNX4PfHf40fEr9qzxG1n46EPhfwjpUa6lp3hC8vvsEMdvuHk6l4lu12tErbk8i1h3XEm4LCqblnk6X4WfCTxlN8QdYvvFmpW2u+IJdOiedLyJtJ07w/ozL5kzX7+YrWFi2/cunw+Ve3cfzXTW0Msqtxv7Q/wC0L4Z0v4aeKPDvwL8bWlzEklvajWfJ2a3eS2bxTeTpyQs39maXAz+ZBIscEbbfLhVmaS5k9w/Z2/YK1X45WujePPj3YLo3hSK2QWWjW6PbeZb7/O+z20Um6a1tnb5555Ga8vGJbckbM0/7e+HPD2h+EtEsvDfhjT4NK0rTYlgtrS1jWGCKJPurHGvyqtdHRRRRRRRRRRRRRXzz+0j8EbT9o74MeI/g7qesTaFBrwg/0y3RZGja3mS4j3Rtt3rujG5dy7l/iWvhv4DfsCeNv2b9RvI/hTrj6fq2o262934lfU0dJUVty/8AElbTmX5W/wCWf2z/ALbfw1+jHw08LfELwvojaf8AEXxofG+obsi9OnQ6aQv93y7dtprhPiJ+yn+zb8VLmXUPHvw30TVL2c5ku/siQ3Uh/wBqeHZM3/fVZfgT9jv9l74aalb6x4M+GGiWeoWpV4LqW2W6nidfuvHLc+ayN/tK26vqGivnn4i/ssfs5fFbUJda+Ifw70bWNTuP9beNarFdSf8AXSePZI3/AAJqxPA37HX7Lnw7uo9Q8JfC/Q7a8iZXjuJrVbyeNl7xy3Pmsn/AWr1/x1oni7XfDUuleCPEg8JanJt8vUBZRXvlL/swTN5fp96vzy+Ov7EXxI/aCstL8O/GTxC/jJ9L837FrUeoRaMLV51VZJW0qPTJ43b5E+X7V+8x/wAsq+lf2Qv2ZoP2TfhRN8MbDxDP4lN1qM+oyXc0C2yiWdIo9kUStJsTbEG+Zm+Yn/dr66ooooooooooooorFvrOz1Gznsb+BLm2uFaOWKRQ6SI42srK3ysrL/DX45ftC/8ABPT/AIQbUdQ+KH7NFgscLieS70IRLcLGk6/6RFHAy/6ZYzqP3ti3zR/6y1bd+4f4y/Zz/aCsdI8G3nh34yeIINO0uz1yXe8HnJ4h0KJ9tnG2l3NxIs11bLtWKW23TyRwxfvI54WkiX2T4w/CrUNV1XwdqHgTX7LTLi4ld/DWu6LHFNput2U6nzrSwVpljt52Zv3uj3MjWs3z/ZWRnlibzj4XfEP4vfs1eO4/FPwyubDUL7xTcSvqnheC6lOkeIbiJl+0/wBnfaFW4sNViY7ZbG4jWbcR5KurrAv7o/AH9of4cftI+EW8V/D29Zp7Vlh1LTbgeVf6ZcfxQ3MX3lbcDtb7rYO1vlavoaiiiiioPMXeY+cqM9KnooorC1fRtH8QWbafrthBqFrKMNDcRJNGR/tKystfNXjL9iX9kzx3lte+FWhBn6vZWv8AZ7t/vPZeUzf99V4Fqv8AwSp/ZIvBd2mj6ZrHh6K8CiWPT9XuNjqrBlVhctPuVWAZd38QrPm/4Jc/CB9QtdZi+InxATUNPDi1uf7dQy26yrtby5Gtd0e5flbb/DWHYf8ABI/9n6yikj/4THxrJBK5kaIapAiO7feZttr8zN/er0LRf+CWH7GmmuJtV8J3uvzD/lpf6telj/veTLEp/wC+a928MfsYfsoeEQi6J8J/DuV6PdWEV7IP+2lysrf+PV9BaJ4e0HwzZJpvhvTbXSrOP7sNpCkEQ/3UjVVroaKKKKKKKKKKKKKKKKKKK//U/fyiiiiiiiiiiiiiiiiiiiiiiiiiiiiiiiiiiivlL9oj9qPwP+z3aW2nyRS+JfHOuo39j+HLJlN5dtz+9kb7sFsu0tLPJ8qqrbd2Ntfz3/Ej4zfH/wCMfxIu/EepWdt4s8balKkHhKSBLibS9Og+b7W2hwSRfZ5ZIGTbLqEzNHHsMkbM3lyr9e/s+/s8eG/hb4Bf44/FnVb7xJ4v8rZ4ceOddQ83V7+4Xd/YcE0befczySIn2xo3t45CJo2nj/eL5P8AEDxP8QPiTYaV4L8O2n/COWcGvyi30LRWi1u1v723ZZJIp2mjZvEWpNL+9uZWk+xWqqjTMzOyr9//ALLf/BPLSPBnihvjj8fB/wAJL8QL+VbqGzubg38GnP8AwvNK21bq7XA+fasMbf6mP5Vav1Zooooooooooooooooooooooooooooooooooooooooooor83P2u/wBgHwT8fL+P4n/D4x+GPiXprrdJdRM9vb6jLFtZRctD8yS/KNtzH+8Xjd5iqqr+Ymg6r8Vvg3rXj3S/HKtefbGt31zw54jjhXSRvZIWe/itof3Xn4EkGuWreTJMqfalRn+X374sfs+eEv2gfhlc+OtCOp+GviVoMV1puvRG886/gtfJSS0i1R7eFpNTsl3wyx6hDHJJJb+Xu835p4vgjw38Qfj38K/GWla0duk/EjQ3imk8R24nulv/AA5s+a41SO0hlh1PT92zbeRs0yqp3eZ+68v9+v2Zf2xvC/xwEPgXxXbp4T+JNvbpcTaU0yy2+oW7jct7pVyrbbq2lX5lZWZl53blXzG+3aKKKKKKKKKKKKKKKKKKKKKKKKKKKKKKKKKKKKK//9X9/KKKKKKKKKKKKKKKKKKKKKKKKKKKKKKKKKKK/Kr9rv8A4KD6X8NG1T4cfAu40/WfGlvBdfa9Uu7iKPStKe3XdJEryNtur7kKttHubcRuVv8AV1+Xvw88K/EPx/4n1/xhJMfE0eo3/m+JdU8Tb7axtrVFibyPEGoQybXXdhl0iyk+9sW43eUsVfWXhrwP4e+FXgzVfFmvafD4l8Y3dtBdatb6xNFpunWFu6J9kPie5X5Y18sR+Rodr/CEjaOdlWZOQ0HwR8S/2g/FsWn+JIT4y8WXUqXFx5scunsLPd5lt/aLqzNo2kR43QWNv5d7fY8yRYtysv69/Az9m7wj8GbddYnKa74tnt1tZtUaBLdILVfmWy062j/d2dkrfdgj+996Rnb5q+maKKKKKKKKKKKKKKKKKKKKKKKKKKKKKKKKKKKKKKKKKKKKK8F+MfwK8KfGWyt21XzdL8QaWH/szW7MKt7ZNKNsiqzKyywSr8s9tMrQzL8rL/d/HXx78G/iB8AfF0lrplqvhvxHO6yaNfaXGywTzqq7pvD8ski7JWjTbc6BdyeTMufsrN8ir1jeGNB+O3gyzvtctrHQvGf21ptI1DSbn7Noup63E3mM1lLJH52g620gDS2txGsc0nzNDK37yL4++J/w/wDHeiabp3iK42aHolrcWl1putaVE8FrBqKun2lFZZG/4R/WWkys9rI0dlJNn/VMkbt+g37Jv/BRT7RNp/wy/aSvILO8ud8dh4kaSFN+yVoVt9agjZvsF5uAXdJtjbP8PytJ+xCOsqCRCHQjIIPylat0UUUUUUUUUUUUUUUUUUUUUUUUUUUUUUUUUUV//9b9/KKKKKKKKKKKKKKKKKKKKKKKKKKKKKKKKK5/Wta0nw5pN3r3iC8h07TrGJpp7q4kEcEUSLuZ5JG+VVX+81fiJ+1Z+3d4i+JEF54H+Ck13pPhNoXkuNRilWw1LVbX7vmxzzbY9M01shftU22SZiFhX77V8VfDn9mWHxvdW91481fUPC/w78PL/wAJPNFb6Teve29u8UTXDRwRzTx2EE8cA8ie7kW6uFVJvLda9O+J3xo8I/DbwRpV18OJNOTxVoG3WPD1pqNhdIun2DurQppmjyNPbxbYyZWvr3y7qZczRx/Mstdp+xj8EvjH+0HoelalNd32n+D7C6e9i13VityLe4nbzLt9LtpIYlutSllaRW1K5WRbdflh3yIrV+6nwl+EPgH4JeDbbwF8OdHi0fSrXLlI/mlnkb7008rfNLK2PmZvZfuqtetUUUUUUUUUUUUUUUUUUUUUUUUUUUUUUUUUUUUUUUUUUUUUUUVwfjnwL4V+JXhrUPBfjzSbfWtD1WPy7i0uU3o6/wAJ/vKyt8yMu1lYBlZWr8S/2uP2YfiH8BvCus6r4Ne91vwDeWkVle3lkVW/h0uDaq2WsQLDLHeRRRjbZ6isP2q1YDzN6qrV84fAL4523xD8O3a/ETUbRvHWuWqWVvPb2k02qXtjYIsey/0/dBZ63BKgKMskjXrMH8tZdqrHi+Ov2bdCT7N44+Buq6hqPgf4kJFI2nDSr1bhIrOUSNYWDXs0VvqaxTQBktZpFuGjjHlqzIzV9D/sl/tq+KfglbaZ4P8AFlrdeIPAM6/6PaLI15e6dFF/rH0uXczXVtEpDT6fM32u0U/xqj1+6/gXxn4W+IPhjTvGXgvVYNb0XVEEtvd2z74pF/8AZWX7rK3zKwKt81d3RRRRRRRRRRRRRRRRRRRRRRRRRRRRRRRRRRX/1/38oooooooooooooooooooooooooooooooryf4ofFXwV8I/DR8WeNb428TyLBaWsKNNeX91L/q7W0gX95NNL/Ci/wC821VZq/Av9pH9pj4oftGeJf7Bs9Pmm8N6fqdvaLo2nJFqFnp9xKHkha/ZZFh1HUNsLssG77Fa7R5jSNvZcb4SfBzw3428DR/Ev9pDT7vwt4D1bWYP7GsZrxpNW8SXW4eX5K7omvLu7kby2uptsMMJdbeONXaWDvf2pfjv/bPiCXStKvrHw5rOh3VxqOv6XZTRXOk2vn7Vghv4I2WHWdd89I3VI18mFkCzNKsUkq/S37Ov7Dc3ju+g+I3xa0e48PaDcR+edOuZXfxJ4gnuol+0y69qDbZvs0rFttjH5UbLs86NWVlb9ctO0uw0fTrbS9NtorOys41hgghRY4ookXaqRxr8qqq/KqrXQUUUUUUUUUUUUUUUUUUUUUUUUUUUUUUUUUUUUUUUUUUUUUUUUUVUdFlQxuAyEYII+UrX5S/tJfsE6PPcyeN/hVoMGt6Wp3ah4VkPlywxea00k3hy63I2nXfmO7+QrLbTSH5o+NrfCnwQ+Nk3hTxlfW3jrXoZ5NclaysrTxFJ5OmyavZzq1xFr1my/wCh6pJshaDU2t/LkZBJNH5jT7eg+OXwe0XXLb4h/FD4C6HPq2tw6v8A2j4z8HT3Pm6lpd5KfMnLQQSOrorFp7W8smWaFjJH+9jdlg86+BH7Q/xQ/Z98Sz+JtNgudN0HVbiy+1Ra0Uh0vVZb+D7REl3LH+7trySJT5Wpwr5NxgNdRqzSMv7/APwZ+Ofgj426FPqHhiSW01TTSkep6RdgRX+nyuNyiaPc2UZfmjljZo5F+aNmr3aiiiiiiiiiiiiiiiiiiiiiiiiiiiiiiiiiv//Q/fyiiiiiiiiiiiiiiiiiiiiiiiiiiiiiivl349/tKeEfgpp8lioTV/Fcto93DpvnLbxW9qjbWvb+5b5bO0VvlaWT5mb93GryfLX4B/EX4zfGX9pTxlfX3ga2vvGPmhNNuNYsgkCLLqKmO30/Sba5b/R7ZpMPLF/x+XkKP9oaKPfHF7X8GJdF+DEniU+PrG+0PxVqkUVvJayvFpVlb6frNwraXPrF5ab5tJktlQKumW+1lUBljZWdl8x+O3jDxz8efiPdfDW8sdavvGl1DDcaHaWltAmp39wxb7M0/wC8f+xNPtlAuVs9rSSR4kuJvMZZl/S79ib/AIJzeFv2fY9P+IHxVFv4n+IqDzYvkV7PSnb5mFvuX97P/enb7v3Y9v3m/VOiiiiiiiiiiiiiiiiiiiiiiiiiiiiiiiiiiiiiiiiiiiiiiiiiiiiivz0/bH/YJ+Hv7Uej3PiLSPJ8M/EFIPLg1ZYg0V2qfdhvUX768BVlX95H/DuX9234y/DSL4kfsufEzR/hvrFhrFp8S5rphcWTNbxzssSMsF9oepyN5dws8SLA2nzLJDdMgj/1nleV9IfG/WNM+OXhu18O6AbvUPHsV7dWOlGKXZpFxql4ovppIby9b7Rpl9HB+6/sppPLZikMayqu9fmnRviH8ZP2ffHNp4g8RaHrXhPSNNvXtbfV2t7W1vNIe9d7yG3bT42WFLGe2eNv7MuG8tmWSS3kik3Mv7r/ALOf7WPhf42WWm6Jrc9pp/ii/gea0e0lZ9N1qKL/AFk2mSybWLL/AMt7WVVuLf7si7dsjfalFFFFFFFFFFFFFFFFFFFFFFFFFFFFFFFFf//R/fyiiiiiiiiiiiiiiiiiiiiiiiiiiiiivyk/bG/4KN+B/gnLqPw3+F+pW2reNLcNHeXg23NtpR+7sWPd/pN3/wBMtyxxt80zLjy2/Imy+D3xn/azvIbHwvrMmqanrlz9s1m7mvJbvTvPliia0S7e1t5ZJLmBTJ59zIv2WHcLePytvl19J/CHwlpfwj8NH4Y+DdS1PXZdZN1Z6dr2nO0N7qd7cbF1GLwpp67f3e2BYpdZu5PLVV/dr8qxs7R/DHxM+KfxMs/hv8BNGsX8QaGfMvL1bg6l4e8HTyu3nXU1zJu/tTX2YHzbyRW2sNtvG2xZY/2Q/Z0/ZU8Bfs7aZe3mnyzeIfGmvyNPrniXUf3mo6jcSt5kjM7bmSPf82xW/wBpmZvmr6sooooooooooooooooooooooooooooooooooooooooooooooooooooooor51/aD/Zx+G37R/g//AIRTx/YGWe1LSafqVuViv9OuP4ZbaX+H5gNytuVsDcpr8XfiX4E+KfwI+Jf9hftCmy1mw14NaWnjK9R00PxFAis0Nl4lSP5kuVUboL5f9It5AG3TxruSb4j6Xa+KvBNz8IPHkeu6WLO2f+07ia8bVdf0LS57hb6F7mL97Hr2jRT/ADxXlqy3FvH95V2t5vytP+zR8V/2bryaHX/EME2i3/2W70fVbK7uINDN67xSWlxJPNDF/rICyrdWjM1rIyedJHGzbv0u/Y1/4Kc+FvFx034bfHnVYrDVJ9sFlrdwyRCWX7vkX+3ZGkv925jVYZv4lik+Vv2eVlYbgcg0+iiiiiiiiiiiiiiiiiiiiiiiiiiiiiiv/9L9/KKKKKKKKKKKKKKKKKKKKKKKKKKKKwdU1TTdF0+51bV7mKytLSNpZ7iZ1jiiRV3M8jt8qqq/xNX4Tftn/wDBRLxR4x8N634Z/Z11A+HvBsLS2dz4slZoZ9VuEX5rTR1/1m3kebOv3VIbdEpVpPzp+EX7Mmr/ABG1nwZrXiqVZfBN1eWsGu3djJBcpZJk+TawTxzStPeXK5drW33TKzpuj3OtfpV8QfFMtvaWH7NnwHFhL8Ofhwl1/wAJhcC5ePw5ZvPcfuZ9Tud26ePmSefTLdtu7KySSqska+WfAP8AZ9+Nf7VXjmz8eaJ411Xw/wDDywWWC88Upp66NqOsN+9t2i06NZ52WD7M3lRbfKt7dWeOO33eZv8A3g+GHwn8AfBPwdZeAPhlo0OjaLYj5YouWkdvvSzO3zSSNj5nZmavVqKKKKKKKKKKKKKKKKKKKKKKKKKKKKKKKKKKKKKKKKKKKKKKKKKKKKKKKKK4Xxv4K8MfELwtqXg7xtpVvrWi6tF5NzaXCb4pF/8AZWVvmVl+ZWAZfmr8K/2l/wBlH4t/sz+IYfih4H8Saz4k+F+jWhgt9sJ1TWfC0UCytbeRuuLWTyIJJDtljmXy4yY5o3jLLJf+GXxUvvB9rL4b+INzY6p8E/ihYvp9pq8Ba08M6jq06pI3mRL82iSyK7pcwf8AHrJMki+XEu+Rfi34/fsj3HgL4k+Lr34czRnwLpJRYL25MVtb/wBpOqeZp9y8kySWUUqNK0DXDLHMvl+Wz+bGzfRH7D/7fHj34MeGLTw78Wrh/GPw2051t5rq1Y3Op+Gl3+XG0yfelsW42su5VyFjbdtir+iDwn4s8N+ONAsvFXhDUYNX0bUolltru2kWSKVG/iVlrqaKKKKKKKKKKKKKKKKKKKKKKKKKKKKK/9P9/KKKKKKKKKKKKKKKKKKKKKKKKKKK8v8Aib8VfAfwX8F6h8QPiVrEOk6Jpy5eaY/M7fwxRJ955G/hRdzNX4DftR/td618fXSz8SFtN8Cyxtd6P4LivUs73WFiia4huteuvM220Eipvgs1b7RcfIsa7njnrwn4UfCHVPikdK8efEJNQluZ13aXpMVtFaj/AIR63LrJDZWckiwxW06sVlvLhorO3Uu3mXNxLtj9E+Pniux1LRbrx58NI7bwFoUUL2UF4moWtzLcIsqW9/p/h62t4LWOWVmmRry5hkkXydlvHMkKtE3vf7Gn/BODXPGVnZ+Ov2hLa60LwO0yX+m+C/tEwW5n2BVu9RRpPkZlA3Iu2Rs7W8uNfLb94NN0yw0XTrbS9LtorOys4kigggRY4ookG1UjRflVVX5VVa6CiiiiiiiiiiiiiiiiiiiiiiiiiiiiiiiiiiiiiiiiiiiiiiiiiiiiiiiiiiiqrosqGNwGRhggjKkV+K/7ZP8AwTelurTW/iJ+zFA1vHfsLnW/BUc8tvpuqNFuZXto43RVlViWWL7u7/V7G+VvhD9nzWJdHs18ReNIj4j0HwpJNa3NjNdpZ61oNhaunnWup2zW9zI+ltPIiwS/L9luFEitbMzbr3xZ+Es2lahffFL4QQX2h65JHLqelaZZCzu1Gly72u4YYrJms9R0+TzGk82z3rHukhurdI2R01f2Xv2l/FHwT1O21L4XJEltqsaXer+AprtGtdRVmZftWivul+x3zKhZtPmbzG48vzVaOOP+gr4H/tAfDT9ojwPb+Ovhhqi31q+1Li3fCXVlP/FDcxbt0ci/98t95WZfmr3Siiiiiiiiiiiiiiiiiiiiiiiiiiiiv//U/fyiiiiiiiiiiiiiiiiiiiiiiiiivmn48ftE+C/gJpkA1KOXXPFGpRytpWg2TA3t6Yl3SO38MFtEo3S3Em2ONQf91vwO+JH7QXxE/aE1u+1w6YfF3xLsIr1NO0dLddS0jSIHZ41fQ7a0a6W/lWNHll1CZVjWQR7ZFVFjl8/+Hnwb+FXwGTR/F3xy1CC08Qwai6PNOkt/p2ny26o2xbOOPdfahA2d0G5re3Zk+1Mrf6M0nxd8UH4lfEvRPB3hjwrbeNrvxNdQXaaXYvqA1XWEW0WbTJ9Yupmdvu3cyywW62yxqh+ZIfIZP2R/ZO/YcvPAdv4Y+IH7RGojxd418NWiWui6bnfpHhu3X7sVpF9151/in/vfd3MvmN+mVFFFFFFFFFFFFFFFFFFFFFFFFFFFFFFFFFFFFFFFFFFFFFFFFFFFFFFFFFFFFFFFfBn7Tv7HVv8AFq4vfib8IdZb4ffFVrKWz/tOD5bfVbeVNrWmpxKrrLG6/L5m1mXj5XVVWvwn8I2viX4OfGqX4V+L/A2meEdfRrCQ6Zq0moPay38DvD/aGk3VlNFNbu0EkkkW2aVWkBWHa3lRr0HxL8D/AAL/AGk7nXfE3w511J/Eoht5BqLq2mxPK7ou3WIJI1jil5MS30Pl2c0hTzmtpG/et8B/E74j/s4DStY8QaTdeBPiRpFq+n6fLb2DW39s29q7+WmtWdz9ljurRkSSNr6FpJIdkbNsZP3v72/s4ftUeGfjxaxaHq1oPDXjy3tlurrSJJ0niuLdvl+16bdxs0N5aM3/AC1hZtv3W/h3fYFFFFFFFFFFFFFFFFFFFFFFFFFFFFf/1f38oooooooooooooooooooooooor89/2q/24PBvwNaXwR4Pmt9S8bhooZ2kV5rLSWn/ANX9pWH95LO33orOH95Jjc3lx/PX5W+MfAXxa+McPiPXjrs9klpLFd+JbjUIre5vJPKlSRU8QXMkkVjaxqvzQaPCzQ2/H2rZtaavNLDSvDfwNkuNRvNZuBcatBFLrGuWB/4mQ0u6lRVisoLeNv7G09mkVWvLiFbqRSFtbVVby29QufhtdftPeLNL8E/BzRb5bjQFgjs77U2aK90/TYmZrBlljaWPTtPiV/PWVfMvr+YlljWNvk/ZH9lr9kTwP+zB4dih0+aTxH4pnhSG81u9GZ3RVVVgt1+b7PbKqKqxL/dG5m2rX2JRRRRRRRRRRRRRRRRRRRRRRRRRRRRRRRRRRRRRRRRRRRRRRRRRRRRRRRRRRRRRRRRRXzj8fP2cfh3+0R4Z/sTxXHLZarZ7m0/WbI+VqOny/wB6GX+JGYDfE26Nsfd3KrL+IN18CPFH7HHjpbfxvp93rMt0v2XTNY01Gk1G8RLf7Oq2DNIsdxHLAPIudIuWWSOPElnI21pF821rTvAfxouIfBXhrVL+50jT57y08N313MRq2nPEiedb2U83kR6xZqrxrLa7lvIc7bfz41/e9J4W+GHxD8BaLa+Ok8Qw6r4Y1K/afSZbcxaTaRajtRd+j6nb/udO1BuV2XEMVrdYEcy+dugi/T/9mP8Abu0HxnrT/CX4w3n9n+KbW6WwtdSurVtNW9uP4bW9tW/48dQ4P7rc0MzA/Z5G/wBWv6ZUUUUUUUUUUUUUUUUUUUUUUUUUUV//1v38ooooooooooooooooooooooqlLPHBE80ziONBlmJwoHrX4x/tf/8ABQTXNSnu/g3+yrfW39q3TRQT+I5rhIEKTs6yNpTTfK8cXlyefef6mFVLK27bIvxn4F+F1j4X0zTfHXiPWZGs9SuZLez12KZbG51i8uPmuIPD81+yrawM3/H5rl3tmkwFt/8AppT8afFHQ/APxD1TQ/FOt6fa+B9Lsb2LSNM0awmvNIhuLJkjW3sm/e2d7fbpJXa8vPOjh80yN/pDeXFR/Ya/Yy+Inxk1K+8Rw2kWkeCbxoJIteuo/PEY27pF0y1mXyZbxd5i+0yK8dq3meXvk2sv9Gvw0+FXg74Q+GI/CPgHT/sVoshnnmkZprq8uH/1lxczt+8nlkP3nZt3/Adq161RRRRRRRRRRRRRRRRRRRRRRRRRRRRRRRRRRRRRRRRRRRRRRRRRRRRRRRRRRRRRRRRRRRXn/jnwH4S+JXhq98E+OtJg1nRNSXZPbzruU/3WVvvJIrfMrrtZWG5WVq/n1/bt/YW8f+ALCPxN4TjPiXwkt551xrBLJqNnA27/AJDCxrtuli3Fo9Q2+cql1uNy+Wy+J+Bvi9o+oL4D0v4e+ILexsYNN2eI7O+0mX+zzFbvDZ7NYgXbp88EsUkkcF38ske5IbqZdqXK+u/ED4RaB4rPiFfDjm6h8KD7JqcdlONevfD9nllj/ewMzaxoW6P/AFbbb+w2hlX5Nre7/sj/ALd/i34S6lb/AAg/aT1S08RaF9oa30vxBp93/aNxDaLD50c823dJc6f5ef8ASf8AWQsrrMvyt5f7iaVqmm67pttrGi3cV/ZXsaTQXEDiSKVHXcrxuvysrL/Etb1FFFFFFFFFFFFFFFFFFFFFFFFf/9f9/KKKKKKKKKKKKKKKKKKKKKK4fxr408J+AfDGpeL/ABpq9voujaTE0tzd3T+VFGn/ALM38KqvzM3yr81fiT8Xf2yPF/7Ura9pfw20+bS/hTo0Esks9xG7vrCwf655LWFluLxYlwy6fDtVtwkvpkhVoq+RvC+geFvidPrfjrWLqF9P0aW1a58Q64sT6HYbV+/dz/L/AGjexxqI7PSLKH7HH8i/vVV2ev8AEX9ojw94xjXSm0Gwk8I+M5Lq3j8Tam76x4wNnZuluzyxW0kX2O2nwFisbdbaNm+XzPL3s32H+yX/AME2r3xvBonj/wDaXtLmHw9pCPHo3h+6Z47+5s2l8yH+01WRlgjX7y2sO35ifM+bd5n7maXpdhomm2uk6VaRWVlZRJDBBAixxRRIu1UjRflVVX5VVa6CiiiiiiiiiiiiiiiiiiiiiiiiiiiiiiiiiiiiiiiiiiiiiiiiiiiiiiiiiiiiiiiiiiiiiqzpHMhjkUOjjBBGQRX4w/tb/wDBNvE+rfF/9lK0j0vWrq3uY77w/FI1vFIk4/fvpjKyrBK6bkaBv3MisV2r91vzh8BfGGx+FEk/gHSPB9lqWmeD4G1WbU75pvDXi2yaJ0W5t9OuWmZormKV3aW2Vp4ZsOyxqrNHXUeN9I8CaVDbfG/wrfnVdJ1HVVlg8S6aiWduHf8AeRrqf2RfO0LW4G+XzYbdrW6+RmhZfMZvoX4SftX/ABE/Zn0vRvF8mnyeJfhbrzyz3lvDGltJbRbysl7HZ7ttnJ5vy7rfdp14zBo2gm8zd+4vww+LHgH41eC7Dx98M9Zh1nRb8fLLEfmV/wCKKWNvmSRf4kbay16nRRRRRRRRRRRRRRRRRRRRRRRX/9D9/KKKKKKKKKKKKKKKKKKKKK+c/wBoP9pb4X/sz+DJPGPxN1P7Pv3JZWMOHvb+Vf4IIt3zdtzNtVc/My1/Pv8AGj4u/FH9sXxB/bfiy9t5NG00pf6D4NtpJU0uKyV/m1LXLxvIW3g8sFfMkZJpNwWGOKOVZG7XW/gf8MPhh420z4iftQ/E6OLUJdJ0258PaR4fE2lXtvL50Uyi0g8uD+y7SBW8tGuFVmzLN5astfJvjrUPi/8AFP4h6f4B+FvhprnQNRS70rw14fjistQtbS3ukSZvLjj82GG7ihniae7ZvtCyAySSRsrKn7l/sdf8E7fCvwY1BPi38XSvir4n3krXe+aT7Tb6bLL8zNGzKvm3O4lmnZflY/u1X7zfqNRRRRRRRRRRRRRRRRRRRRRRRRRRRRRRRRRRRRRRRRRRRRRRRRRRRRRRRRRRRRRRRRRRRRRRRRRX55ftkfsA/Dr9qOzfxXpoj8N/ES1VfI1SIbEvFj+7Deqq/Mu35Vl2tJHx99V8tvwBm0v9pf4GfGGfwF4w0/8AsvU7WJ7fUo54rBLTV7LUb3b51/PcKtvqMUk84XzLhm28L5kWzcn1Rofwe+B/x0+Ifh/xJ+zL8RZ/CPjiL7Q95o2tXD317BZLaRR20FszebDewQKPKaz3eY1uxjZW2bW4P4f+Kviv+y/46k+IXw61Gw8Papqt1K954fjiuP8AhF/EFhb/AOul05vmaKeDDefZyLHdW7fLGvzNbL+8v7Lv7X/wq/at8NnUfBN4bPXbAL/aWjzv/pVs33d6/d82Bm+7Kq/7yo3yr9dUUUUUUUUUUUUUUUUUUUUUUV//0f38ooooooooooooooooooor89P2wv28vAP7MmnzeFdGa38T/EW5RfI0wzrFb2nm7VWW9l3fIvzhvKVvMZfm+SP94v8AP74kX4+/tBfF2DxV4kF34q8S+LbScaXe3llMmnwT28XnTQ6ciq8JSDeEWdttvHuM0jL/AK1fpL4d6n4S+F3w5t9XtdW0e/tfAd4sTPZzKmnX3i50229xO8nmtdQ2LTef9ruI3haSMQ2cKxrLLL438KvhJ8Wv2yvifqmoabeXHiLxJe3q32ua7JM8WnOsrvb/ADfZvKW3g8gSKse37RIpRY4Yod7L/RZ+zX+yZ8Mv2ZdGux4YtIr7xRrJaXVdaa3igmuZWbcyRRQqkdvbK33YIVVV4+83zV9Z0UUUUUUUUUUUUUUUUUUUUUUUUUUUUUUUUUUUUUUUUUUUUUUUUUUUUUUUUUUUUUUUUUUUUUUUUUUV85/tAfs1/Cz9pXwgfCnxK0wTvAWksdQjVReWM39+F2VuOBuRt0cn8StX84/7TH7N3xJ/ZR8Wf234ju7l4XvI7nQtd0xmtrWO606J7i3lVGb7PFJu83dZ/u2jZh9lZ490det654/8O/FXwLrPjrx1rmk3jaqtvpfi27I83SbjVm3w2GrrbRx2sis0e1ZWto0urVVST/SY2lir5FTwZ8afg58RPDl9pD3WkeJdDsk1RvEPhyC4vlXTpXaOCeZo18m6gbC/v4WeNo38uTzJFaNf3W/Y0/4KJ+GfjgYfhl8W5LLw98RYpDaxtBKj6fqrptXdA6sypKzH/Vs22T/lmzfMsf6m0UUUUUUUUUUUUUUUUUUUUV//0v38oooooooooooooooooor8uv8Agor+174o+AOmaL8M/Al1b6B4k8aWl5P/AG9erKbfT7W1X5vKWOOVmuZW+SL5WWNiGb7ysv5S+Avg3rdroMviTxPp82vyeKLywkg0TXZfK1HWL+/SKSH7e0bfaJFnlBuYNPhkXzI9lxeXCRrFJJj/ABW/aL+GfhP4K638HPAWh30t7r4TSL3WrwRJPJDYXv2q7e2vLdtr2085ZIoI4/LVczSNLI7Kvc/sffsO698cNYn8R6VDHpvw7QtB/b91aR3f2u3ZpWmt9Kgv7NGeT51j+3SQq0LI/l7s+Wv9FPwt+E/w++Cng2x+H/wx0aHRdHsBhYoh80j/AMUs0jfNLI2PmdtzV6rRRRRRRRRRRRRRRRRRRRRRRRRRRRRRRRRRRRRRRRRRRRRRRRRRRRRRRRRRRRRRRRRRRRRRRRRRRRRRXCeOPBnhb4h+GNR8G+NNKg1vRNUjMV1aXKebFIv/ALKy/eVl+ZWAZfmr+fb9sr/gnzq3wiiXxb4JsxrXw7tB5f2mG1iF/oVq2/zPt4trdpr22XeG+1bXuIY02/8ATRvnb4MftKfCvw/8Mdf+DPjfw9faxoekX2qX2m6hpn+k38VlqMS2cywXNysX2VVXEvzQ+TMpeOaFG2tXoXjH4Gaj4u0O70vw9pqW09hqUH2zSNMnR7q93qs0N7YLIzta3uoWyCdYo5JbK948tkuEjir7z/4JvftkeMfiFrf/AAz18S9UPi3UtO0ptS07WY0nF1FDA6xyWGqLJGv+kxZH7xd6t93zHbazfsxRRRRRRRRRRRRRRRRRRRRX/9P9/KKKKKKKKKKKKKKKKKKK+Tv2rP2cNO+P/hTSprFILfxh4PvF1PQbu4RXi89dvmWs+5W/cXKgI/yttYJJtbZtb+ev9of4+fFCP9pbxhqHijR9S+Huspo1v4YstNuf9Pv7ey2LDIsOoNH9odp8yP5sLK0yuV+0KrfN9z/sr/8ABNyPxzN4f+JX7ROkXFj4f0q3iTSvDt/KZtSvERQscuqy/wDLKLao8qxj2rGuFb5vM839wNO0yx0XTrbS9NtorOztI0hhghRY4ookG1UjRflVVX5VVa3qKKKKKKKKKKKKKKKKKKKKKKKKKKKKKKKKKKKKKKKKKKKKKKKKKKKKKKKKKKKKKKKKKKKKKKKKKKKKKKKgdFdDHIAUYYIPevxu/ah/4JxaVHr158Y/2btKS31J0dtS8N2832D7Qr/em0m6X/jzu+u1Pmhk+6y7d0cn5QfD341/EbwL8aPhTp/hnT9W8Sa98O72XS7fQ5bJYdWeylcxyaeztHLcIzR718rdLHDuLR+Vlo1/oi/Ze/Z0j+GGoeKPjB4rsI7bx78QJlmuoRILltLsE/499P8AtO1WnkXhrmdvmmk+ZmbarN9q0UUUUUUUUUUUUUUUUUUUV//U/fyiiiiiiiiiiiiiiiioiyqpZjgL1Jr5F+JP7df7J/wquWsPFPxG064v4zsNpphfVJw/9xlsll2N/syba8z8I/8ABTn9j3xZrcfh+bxbP4euZ22RSaxZz2cBb/anZWjRf9qRlWvsmTwz8N/G97o3jw6VpXiC6sh52maoYLe7eIN82+2udrMu7+9G1ehUUUUUUVjapqum6LYT6pqt3DY2Vsm+WeeRYoo19WdvlVa+ata/bd/ZI0Cc2mo/Fnw80qHB+z3qXSg/70G5av6P+2h+ydrj+XYfFvwyHPQXGpwW2f8Av8yV7r4b8WeF/GemLrXg/V7PWtOclFurG4iuYGZfvBZI2Za6qiiiiiiiiiiiiiiiiiiiiiiiiiiiiiiiiiiiiiiiiiiiiiiiiiiiiiiiiiiiiiiiiiiiiiiiiuKh8C+CrbxTP43g0DT4vElxEsEuppaRC9kiX7qNc7fMZf8AZ3V2tFFFFFFFFFFFFFFFFFFFFFf/1f38ooooooooooooooooqlNFHcRNDMokjcMGDDKkejV+fPxg/wCCb/7P3jdl8UfDTTD8MfGmnOt1p2qaBm2SC6ibdE8lqv7llVvm/drHJ/tVw/wX+NGufFvQPiB+z3+0B4M0nxZ8cPhnDKH025gtzZ66m0LbXcfnL5aK7PH5rbV2q4kVfm8tTStLk+GB1LxP+zFqVhoFzYayugX3hS9mWz8K+KNbt4VkvYdBSSRpLG7WQSRK0f7tpIirRttaSvt74HfGXwp8ePh7Z/EDwkJbdJZJbW8sbkKl3p97A3l3Frcx/wAEkbD/AIEpDL8rLXttFFFFFfl3+1Mnwq/aB/aU8C/szfEzWls/C/hnTLzxZr1rNe/YoL9mZLewtPMV1bcu6SV9rK3l/db5ty/PeufsofC/4YeAfir8SbD4Q+EPFT3+tpD4G0+TWme3k07ZFC0stzc3SqzNtkn8pW8zdvVW27WXq/H37F3wC8Ty/CzS/CXwDjm1XxeIDrt7pus3UOlaDbxIkl350sMzxyy7nZIBt/eMv3v4a628/Yo+D3irwtq/hP4S+IfFfwa8L/Da/vM6pDeeTZajqOxft93J5zLNLHbLCkXntJHH8rrH8qszcjL8JP8Agpp8BoLbUPgx8UbH42+GlgM8dvrKo1xKr/Mu17mRpHXbhl8u9+b+793doeC/+CrWn+E9WXwV+1n8M9a+GfiGOGJ2lS3llilZvlaX7NOsVxEn93b5+7n5vX9YPCXinQ/GnhrSvF3hy6W90vWrSC+s51BVZre4QSRvhvmXcpH3q66iiivgj9tP9oXWPhvpPh/4KfC3ULeL4rfFO4TS9HaaQRJp0Fw3lzahK38O3O2L+9J8yq2xlr4is/8Agmz+0P8AB650u8+D/wC0Vqtr4gvpXEUJ0++i0551ieZvtMsM9zGkbbCu64h2sxC/MzKrfT/g74r/ALaX7Pvgvxj4i/ax0Oy8c6J4XtbIadeeFo/O1LU7ieZY5GaJfKVY40fdK7Qw7dvyq+a9V/Z4/b1/Z2/aRvU0HwjrMui+I3G4aPrCLa3knr5Jy0Mrf7McjNt+ZlWvuCiiiiiiiiiiiiiiiiiiiiiiiiiiiiiiiiiiiiiiiis68u7ewgkuryZLeCIZZ3ZURB6szVhaB4p8NeK4pdQ8L6vaazb20rQSyWU6XKRyoFZkZo2dVbawbb97kV11FFFFFYOta7o/huxk1jxBqFvplhbjMtxdSpDEi/7TyMqrXyNef8FAf2QLDxdZ+Cm+Jdhe6ne3MdqhtI5rm182Vtq7rqON7dV3H73mbV/iavlHxb/wVD8d23ie+8I+Bf2cvFmrahZ3D23l3fm28+5G2/NBBa3Xzf7O7/gVRS/to/8ABQOVHvLX9lya3tIhvYTSXG/b97+6v/oNel/A/wD4KA+LPGOu+CtE+NPwe1f4f2XxCmitdD11Xa60u9uLhPMt03NFEyeav+q2tJu+993cy/p/RRRRRRXzr8YPj14d+GWoab4L0jT7jxd4/wBcRn0vw3ppX7VOqfL507t+7tbRW+9PNtVcHbuYba+Ttb+A/wAaf2i/EmoaJ8YPjld+E20uG3urzwl4JiaxitYb1X8gvqMzeZeK2xl3tH5e6N1VVxX58aV8DvHfxI+Ks/hX/gn5498YW3hrwlcva694t1jXpRpM958v7q0it40afaud3yssm4fKse2ST9z/AIG+Bvij4A8G/wBh/Fn4gv8AEjWWl3rftp0Om+XFtX91shZt+1st5jNubNe50UUUUUUUUUUUUUUUUUUV/9b9/KKKKKKKKKKKKKKKKKKK/Hz9urSLX4E/tLfBT9rfw0Tp1zeaxF4b19lVVS4s51ZVeT5fmk8gyrubd9yP7uyvu/RPgL4W8AeGPDX9j2dx4n1TwCmqX2lx3ksQa71fUd8k11K/lqqzyvJKqv8ALHGsz/L93bzHhWw8D/Bj4jJ4n8W6lDY+NfjFNpOlanZ6crf2W+v2dlcXDSxq26SJp4gV3SN+82R/xM1fXdFFFFeb/FH4h+G/hJ8P9d+Jni2Ty9M8OWct3Nj777B8sUf955Gwir/ExFfmb4f+Hmh3vjD4cw/E/wAB6H4n+M3xt1CXxH4qTW7H+0V0bw5Zo8i28Mc/y27QKbazibb80m/du2/L9B+A/E/gD4jfGf4g/AzS/A3h25+Fvwls7IOTpsJgg8QXDyyTxQpt8nbFEPm2xqyyA7m+avAf2XPAnwG/acsfGvxn1X4U+F/DHgrTtWmsfDV1plvNpd7PZ2W7zrq9aGaOP5lMe3aq7WD7t3y19HeCfhJ4I8Q/C2z+JXgTxj42+H2i65ZLqsIutclv0t7B0MitJa6q2o2qxyxESMrLuVcL8vzLWH4a0b9rgW3h7x94T8Z+F/i74blsYr7TG1S0u/DF7NFeRKyn/Qllt/miIZfOt/lY/djruvDXi7wn+0Rd33wu+PXwevtE13TIneaz1/TE1DSZUVhuey1NY2t5V5T+JJP9n5Wrw/45/sH614q+Jn/C/wD9nD4k3nw68cLZwRRRR5k0u4W1iSOCLarfuoGjjVXTbLG2N3l/e3cB4H/4KBfEH4K+JbX4Yft3+C7jwdqEj+XB4msYWl0q82/8tWWPcu3+81u0nzH5o46/VLw34n0Dxhodn4m8Kajb6vpeoRiW3u7SVZoJUb+KN1+Vq6avMPi18UPCnwa+Huu/E3xtc/ZtH0G3M8uOXkb7scUa/wAUkkhCKv8AeIr8wb34QeEtU8FXXx6/a48DJ46+K3xl1G0tNE8LyzPC+nQSt/oGmW0q/Nb+RBme8n2rtw+75g2/7J8A/snaN8Hpteuvg5438T+H49WsprW0068v/wC2NI0+dv8AV3EVrerK2+Nv703zLlWrmvghafFz4S+PdZ8M/E/wNHeN4yvXv7jxnoF3NPYXdwkW1Xv7G9meawby0C/ud1vuwq7Vry/4/wD7EX7Nn7ZeiN8TvhfqVjpXiednMPiLQXintbmdT8y3aQt5crK33nVlmX+823bXEeIf2ovG/wCwRd+A/hD8bPDuq+LfAMWmW9q/jjzmnuJ79t0k37tv+WcGfLWKSRZvLXcu/wC7X6WeAviH4L+K3hjT/HHw91m313Q9SG+C6tX3of7yt/Ejr91kbayt8rLXolFFFFFFFFFFFFFFFFFFFFFFFFFFFFFFFFFFFFeH/GP49/Cr9n7wy3i34s+IYNEs8HyYmO+6uX/uQQL+8lb/AHV+X+LatfFvwt/bY+JP7WB8U+Hf2ffh7qXhiwk0y9XRfGOtJ5mnR6pGB5KXEUccka9T92SXawG6Nl+WvDb7/gnx8UfjvDpXjD9pb46at8QINZmhdrPw0sJ0u1Z9y+fDJNIlv5CqBuaG1Vufut96uFS8+Ev/AATE+Mnhxvh38R/+Eo8D+MZ/7O8VaBc3tvdahpzp80OpxraKm1Y8lWVo1Zlyvzbl8v8Ac7StS0/XdNtNY0m5jurC9iSeCeFleKWKVd0bxsvysrKQytXQUUV4n8YPjn8KPgF4fHir4reJLbw9p7vsi83zHlnf+7DBGrzStz83lq237zV8BfG/9qX9r/xv4is/Cv7GPw8GueGvEWkW1/p3jC4hYwSJdL8zxtceRbwSRNlfLuNzcbvL2stedWv/AATe8Z/Eu9t/HH7b/wAVtY8WajdXFpDFp2jM72sTysI1RpGhZUXc+1vLhiVeW8z5vl+p7L4ffsSfs+arf+E7HQ/C/gm9trZJLHUZp7K81d7h1lWT7Oly0955lsqJJ8ysrbvlVtrV5X4m+KHibxvoPw78TaBrXjrXPFvgrUZTPqfhHwvqCaTrll5u14ru2v8A7Has08SRszKzRwyF/LbbXoHhnw18SPE/7Skvxx1TwL4v0Hw/r2lLomo2OsaxpEenRWuwfvpLGG4nk77tqsrK2/8AvMreR/G/4b/GPw78EJv2Z/gN8Ip7bTPD93FeeE9eufFFlNdJcWF3/aSy20EzfaPN+V1iTd8qn5tqiv0G+AnxRh+MPwt0bxpPGbXUmVrTVrKRdkthq1qfJvbWaP7yNFMrrtb+HDfdZa9xoooorj/Gesal4e8G654g0PTpNY1LTbG5ubaxhH726niiaSOFf9qRgF/Gvgr4QfDLx94akbxTHrtnrHxf1LXrDUfiXaSwRO76bqNv8umWjzfNFbWcTh4PLk2yNDIu5vmjX5z/AGodW+InwD+CN18BPCum58ZeNvEE/g7wZfo6fapfCl46XUdvHPu8z/RmmFjtk27chl/hZv07/Z4+DuifAX4QeGvhPoIQx6DapFcTJH5X2m8b5ri4ZdzfNLIS33m2/d/hr3aiiiiiiiiiiiiiiiiiiiiv/9f9/KKKKKKKKKKKKKKKKKKK/K3/AIKxWWo6n8GvhzpujKp1C68eaTFb7iq/vXgulj+9/tEV+m2oX9npVhcanqk8dpbWsbSzTSOqRRoo3M7M3yqqqPvNX5kfF7wlq3ww8BaB8WvH5guPEnif4seG/EeoSQN50Wn27XEVjb28Uv8AH5FiixNJ/EzPt+Vq/VOiiiivhr486pZ/FH44+A/2eLsp/wAI/pcbeOPFXmEeUbDS5dunW8u75fLnvcSsrfwwf71eDD4y6ZpHw1+LH/BQe5Ob7xHaP4c8DQSpl106zme3slVPvbr2+L3Mq/wxhP7rVxvxLsNb/Y1/Yj0f4O+FhLq3xd+Mt59glmBL3Fzretqv2+bd95mjQiCJv73ls38Ve32fwk0n4VfCv4W/sMeGbh3k8VQ3EniS4gJVzpNqv2jVpdy/Mi308kdmrfwxzHb8yV6h+0hrCavqHgP9lXwvZl2+IM2NUitx5aWXhbTdjX+7b9xZ122i/wDXU7fmC1vftN+OPEHgnwZ4f+Hfwz1CPRvGvxB1Wy0HRGjiVzaxM6te3UcW3bttLJJH3Mu1W2f7K19D654i8P8AhK0s5vEWpQ6fDeXVtYQPcyrH5t1dOIYIV3fekkchVX+JjVLTvBuhaPd213okT6dFZWjWMdlbyvDYJEzrJlbNW+zrJuH+s8vdtJXdtNeDfEP4nfAjxX8RJf2VPjBpokvPEFpHcWVtrNoBpurB87ksp2+Vp4m/h+WRW/1eWX5eQ/Z+/ZK0T9kzxJ4v1zwb42v4fhzq0LXH/CPagyvZ6bOjeZJdJdM25VWMFfmXdtx5kj7FavzGuv8AgoJ+1r+zR8Vo1/aFgs/HfgLxWn2/Sp9OW1iim0uVt0N3plzbqvmJ5ZH7u4+bpuZGO6vrXwR8SbT9unxnb/GXxBZT+GPgB8JnbUYYtY2QtrGuQJ5jXFyqySxrbafH823cy+Yfm3fMsf0D8CbO++NnjC5/a38dQtZ6W9vPZeCLG6Gz7BorN++1KRW+5c6htDbv+WduEXc25q6X4I+OvE/x58c658XLC4ns/hnpom0bwzCGKJrBWVfteryL/FHvjEVpu/hEkn8dfXjKrDaRkGvnj4afsz/Cj4Q+P9d+IHw0sJ/D0niWLZfaZaTumkyS71b7Qtn/AKtJeNu6Pau0n5fmrjv2kviv8MvB01l4A+P/AIWkuvht4yjW0m1y4iS50i2vHdlW3v1/1lvu+Rop/u7j95Nm6vhiH9jj9on9kb4lQ/EX9iXUx4p8Ga1dRHUvCWpXiRp5MrfeWWRkjdVX7su5Zo+P9au7d+j/AMOP2mfgX8XvFGueCvh54ttdW17w5PPb3tj88M6vbv5cjRrMqeaisPvx7o/9qvoOiiiiiiiiiiiiiiiiiiiiiiiiiiiiiiiiiivzH/ag/wCChug/DHxbF8FfgJo//CzfipeTfZRZWu+Wzs5/7kzQ/NLL/eijZduD5kibdrZH/Dvbwf8AGT45f8NC/tD3lxqOo6pp2m3V54RNx51nY3/khZoGuVbdLaLIh8pF2qzA7mZflb6mf4vaJqXgvVNB/ZU0nSvH2oeGbuLRJNOsb23stN0xmRm3Ty/d8iJRtZLdZJN3yqv3mXivhZ+yzqlh4B1zwV8Zddh1DSPEcDWx8L+Go30Pw9pcDz/aJIrRbZlunZ5CfNlkk3SKSrLtZt3MeIvhn8AP2ZNW8LaDb/Cvw9YfDXxcJdC1PVjZrNdWV7dYW0F7czb5HtLnLwM8jfu5Cm5tr/LnfAm91L9l74p/8MneMriSfwTr3n33w81O4YtiLd5lxokrt1ltt2+Dd96M/wC6q/otWbc3MNtFJPcyLFFErOzMdqhV+8Wbstflf8T/ANvPxx8TPGV78F/2E/DB8feIoN0d54hlH/Em0/8Ah3xszLG+3nbJIyxsw+VZaT4d/sB+DdPW9+OX7c/ilfiZ4uCfaLubUrqSPRdMiibzNq7miV41/wCmirDtO1Yf4m/Q/WLzxDb+GNV0X4S6RZpqujRQWthFqSzWGlfOiMvlyQxMzRRRn/liu3cPL3Kytt+YtN/Z98SfEuV9J/ai+KV94l1q7ga4n8MaBfPoejQWsreWu2K0aK+uI1cFfNmm2s3y7a7P4U+D/hN8Ffi1dfBzwd8P9M8HxXGjwapo+oWsS+fqixMbe/SSVl8xpbbMLNuZmZZg396urg8R6pP8YfGPwW+JTi90LxVpqaj4f82NI1ls/K+y6rYb49u9oJNkvzfvPLuPvMqfL8FfsraZe65pH7RH/BPbx1qk8I8NPqNpoMl0zNe/2Hq3mrFNu3fOsW+GX/tsF+78qt8LeMPih8VP2ZTp8Vrt+Pv7LmrwSTWLbme9bS0eH+H5nj1CxMqfL/rJBuX+Gvd/BHijS/Anxv8ADHxU8JSAfDP9peztp3+b91ZeKVtfOgk/uq2oWyGJl+81xCN3zNX6J0UUUV8lftAa5rq/En4HeBdA1yfQ28Q+Kpbi8MLsn2qz0jTbu8ktZNrLujldI1Zfu10f7PHjK8+I3hKXxF420qy034iaNcXGgeII7WLY0Nxp0z7UVm3SeRLG63MCszLtmDL1r4u/bJt7PUP25v2TdNv5D5UWo6ncBT90SxNbyRn/AHmkQfpX6x0UUUUUUUUUUUUUUUUUUUUV/9D9/KKKKKKKKKKKKKKKKKKK/Or9tl9O1P4pfs7eF9fYR6Vb+J7zxNeSP9xIPDNi95Izeq7Sflrq/j54u8LfFq98K/BKxv5Do+t2aeMfEqxq6unhXTmWbypE+WRft0/lQbNu7yxL/d2t5d+1nL8Qvit+wt401zxJpUXhrxNBFF4kstID5vLPTdNvYriP7Su7/XrAhaXaqqrHy/4dzfoZ4M8U6b428I6H4y0iRZLLXLK3voWU7lMdxEsi/N/umuvoorz34keP/DXwr8C698RvGF19k0bw/aS3t1IPvbIl+6q/xOzYVV/iYha/InxLeeOz8Iwb2N7X4zftmavFaRxgMX0Xw3sCrF/uWmnv8/3W3Tlm+5Xt+saf4a+I37UPwx/ZQ8B2CN8P/wBn60g8Qa2v3ohf29v9n0e1Zu8kW8Ttu+9k/wASNVH4Z3sf7Uf7eHjH4mXr/a/A3wDiOi6JuH+jtrd1lb26Vvus0flyLu/uiBv7tfR/wAl03xlf+Mf2q9ZuI1tvFTSWeiTTMESz8L6S7xwvub/VrdzCW8kb+68e77le9aZ4V8F3/jGH4w6YU1HUtR0eDTbe9ikWWFtOeVrpfJZflZZWcNu3NuVU2/7W5qXhDwrq/iHRvF2q6Tb3et+Hhcrp15LGrT2gvEWOfyX+8vmqArbfvYrnfHXwx8N/EbUPCl54i82WPwbq8WuWlupCxSXtvFLHA83y7m8ppDIiqy/vArNu27a9Urznxj8NfA3xEtbK08c6Haa1Dp93FqFot1EHe3uoGDRywyfeR1YfeVvu/L92vhP/AIKg6xHpf7Pn2fS/FGp6N4l8Q3I0XS9N06fEWsf2jiO5t7mBvleLyNzeZ8rRtja3z7W/E7w74X179tf9oO9+HNpo0Eer+TpejWc+nXL3Oi+H9D0REhubiFt3735YUWBf9XI0z/xMjV+z2r/D3QPiN4n0P9hn4UW39m/CL4ZxWdz42uYWx9sfPnW2j71+9Lcyfv7xvvbf4lZtreoftE6jqPxY8X6b+xx8NpH06z1G0ivPGd/afIul+HM+WtlGy/Kk+oY8pV/hhDtt2/MvcfFLWrzw83hf9mH4ExrpPiDV7JI/Ptwvl+G/D1riGS92/wDPXaPIs1b70x3fdR64H9pH9rz4U/sPaP4C8IarYXetpehbWO0t5w93DptmnltdSNM371t+1f3jK0jb23fK1fQfwW+P/wAIv2hPDY8TfCnxJbazCArXEAby7y2Z/wCGe3b94jf7y7W/hZlr1DxR4Z8P+MtBvfCvivToNW0fUo2gubS5QSQSxN95WVvvVyPi7TfF3hz4cXmn/Bmw0467pdqkWj2eol0sD5CqscMjRtuVdg2q38LY/hr8Sfid+z5cftOeKdY+K/wB0a9+Dv7SHgmZLrxF4YuJGtVubht3l3theLtjZpWU7ZV2xzfek27vMk9E+Cf/AAU+8YfDTWovhJ+3H4WvvDes2ZWP+20s3iZ1+7vu7NV+Zf8Aprb7lb+GP+Kv2M8E+PvBfxF8O2/ivwLrtp4h0e65iu7KZJ4j/s7l6Mv8St8y/wAVd5RRRRRRRRRRRRRRRRRRRRRRRRRRRRRRXE+K/GXhXwF4f1DxT4v1G20TSNMj8y5uruVYoo4/9pm/75Vf4m+Va/OX4yfF34v/ALY/gPSdC/YO1y1HhbVr2703xL4llkewutN8pYmWKOKZVuFWeOTd5kMbN0XcnzVF+yh8FvgX8ILjxh8Kv2etRTxL8XdJ05o9Z8ZXdi11YWF7KyqtrvWRVVt2ZPs0MjM3lnzpNy19feFf2ZPh7oXhfxNoWtve+IdY8dW/keI9durmWPVNU+Vlw08LI0ESqSsUUOyONflVa9J+HPwx8CfCDwzb+CvhnoVt4e0S1OUtbVMb3b7zyM3zSSNtG55GZmx96rnxB8JaT8Q/COs+CNQvJbZL+HyzPaS+XdWkv+shnhdfmSWJwskbf3lFfNHwm8Wr8Y/DfjD9l/8AaItIb3xx4Zg/s7XYGTy4NZ024XbbarbL/wA851wzbfmhmBX5flrxNfCNz8RdJ1r9iL41axcReNfCiJrPgXxUxxdXVnat/oF/G67d17YtiK5VdrSL838bMv5s/tN/8FGf2u/D+m3f7O3iDT7fwH4w0MtY65rNi7i8vdq/LNattVbaOeMiTfHuZsho2jX5a++/2N/DngbQfhXr37OHxn+Ikvjq68a6LB4nmmku7iPTZNE1b/Q2isrySRJmVZE2z/6r5pQu371fSnjHU/AX7Fnw60f4e/AL4dyalrviS5e10PQdLjbdeXiqPMuL27beyxxLhpZ5mZtuF+6vy/Ungs+LLrwdo8nxEgs4vEktnCdThsmd7NLpkHnJC0nzNHuzt3Vy/wARPinpfw61nwVpes2FxLb+NdYXRYrqIAxW11LDLJb+d/FtlaPYrL/ERXi/7RHhXX9G8efDX9oDwNpF3rur+DdSbStTsbBWe4u9D1sC3uNqL/rPs03lXKq3yqqu3y/eq9+134Z8WXHw7svir8ONz+MPhXejxJYQquft0NvE8d7YNt+bbc2jyLtX7zBKvfHXRdY8b/CTSviZ8NLVrjxT4SlsvFWhoDtluPKXdcWW5f8An8s3ltv7vzj+7XxZ+1HeWOial8K/+CkfwYke407TRZ2/iUQr8154cv3CsZY/+esDO0TK3zKxTd/qq9W+KF5p/wALP2lfhx+1l4TurabwH8VbW18JeIbiIjY7Xn77R9SZvusu4LE0jfdjwv8AF8vAa98PNVg8U/Fv9i+G9/siLxRD/wAJ58NbgtsWyvYrgXE9rC//ACz8jUEEqxx/MsLu33a+5v2dvjHD8bvhXpXjSaA2Gsxb9P1qwcYlsNXsz5d3byL/AAssgLLu/wCWZRv4q+gqKKK+Bvj3eHUf22v2YfDsXzraDxfqc4/uqumLDC3/AH05r0jXvirZ+GvjB4duNBk06+8J+JdRn8K6/cRKiXWneIbdPMsFuJF+ZlnXdbeXJ91mgaP5X+bw79ubw7/Z3xM/Zr+MK4Efhnx3aaVdEhfkt9bZI97N/dVoAv8AwKv0iooooooooooooooooooooor/0f38oooooooooooooooooor4I/aPu9HtP2r/ANna88SQRy6Vb2vjiSZpVUpHs0qJmZlb/pksi/jXj/wG8Sat8SvFWl/EDRID4f8AEPxuup9fv3+7d6Z4H8OulnptpGv8DX0jR/vF27llnaP5kRl+gI9V8M6V8Sb/AF74sacTrHxluk8L+HtI8n7Ref2DYQvJI9yv/LKKRnmuZ/8AnnG8SyfvF2r5H+zT4puf2YfiTd/sXfEq5NvoZeW++HusXbqqahp08pkbTWlb5WubaRyqr95l+6qr5e79M6KK+Af2mLqH40fGX4e/siQ25vNJu5F8WeLsDciaRpb7rS2k/wBm7vVRW/i2r/tVz1t4ptbbxJ8Uf23/AIk2v/FM/Duz1HQfCFrHtZnsrCUre3sf8Pmahdp5UTfL+5UfwtubwLSdW8Wfsg/sPat8XNWtJJ/jZ8bdQ+1HKZun1fXmdrSLbt3f6NATL5X8M29f4q9j+Gvwhm+Av7PPw7/ZRW4c+MfifPOdemtG2zRWsq/aNauPNX/nlAVs4pfveZJEy/3a+5/EHwy8LeJPhrdfCV4G0/w1dWCaW1pZlYcafhY2t1+X5I3iBibbtbaTtZW2svTXPh+FPDsnhjQbhtCgS0NnbPZKiNZps8uMwKyvGrRLjarKy8D5ak8O6Jb+HdD0zw7BcXF3BpNtDapLdytPcSLAixq8srfM7tjczN8zN81dRRWDqeoWGi6fd6tqdwlpZWUTzzzSsESGKJd0jszfKFVQWZq/m0/bK+I+lfHPS9T+Ovju2ubzT/EbS+G/hRoAaWKWSCKdVvdfmiXa3zMoSKNv9YzIrKypur7s/Z0+CF5+w1+zvbJp2lx6n8ePitLFZ2lqfn8u9lRmht2Zfu22nx77m8k+78r/ADN+7r610bSvDv7G3wGFnaJN4o8RXt1uPP8Ap/iXxNqj9d3/AD0nlP3vm8uFdzfKlP8ABnh+P9mX4Taz428Yh/FfxE8V3a32rm0GbjV9evWWO3sbTd92KJisEC/djjXzG2/O1d18FfhhqHw+0bWfG/jqb+1PiD4ykXUfEF3ArOokRNsNhaL977NaR/uoF+83Mn3navxVj/ZD+Pv/AAUO+O3iT45fFNLr4ceB2u2sbCPUrd/7RFlZu0cdvBaSbdrLg+a8m1fOZ2VX+Za+xpv+CUHw88E2drr3wA8feJPA3jfS/mt9YNylwJG/iWaKNYP3bfdZVZV2/eV/u1wHg7/gpP4j+BXxP1T9n79sqGy1PU/DsscEvifw5++hLOiyK1zaqqfNtf5jCqsrfL5O6v1t8D/ETwV8TPDtt4t8Aa5a+IdFuxmO6s5VljP+y237rL/ErbWX+JaT4g+FdR8Z+EdV8NaVrl54ZvdQh8uHVNOZUurR1bdG8e5drfMPmVvlZSV/ir5y8P8Awq8dfFrw5qPwq/bH8IeHPG+n6Yqiy8QW52NqG7cu/wCx+Wsllcqo/etDNt3H938tfFPib/gm98Ufgb4im+I37C/xGu/DN6x3y6Hqc2+3nC5bZ5u1o5V/hWO4jb+95ldV4O/4KKeOPhNq0PgH9uj4c3/gLU93lx6/ZWzzaXc7P49i+b/31bySruP3Ur9K/h18WPhp8W9J/wCEg+GPiiw8TWIAy9jcJMY/9mRFbcjf7Miq1eoUUUUUUUUUUUUUUUUUUUUUUUUUUUV85/H79pv4O/s1+GpPEXxS1yOzmKs1pp0JWXULwr/DBBu3N/vttjXPzMtfi9LpX7Qv/BUvxh/wmPi6aT4c/s/+G5nlQynCFIt3mPHu2rc3O3KtK37m3XO35tyyfoh+yFrFrrdi/gX4A+BB4W+AGlWlxbw65qHn2+qeIL+XarXdonyt5XXdPJ8zcKuzZtX7F+E3wq8A/BfwTZfD34b6SukaNp24hR88ksrf6yeWRvmeV2+8zf8AoO2tTx18RfAvws8O3PjL4ia9beHtGtx891eSLHHu/hVd3zO7fwou5m/hWvzg8M/t8eP/ANpr4xWXwz/ZA8Ix3nhvSLqC41/xJrgeG3Fgsv7xYYl+aNp1BWJpN0jc/uV2sy/Wvxy0Pxd4J8QWv7QfwwtptS1PQYFt/EOjQDLa1oas0jLCn8V5aM7S2zfxZkh/j+XiPjJ4auPiv4c8I/tWfs03cOoeNfC9t9u0pkOItd0i4Xdc6Vcf7Mq58rd80NwP4G3Mp490PR/2v/gx4X+MHwa1I6L410Fv7Y8L6jKuyWw1OL93cafdr/zzkYG2uU+ZeN21tq7vjb4/+ALX9r/4PQ/tJ+BvCcI+LXw9iu9G8U+F72HzWuBAjR3+myIv7zzYt5ls5Y2WTaRt/ebfL/Kb9mz43+DfDPxG+EniH44XcXibw74DvJ9KTSry0Uf2XaXTtcQ3sLr/AMfCwXLvIyTLujwNu7cvl/122V7Z6jZwahYTpdW1wokiljYPHIjDcrKy/Kysv8VbVc7qmladrUaWuqWcV9DFNFOqTxrIgmt3WSJ1Vv4o3QOrfeVgGWuirkYvE+iS+J7nwSl7GdatbWK/ktCSHFrO7xxyr/eXzI3X5fu4G7buXdyV34+ktPixZ/C2/wBGngt9S0qXUbHVS6fZbie3lWO4slX7yyrG6y/7UZfb9xq+e9C8H2Oi+NviR+zJ4r08J4E+I1te6zoHG6DZfr5etWC/wo8VzJ9qiT+7Odv3G2/HX7OfhAfE/wCB3xW/4JwfFvUEXxb8OZJbbTro87rB5VuNOvY13bmWCco23+GN44+9Zg8RfFD42fAHTvH0dq6ftCfsn628eo23zM+oxWq+XdpuX5mW+tkLfL/rJI3Vflda+gNJ8V6P8Mf2gvB3x18BXK3Hwm/aXjtbW/YMqxWfiPyS1hc7f4Wu41MEq/8APYFm+batfpvRRRX5pfCzUfEP7Qn7VPxK+Ong57ZvDfw+0aXwT4Vv5laa0u9Ud/tF7dfK2544pQkTNGyrJGRtb71aWs23w0+KHwun8Y+MLSbwxqXxfgg8KeIrm0b/AEXS/Elg729pcTRt8yTW18nkQT/K27yFk+XY0fz18f8AWfE/jb9kHxT478fa8/8Awm3w0n0XRfEWlZzax6tomtRN/aEK/LskvIJRIrqu1o3C/wAPy/tBRRRRRRRRRRRRRRRRRRRRRX//0v38oooooooooooooooooor86f8AgoIf+EL0T4X/AB7ktxdad8O/FVudZUorj+xNWR7G/Vlb7yssix7f9qvN/EWm+KtE8c3+g2E8dp4u/aI1qLQ9FbS5kddH+HugxfvLq2ZfliaS2eSVVVvlknTb8yba9t+AmnaP44+MPij432/k2/hvw8v/AAgPg+B2G1LfS5St/cQ/9d7lPKTb8zRwDd1+XO+NsPwW/ay8SePf2ZfF1nNFH8PtNs9YuvE0TpHHouoT72jRJW+7IsA8x/m8toy6ttZa858HftPeI/2Xv+EZ+HP7TWrx+LPA2qWkA8OfEzTI3msLyDbtji1Pa0uyfaobzY5JFkUhm/jkr9KNF1rR/EulWmuaBewalY38SzQXNtKs0EsT/deN1+Vlb+8tVvFnijRPBPhrVPGHiW6Sy0jRLWW7u53PyxQQIZJGb/gIr5F/ZZ+H/i7UfCXjH41fEQy6X44+MN09+xxtuNL0jZ5OlWaq33WggPmbf+ejnduYV5z8R9BuvH/xb+GX7HHg8JP4D8A2Ona74yc42y2tgyrpWnzKq7f9JlhEsqfxRgN90fN2Qjsf2jv2rTqEyi48D/s+O8cbn5oLvxfdIrSf7Lf2bBj+6yzS/wCzXR/s5R6h8VfG/in9qXVpN2m+I1/sXwlbkf6nw/YTPuuvZ9QnBn2/881i/wCA+3fD7wHqXhnxV448ZeI9VOq6j4u1JJIcBljs9NtYlhsrSNW/u/vJWZfvSSO1ezUUUV+b37V/i63+LHie5/ZutdV/snwP4fs1134na0r7BYaMi+dDpqyL92e+2bmX7ywjdtZW2187fsreAbP9pn4y3v7avj/SY/D/AMMvAcH9lfD/AEydFht7ew0veq3bL91Ug+dv7qzE7W/crX3p8HB/wsnX779qDxUTDY31o9p4ThuB5a2Xh/csjXrK33JdSZBOzN923WBfl2vuo/Cy2uvjr49j/aH11ZE8L6Uk9p4Is5V2B7eVfLudakjb5t959y23fdtfm/5bNX1VcWNjeTWU1zbxzSWUnnQM6KWifY0e+Nv4W2Oy7l/hYr/FW1RXzF+1r8f9I/Zq+B2v/E6/2S6hAn2XSrdz/wAfOpTqywJ/urgvJ/0zV6/lt/ZN+CHiP9sD9pGz0LX557y0vbmXWfEl6T8/2VZPMuGaT+GSeRxGrf3n3fw1+5/xg/Yg174LSav8b/2GteuvAXiSwhe7u/Diu0+kaqkClmiWCTcqyMudqtuj3YVfK+9XCfszf8FdPhp46ht/Df7QsMfgnXcBBqVsrzaVcN/tL80ls3+95kf/AE0X7tfrp4a8UeG/GmkQeJPCGq2utaVdjfDd2U6TwSL/ALMkbMrVyHxH+H0vj3TrK1tvEWr+FbzTbsXlvfaPcLDKkux49skckcsM0W1zujmjZenpV6y8ISaz4PHhP4pNZeMjKJUuWmsES3uYt7eX5lszSx7vL2K38LMGZVVTtX83/jL+wB+ypYeN9Kuvh343m+Bfj7XjKdIXTdRWBLmWJl8zyLSSRZDt3j93byRrz92udlH/AAVP/ZtAht/7I+Pvhe16Mw2aoIF/vfNBM0jf9vP/AAKui8I/8FZPhVa6n/wiP7QXgvxD8J/EMXyzxXlq9zbw/wC9tWK6H/gP/wACr71+GX7RXwL+MgVvhl460jxBPKN32aC6QXgH+1bNtmX/AIEte50UUUUUUUUUUUUUUUUUUUUUV8ffG39uX9mb9n6S40/xz4xt7jW7fcH0rTB9tvw/9ySOP5Ym/wCuzR1+V3jP/gpV+03+0jr1x4A/Y48A3On7/lN95A1DUERztWWT5fstmv8AtSb9v/PRa7n4Gf8ABLbxN4o13/hcn7YWvT+M9bm/0oaLDetctcuq7o0vdQkb5l/h2Qtt6fvNvy1+jHwe8K/HnWPF0Hi34ipZ/DvwXo1s9lovgXSDBOoi2+Ws2p3Ma+WzKv8AqoLf93Hx8zMG3fW0cUcKCGNAiIMAAYUL6VyHjtfGX/CIay3w6+xt4mWznOmf2gHNmbvYfJE3lsreWzY3ba/Af9q79hD9q/xX8PPEn7QHxz+Kdh4l1jwzZz6jLpMYmSzt7WJfMmS0ZlijRlVfurCvmMPvM33vBv8AglT+0fa/Bz46SfD7xFIkOg/Ev7NYNM3HkahEX+xNu/uyNI0Tf7To38Nf1V18j6ZoOo/s/fFGX+woXk+GPj+93y26LldB166f/Wxhfu2WoSHay/dhuiG4WZtvO+IbYfsz/FW7+I1ni3+GXxEvIh4iiHyxaNrkuIYdVX+FYLttsV438MnlzN8pepfixoE/wM+I5/ad8Ko50O9hisfHljChfzrCL5bfWFjX5mn0/P737zNal/4kXd+X37ZPwI8Ofsz/ABhtf2qfCnhuDxV8IvH4lsvFWloqvDGmqL++eCRf9Us+fNgkVv3dwAu5VZFr7Z/Yv+JVx8NdXsf2YPFmsNrPh7U9PXXPhrr03y/2xoEq+d9kZv8An5s1PzR/e8v+FVVd36e0UVirY2a3yalPDGbtEaJZii+aEdlZkVvvbWZA232HpWmyKxDMASvI9q+TvHOuTfGv4QR/Ej4LSuninwZqT6jp9tcp5cqalpLy297plyn8DTp51rLtb/lpuVmXazfH/wAdBoY1j4V/8FMfgtO8unWCWsHiuGFdz3Hh66Pk3DyRr96ex3tHKv8ADtH3fJr2H4gW9l8Cv2pPDn7RWlagLf4ffF2GDw94mdWBtU1LZu0fUGP3Qsm37O0n3VyN336k1v8AZz0XVPDfxU/ZRsrhtM0PxWreLPDE0e7/AIlF5LcK00MO37kdtfRxzqse35bh4/4dze4/stfF7VPit8LYo/GIFv498H3EugeKLXKhoNWsP3cz/L8uyfAlVl+Xa3y9K+oqK/Lz45/Hzx9+0D8Rb39k39lOeOWN0a38ZeMUHnWeh2spMc1vbv8Ade7ZMr8rfKx2rtZZJIvoXxD+z4nhn9nPTvhT8ANSufC994Ligv8AQLm2mb9/f2ZaZVu9u1biK7kLLOrfK28tt4WvILP4keDvjN4D0T+2tBi0Lw1+0BYz6VqF2rssuneLoEMK288bNtWVvKeOCXasnnW8atu3Rbfiz4tQTeNfg14w8T63O1h8Rvijrvhz4aeKdDSNfIl8TaNqEXl30Tbvl8+xj3Kqrt2sPm+X5v3wooooooooooooooooooooor//0/38oooooooooooooooooorzj4nfD/w/8VfAHiH4a+Ko/N0rxLZT2M+PvIJV2q6/7aNhlb+FgK/CP4H+NNQ+CHxTuf2af2gr6Lwt8UPDOlz+GfBXjS/eWSyt9Jv51Zf3XmeXu8vc1nK23bxbyMqrtX6k8VXngX4ZfEyfTby0ls/g3+yLoNvqIgJ/5CnivVIVktNzN8ssvlTb1b/n4m3N96uUh0rXvB/7IOj+Binm/F39rbWXnvMcyxxa26zXcrfLuWK009gr/wDPOR938VdP4o+M9rYfFzxL8NfANhA/wJ/Zq8HaiPEumMiSWWsXv2Vo7bTZPMV1bymQbd3zeYku7d8u75e8E/EfUPhFp/gbUvg3460/4L+MviDpv/CRXPgfxLNLL4LNrPLMsLwTyebJYS3aokqI0ka7Tt8xfkVv0M1G4+Lf7Sl58OfhX480i10PTtOSz8T+Pjp063enXBinaTTNKgl3Ossd20YuZ13NthCLubeu77e8feMdE+HngjX/AB9r5KaX4csLnUbgp97yrWJpG2/7W1flr87PCvjrVPgB+ylqv7RviXRd3xl+Mtyt1FZkPJcXurapK66LYKjNu2W1s8a+Uu3bGj/Lu3Vtat4U1j4J/BDwV+yf8PLp5Pib8WZZ11XVM77iLz1WbxBrUzf3olcxwfN95olVm219W6J4s8PeCfiF4a/Zs8D6LI8eleH1vp5EfZb6Xpdv/odkv3fnlnkQqqfL8qPIzfKqt9DUUUV8+/tBfF+T4N+Cv7S0Sx/tvxVr1wmleH9KU/PfardfLCn+zEnMs7fwxqWr8jtZ8A618ZvH1p+wx4F1uTUreK9/4ST4xeLYPvXuqO/mSWiv93bGwEUUf8LBPl/cy7vv/wAcaHpHxK13Sv2OvhjbjSvAHhS1s5PGL2hZEi01ArWmiRsvzebfKN0/zbltwd3zSrXp3xV8N6t8UdasfgPpNvPpfgmKGK78TXUaNDFcWG7bBo9s6/8APzsP2nb/AKu3Hl/L5y7fpC2tLfTraKztY1iggVY40RdqIijaqqq/dVVrWoor+VL/AIKk/tNt8a/jhJ8NfDV55nhL4dvLaIVb5LnUvu3c3+15bDyk/wB12X79fsJ/wTQ/Zmb9n34GQeI/EloIPGHj0RahfBlw9va7f9Etm/usqMXZf+ejlf4a/SU7dp3dO+a/me/4Jn/si+FfjV8R/FXxY8e6NDq/gDw3NdWFhaXUay2t7ez5X5lb5WWCBw3/AF0eNv4a+Xvjb4x1b9kb9qnx/wCG/wBlrxhqXh3RtG1FYolgumeISpEjT28sbbo51gmaSJfOVvu/Nub5q/Xnwt+2/wDtX/Bnwho3iL9rX4QXl34X1Czt7z/hJfD6IzQxTosim9tdzRxSc7XVmg2t91Wr9C/gp+0n8GP2itJfVvhJ4nttbNuqvcWnzQ3ttu/57W0m2RV3fLu27W/hZq73x18Mfh58VtEOhfEvw3YeJLHLEQ31uk6xt/ejZl3I3+0u1q3fD3h/SfCWg6f4Z0OJrfTtLgjtreIyPKUiiXaq75GZm2qP4mavn39obUDZ2NuPE/wXf4ueEWRmvFs47TUL+0lz/wAs9Ou9nmrt/ihk8zd/yz/ir5k8af8ABLz9kr4p6faeJPDWiap8Pr2/iS6Q6fO8DRmVRIoltLpZViZc/NGqx7W+WvKl/Yc/bn+DzeZ+zx+0bPqVnAP3Vhr4l8pFX7qKkn26H/yGlIn7Qv8AwVR+D6iH4lfBjT/iFYQdbvRxm4mH97/Qppdv/gKtW9N/4K/eDfD13/ZPxx+E3ijwPqKna0Sok+P95bj7HIv/AHy1fRfhL/gpz+xh4vEaDx+NFuH/AOWWp2V1bY/3pPJaH/yJX0x4W/aN+AXjZ1h8JfEjw7qsr9IrfVLV5f8Av35m7/x2vYLe4t7mITW0iyRt0ZTuB/4FV2iiiiiiiiiiisy+v7HTbc3WoXEdrCnWSV1RB/wJq8D8W/ta/sx+BVl/4Sf4o+HbWaH70MeowXE49vKhZpP/AB2vkrx9/wAFcP2RPCaPH4cv9W8YTjgDTbB4kz/tPetbfL/tLurwE/8ABSL9rX40n7P+zD8Abqe2mOyLUtQS4vIfqzRra28bf70zLWDrf7NX/BQj416LfeJv2pPjNB8M/CFvDLPe2dpOuIbdF3N5sFh5VuyKv8UlxI1epfsufsFfsYXTXGoWnh/X/iELBYHXWvENrdWGlXcrs+5bK2ZYPPVdgZmaOWP5htkb5tv6HeJfgB4A8R+HLDwFYJc+FvCdlI73GjaA6aVZ6gjqq+Vc/ZkWRovl+7HJHu+7JuX5a9T8IeE/Dfgbw/ZeEfB+nQaTo2losVraWyLHFEn91VX/AL6/GvhP9p7/AIKO/Az9ndbzQtNvh428Ywbk/svTZVMVvKv8N3dfNHF/tIvmSf8ATNfvV8qfsb+Mfjn+3l8VLv46/EnxxPoHg/4c6lAdP8M6G7W0Et3jzF8/7zSxKv3mk3NJkquxdy1+4lfn5/wU18Wt4R/Yu8e/Z5fKuNaFlpkXq32q6i85f+BQiSv53/2vf2UfEH7Lmv8Ag+6CyvpPinRrK+t5yeYtQihi+32+7+9HK3mL/wBM3T+61f0af8E/v2m4v2mPgNp2patciXxd4X8vTdbUn55J1X9zdf7tyg3bv+egkX+Gvu+uf1zRdJ8T6Lf+G9fs49Q0vVIJbW6t5l3xSwSrtkRl7qykrXzN8JNW1L4beJ5P2ZviHfSajGlvLP4U1O8+dtV0aL5Xspnb5Xu9PUiOX+KaExzfe83bxmk+G/C/hrWtW/Y4+JNuuqeBfGdldT+FFuPumw+9d6Pv+95lizCW2ZfmW3Kbf9SzV+dWjfD3xD8LfGUn7CXxM1uTS7m1vW8Q/BzxnL8rWt+j+ZHaM/3dsrZSWL/noXVVbfBX65fs7/Ga4+MPgq4/4SewGheOfC9w2leJtHJ+ay1KL7zL/egnXEsEnzK0bfebDV9H0UUVx+g+FNC8N3Gr3Gh6fFYvrd49/eeUMefdSokckrL/AHmWNd397G77xavkrwtoPhv4VfHLxV8BNRs1TwN8W7W413R7KUK1r/aPzR69YRq33VljeK6WL7vzT7fl+WvK/hl4Is/G/gr4of8ABP742iSZPCsWNBu5WzcXfhmd92lXcbN9+WxkQRM33VaNFb+Ld73+yT8QvEmveAp/hl8SEMHxF+FzxaDrsUj72n8qJWtL5W3MzJeQbZd38Tb/AErlPie2kfs0fGq1/aABNl4Q+JE9joHi5Qv7i2veY9M1dm/gVWP2adm2rteNvvL83tfxg/aQ+CnwMtI7j4neKbPSrmePzLey3+df3Ksdq+RaR7pn3N8u5V2/7VfnF8Z/i38X/jz4N8Wa54svdQ+CXwh8OacupahplqIpfHWs6bK7Rq7WnmL9htpWBXdJ97B3eZHu2/SHhXxL4f8Ahb4o+EnwV8B2emD4CfEnw1PYaPf26vFdvq6QfaFaedWVW+12mWVtqyNNv3Nu2rXkHwr+KXxZ/Z7+FvxO+Aum2cfivxJ8Abq1u7JL4v5+q+Cp3+0KYdrL/pMFsJEX70asI49rfdpfG3gtfifpfjjw/wCAZEuPB3x6s7fxl4H1WHdDDpvi6wt0mkileNd0Elz5CXPmNt+ZbhW+b73nfwy8U3n7Yn7XvhKGG3spfDXwTs4tY8Sahpy/6Fq3jB7dLXzY5VVfNWKSPbBI33o4H2ttZa/a2iiiiiiiiiiiiiiiiiiiiiv/1P38ooooooooooooooorw74k/HX4e/DO7h0LVbufVvE97Hvs9B0iB7/V7kf3o7WH5lT/AKayeXGv8Ui1yNt47/aY8U27XXh34Z6X4Wtz/qj4m1v/AEzb/ea10y3vI1/3fte6t/SoP2k7fTpJdd1Dwndao1zEyQW9nqENstrhvMRp2uJWaVm27ZPLVVwf3bbvl4rxH8a/jh8PDcXnjr4O3eu6Qh3LeeDL9NZlC5/5aWdzHY3G7b/zxWWvnv4u6V+xt+37pUfw/wBa16PR/HtkrJYC8hfSvENjK/zbPst6sUk8X99NrK33lZW2tX57fEbTvjb+z54ZtP2bv2zbTVPGHwLfU7C6tPEujBppYoLKUMtvNI3zeUyL5bQTbZI8boWZUVW+89C+N3gDxX4v+JH7adwYr/4bfCLRE0XwhcRRtGtzPdQpcai8KSKrLNLK8Fmn3duCv8TV8weLvhV4isvhb8Nv2RjElt40+POpz+OPiJe7tsmn6fFKl5cCZd25VXhF3NtaSF1X5nr86v7Xt/2sf2ifF3xB8R3VrovgqHN1qkRhy2meEtI8ry1gZo9qStHFDbReWyySTS7du12r+jiD4g/tC2nw88H6p4C8A6T4nvtU0/8AtK9sZtW/sb+zLS6/eWFoiyQTs7xxfumkby1aSIttXdtXlvhP+1Vp3xz+CV18VPG3ww1jTPB11BIp+S21yDUHW6azkt4LW0Z7yX5wd261VdoPzbV+b1DxN4K+EXxw8efD/wAd6nrVw+p/D27mvbDSTMLbF/cW8Uim9s5I/tCzwRvG6o2xl3/Mrbq6Lw58Hn0z47eMfjlr2ojVrvXNN07SdLgMW06XYWu+S4hjfd8/2md/Nb5V6Bf4awP2e/C/iyaHxB8aviNbtY+LPiNLBObFgynStItVddM09v8AppEkjyz/AHf300notfUNFFYeo39nptlcanqE6W9pZo8s0sjBEjRF3M7M33VVRu3V+L37RH7ScvhoJ+0NfSfYPFXjCOfQvhfYXUTyNpGjTssd74jngVXk8254aJVjZvJEa7ZN0lewfsjeKP2bPgr8KLz4b/C34j6Vf/FHxD5l3dXniZLrR59T1mdf3bSRXscVw0SsfljXczLlvvOzV+gPwf8Ahppvwo8KR+HbO5fU9Quppb7VtTnVRcalqVy264u5tv8AFI33V+7HGEjX5VWvXKKKK+DP+Cgn7S8f7NfwF1HUNFuBH4t8UeZpejAH545ZU/e3X+7BGd27/noY1/ir8Cv+CcH7NI/aL+P1rqPiS0N34Q8GFNT1UuN0dxLu/wBGtW/vebIpZl/ijR6/ro+lRFVZSrDIbqDXzD8Y/F3gP9kf9nfxb428L6PY6Dpnh+2uLizsLSBLa3k1G8f9yipHtX95cyDdt/hJ/u1/Lv8AsafBvVP2n/2pPD2g+IC+oWUt4+ua9NJ85ktbd/On8xv+m8hEW7+89f2OSW0MkLW8kavEy7CpGVK+m30r+XP9vzwI37HP7XOm+OvgBeP4QbV7CLXLaKzPlpaXDyywzxRx/d8iTy93lN+7+Yx7du1a+5dV/bt/anj+EHh79qrwF4W0PxN8NntEtPEWmDzvt+lapauY7uVnVt0cEjFWjbbKscZTcq53V23wq/4LIfs9eK3hsfibo2qeA7t/vTbf7SsU/wC2kCrN/wCS9fpP8Nvjb8Ifi9ZvefDDxjpfiVEXe62V0kssS/8ATSLd5if8CVa9Zr55g+DuraR8QbDxt4b8e+IbLTUkme90C4uV1DTbr7QzsxX7Ur3EDeY4ZfLkVVwFVVXdXsms32oafpN1fadpkmrXduhdLSF4o5Z2/uK0zJGrN/tMq/7VeV+B/iHp/wAXj4h8N+J/AOueHm0SZILi18SadEttd793z20sck9rcx8fejkbqPWvLfiX+yz+xVexxN8Q/AfhPSH1FzFFK0VvpbzP95grwtAzN/uturw7xL/wSg/Yy8UoLjRtG1Pw8JBndpuqSup3d1+1/al/75ryK4/4I7+CdCuHuvhX8XfFPhaQ9HYxTMP+BW32Ooz/AME8/wBsbw2D/wAIT+1jrswQfJHeNfpH/wB8/bZ1X/vmpE/Zo/4Ks6Go/sL9oPSL1V6fbN7sf97zrCWo7jwB/wAFl9H/AOPb4i+F9XA7JFZc/wDfzToqaLn/AILO2P8Ay7eGNQ29ydPXP/j0VSf8JR/wWdT5f+EQ8LN7+ZYf/JdH/CUf8FnX+X/hEPCy+/mWH/yXR/bf/BZ2X/mA+F4f+B6f/wDJDVG0/wDwWfuOlv4YtvodPP8A7M9VX0P/AILR35+XxB4c08eyaYf/AG3lqxF8LP8Agsjqi/6T8VvDOnexS1B/8h6Y1Qzfst/8FWddXGt/tC6XZg9fsks0bf8AkGwiqrL/AME7/wBsfxCn/FeftXaxFHLxJHBNqEsX/fLXcCt/3zVHRP8AgkF8OfFs39p+OfjRrfjLymaOSWzWBG3p95N80l5tb/ZrV1n/AIJ8fsx/CrWY/DXhj4L+MPjFrHlJMXuNTisNPjVt3+svGmsYWfj7irI3+ytfo58Pv2Xv2ePh1Hb3XhT4Y6Do97GqkTCxhmuoz6faZFaRtv8Ae3Vf8I/CLXtF8X3Xi/xd8Qde8Vz/AGuaewsppYrLTrKKUOqxfZrKOJZ9qPt3XHmdAyqrDdXvRXK4PNYWs67o/hvTZdZ8Q39vpun267pri5lSGCNf7zSSMqqtfn/8Q/8AgpV8FdJ1iTwX8FdM1X4y+LfmC2Xhu3ea33f7V1tdWX/ahWVa/KT9sz9rn9vfUtPk0T4geGb/AOEPhDWR5awWltLC1wjfN5UupN8zNt+9HG0W5flaOum+EH7E3wY/af8A2HD8QvhBp9zY/F3w/wDaobsC7lmivb+z/efZ2ikZo0+0wNG0TR7NsjDczKrV86/8E6P2np/2c/j9b6L4nnNr4S8aPFpWrLKdi2s+/bbXTbvu+RISrbvuxs/otf1vfSvyj/4Kixnxfo3wT+BsL7J/HvjiwiKjvDF+5k/4CrXSN+FfT/7Zf7N2n/tM/AnWfh3DHHHr1mPt2hTPx5V/AreWu7+GOVSYm/uq27+Fa/mz/Yc/aM1b9k39oi1m8VNLp/h/VJm0bxJazBg0Cb9vnMn8MltL833d23zF/ir+vqC4gvIY7i2kWSKVVdWU7lKt91lNX68h+LXwzs/il4YGlfbZNH1vTp0v9H1WBVafTtRgz5NxGrfeXkpLG3yyRs8bfK1cV41+F+ufG74RWGk+MUTwp4501kvrHULJlm/svW7JmWG8tm/iiZstsbazQuY5FViyr8zfEr4c2v7cXwR1LwL4ut4/CXxn+Ht1sZ42ZG0vW4lVoZoX/wBY1jfKA8Tru/dkf8tIvl+ZPg98cfGs97d/GDUdKmt/jR8J4l0P4n+HFUJceINAgbauqwxL8r3dn9/cv3l3ru8t4lr9ovDfiLQ/GOgad4q8N3seo6Vq9vFdWlxC26OWCVd0bq3+0prpaKK4nxlok3iPwvq3h6z1G60e41K1lgiv7N2jubaV12xzQt/eRsN/d4+b5a+Mhp3i79p39m7TZE1KLS/jP8Pb1lS7ChPsXivQyYZBIn8MN2udy/da3n3bWXbXlfxa8aeIPG/wt+Gn7dPwv028Xxb8NJpbbXPD1vG0s9xZT3CWetabIiru3W0sZkiZvlVVMm37tfU1v8LdWX9onQ/2jvBd2I9G8U+Hv7I8Q2NyrwyyJF/pWnXaxsu7zY2JglWT5ljb/Zavd/G/hfwx448K6v4R8aWkV/o2tW0lpcwXH+rkilXay+zf3W+8rfMtfi7+3Do7/s4eEfCfijwxa+H/ABR4t0aJvD9/4v1qye/1fSYYFe40Fo4t0sKXLQI0X2poW3TKJP3f8Pg/wl+Lmh+M/EPwm/aH8dzrqy+JIZ/hV8SFvJyIpI7qLbp17cMzfdngw0rNtVpIH+625q+nfh58D/G83hH4rfsWXWpNH4m+EmoWXi/4aarK2JhBK8s1oynvGsqGKVvmVWmdf4Vr0Lxt4j8SeM/EfwD/AG4fh5ZJFHPH/wAIx8QLc/u4LXS5323v23zPuRafcrPuaT7rCNm+Wvj1fiF49+NGm3P7D37Ahv5Ph7BfX8mpeJbwvDHFYX9w8zWscu3dBZLvZfm/0i4+6q7dyyfsj+zL+zl4E/ZP+Edn4A0CaOWdT9o1XVZVWF767f70snzfKq/ciTd8qgfebczdTa/tHfBLUZ5bXQPFlv4knguY7WWPREm1h45ZTtUMthHOyrx8zN8q/wATLWZf/tNfC7RNbvtB8Sf25pVxYTSQyS3Xh3WEtT5TbWdbv7H9naPjcrrJtZfmrv8AwN8Y/hT8THkh+H/jDSvEFxCMyw2d5FNPH/10iVvMT/gSrXqNFFFFFFFFFFFFFFFFFFf/1f38oooooooooooooorwX45fFeT4VeFrZtD08654v8Q3S6Z4f0kNhrzUJVZl8xv4IIFUyzyfdjjUt/drhv2YPBPgTw74W/4TTT9Zt/FvjHxnNdT6x4lYKLjWLu1laGfyGb5vscDoUto4/wBysIRl3btzfWdfGXxs17UPGnxu+HXwN0HWJNLs9LdvGviiSGfyW/snS322lvI3/PO5vSjMu5f3cL/w15X8Ov2vfE2r+BPEXxo1LTf7X8PeK/GkHh34f6VAFtrzUbXzUtWm3svzbmWaf5vurE67lXbX1f8AF34A/Bj44aY9n8WPCun655URRLuaMJeWyfe/c3S7Zovm+b5WWvyx/aY+B/7a/wAGPh94g8J/B/xZqXxY+EfiGyn0680vUYF1XXtLtbpPLZoG+Wa4WNT+68tvl/ij2r5le76V8JtLvZfg7+x54Utg/wAP/AGnWHi3xbPPB5MlzKjtJYWk8DbvKkvLwSXM8UnzeWm3/e+Z/j58TF0f4efGr9p17iMar8Yb7/hXfgiYuvlR6DZs1vdXay/wR3LJcS7v7wjb7rV+UNl4u8P/AAH8anwzpvh+TxVo6+JLe/mkuS9sniPQdOlSTToo1aPcltdyIblvlkWT9x8v7r5v1Yuf+CpP7V13bHW9J/Z1uY9E6+a8GpTJs/67rbrH/wCO1f8ABn/BTn9l7xJa+GvBvxk+Ft94Fi8L6jb6nYw6eFm06yvbdnaOfyofs0gVWd28vyZPmP3Wavu+XVf2dP2svCOszeBde8O/FDUWma70ey14JNBpd79lWFQtsscV5FE23e275txO1l2qq+36zoHxC8D6dodj8IDDqdpYC3gn03Wrqd0Nhb7/ADPs983mzLdt5ibWuPNjZYgv7v5pKTwx8YPCvjjxhqnwv1u1vvC/i3SJRcDTL5vs095awSq0d3ZSwybbq2bA3eWzbcmOZV3bW97oor5P/aq1rwrofw5udU+KupLpHw304fa9fAb/AEjVEiZfI0qGP7zLczY83+9GPJ+7K7R/iN8FP26/gNJ+0Hr/AO07+0PYa9e+Ly72PhyysbW3m03RNJ27Ylj3XEUjT7Sys21V+Z2+Zn+X9fPBv7QP7Nn7TS29n4k13SbzTPFunQS2Xg/xLa2Ud6nlXFxG100ckku/7SvltFH95Y1Ei/62voW1s/Ed38Q/N8Paje6R4f0CFLC70y709P7Ovd0XmRS6dPujmjki3qkj/vIWUGNY/MDOrfCvxn8GeK/iJ4g+FSy3OleLPD2ZJdOv4WgluLPdtW9tG+7PbOxHzxs23IWRUb5a9qrOuZ4bGCS6uZFihiUu7McKir8zMzV85fD39sP9mj4n6Rca94S+IujtDZBmuI7y5WwuIVT7zSQXflSKvH3tu3/ar+ZH9un9oy+/at/aDu9Q8NvLeeGNIf8Asnw7Aob97Fv2tMsf9+5l+b7u7b5at92v6P8A9iL9m62/Zl+AujeCbuFB4k1H/iYa5Ipzuv51G6Ld/EsCgRL/AAttLfxV9m0V/Px/wWg+OizXXhX9nbRrjItx/burKp/jbdDZRN/wHzXZfeNq9n/4I7fA6Lwp8Itc+OerQBdR8b3BtLEkfMmm2DlWK/3fNn3bv+uSNX7Lu8cKGSRgiIMkk4AFfyD/APBRf4+aN+0D+0zrOteFrhbvw74bgi0PTp1O5LhLVnaaZf7ytPJJtb+KMI1ft9/wTX+C82lfsQR+G/Hlsfs3xIk1C/ktZV/5cNRiS1jDL/dlhjEi/wCy4r+dv4MaBovhb9qTwl4J+Junw6jplj4qtdK1a0uF3Qsi3a28yyL/ABKvPyt6V/XV8Nf2a/gV8HPE+oeL/hh4KsPDWralb/ZJ5rJGiVoN6ybPL3eWvzIG+VV6Ctj41P8AGGL4c6pJ8B00yTxqhiayTWDILNwsqtMjeX825owyr8yruI+Za/LvT/8Agq3qvwr8U3fwz/ax+FV/4S8R6WVS6l0qVLhGZvuusE7L+6ZfmVo5pVZfu197/CX9sz9mr43Olr8OfHthLqLK7/YLxmsLzbEhkk2wXKxNIqKpZmj3Kqgtur6b03VdN1a0S+0m8hvbeQZWWCRZUK/7LL8tc34y8AeBfiBYw6d4+8Pab4ks7aTzIoNTs4byKN9u3cqzKyhtpK7vepvBPgnwj8OfDNp4N8DaVBoui2BlMFnarsii812mk2r23SOW/GuE8Y/DTxl4i1ufXvCvxK1zwnK8cEYtLeHTbmwAibcx8q7s5ZN0mTuZZF7f3dte2DhRuOT614D4Vtf2lbPxqR4z1TwlqPhZ5JTtsbK/s9Rji+bywrSXE8Lsvy7vlXdk/d2ru9V8W3nibTfDOo33g7TYNY1qCFntLO6ufscM8v8ACkk/ly7F/wBra1cP8M/Efxc16G8X4p+ELLwlLAIjCbDV/wC1Un3Z3L/x62rJtwP4W3Z+Vqu/E7xL8QvCulW958OvBJ8c3ssjI9uNSt9N8tcfK/mXHyt/d+X5q2PAWreL/EPhe11bx34c/wCET1ibd52m/bIr/wAj5vl/fwqqt/wGuF8b+Jfj5pvi6PSfh/4F0nXdCay859R1LXn00pdb2XyfIjsrxm+XDbvu8/w7fm9i09782kBv41huWVTLHG29VfHzKrbV3Lu/i2rXhthY/tNnx7E+oav4SHg1biUyww2N/wD2obfc3lqsrXXkrIy43t5e1WB2q1e06xa3Wo6ZeWOnX8um3U8LxxXcSo7wSOrKsqrIrRsyt821lZePmWvMPhd8M/E3gB7u68TfETXvHtzeRoP+JsLKOGFlZmZoYrK2g27s/wATSdPlrqPH/wAMfh98VdGi0H4keHrPxJp1tOtzFb30SzRLOqsquqt8u7a5XPua2fDPgzwj4E0ePQPA+iWfh/S4STHaafbxWsCM33mWONVXdXWEqq7m4Arzu9+K/wAL9KvTpeq+MdGs7wHBhm1C3jl3f7jSbq8s+Of7V/wN/Z20DS/EnxP8Qi1g10yjT0tYnvJbswKrSeWsKsu1d6fMzKvzD5ua/P3Sv+CgP7QX7Vniq/8AAH7Ffw+gsIrJFe88QeJZV2WcUrbVdoI28tG3Kdq7p2bB/d/K1fH3/BRP9mT9oPwL8K/D/wAXvjB8Ur/4lXkupfZNSthGYNN05rhC0LW0Ct5aruRkZ/Lj3MyfLX0r/wAEYvi7pOpeBfGPwWuYYYtW0W5XVrZ1VVluLO62xyBmVdzeRKo+Zv8AnsF7V+yHi7wf4Y8f+HtQ8JeMdKt9b0bVImgubS7jWSKSP/aVv++lb7yt8y18gfsofsez/spePfiDJ4P8SG7+Hfi2S1nsNJmR3urG4i3bt0+7ay7XKfd3MoTc25Pm/GX/AIKsfsur8IfjCPi14WtPK8LfEKSWeUKvyW2r/enT/ZWf/Wr/ALXmfwrX6sf8Ex/2nz8d/gdF4P8AEl55/jPwAsVheGRt0t1Zbdtpdf7TbQYpG+Ztybm++tcx+0Ky/EH/AIKafs+fDyVDJaeD9K1HxFLj+CWVZmj/APIlpF+dfrBX8zv/AAVv/ZhHw7+I1t+0D4UsfL0DxvL5OqKq/Jb6uq7t/wDsrcxgt/10WRv4lr73/wCCUn7UEXxc+ETfB7xNd7/FPw/iSGAyN89zpH3bd1/vNB/qm/ur5f8Aer9W1mjluXhDqZECllB+YK33dy/ga0KK+Wvi9q3hb4a+M/D3xWh0TX9c8XXUM+kR6f4dsmvJ9Utf9Z5F3/yxSO2lPmrLJJH5bF1Vtrurfnl+05ZftF2HjLTv2v8A4c/Au58IeJPBy+dqd7Jr1lc3Gp6LEjefb3+mWnmq6+X/ABxzNJGo+78ibfoP9lj4q+EtMh0bUPAc3/FnvijcSTaJGzc+GfEcrNJe6JOv3Uink3SW33V8zfGvyyxbv0voorDnvorNIzcpIfNkSEeXE8vzO21d3lq21f7zN8q/xNXAaf8ADTRfDPxR174raVcmwfxHYW9vq1rhVguJ7Jm8i8Zv4ZViJiZv4owm77i1w3iXxxceB4IdG+C3w4ufFE+pNdXm2ya00fThcS3D+e0tzctFunll8x2WOOWTgyMvKs2R4n1j4u6xMnijwffy3SeGdeSw1Dw9pttFD9ttZWtY5t19qca72tFkkn32vlrJjyVbzFZq+d9d/Yg8C6r8ddW8cfHHV28Y/DqbR7eDTLTxHrt9PcWuqLL++dfMkWPymjA/ib5j93+KuL/be8L+C9H+GeheOJr+x1P4e6Xajwr4qsrRw7vo15LFHYXcDeZLI0+lXIjliVmZm3SfMu91b8of2RfDv9s/Fj4hfst/FoQwaX8Xba40qO9gjRbSLXrD/TtOu7fy1SPy+S0Sx7VkWVNvytX6W+HPF3iyy+FHw4/aL1EG28b/ALPWozeCviBbxb5Xm0GKVLW7eRfvS+VGIb5W+7/rGWvA/wBsf4f+GfBvxs0PS/iX431PRv2X/ifc3viqYaL+8gOsvCskyboYZfMW5lEUsW5WVfNdo9u1mr6k+Bfj7x5498FweBv2CPhvbfC34ZWzMD4u8SwM73Mn3ZJbSxVmkupeP9bNIy8bW27dtfQVr+yJ8NJptI1r9pbxZf8AxZ197iOOGTxHeeTpT3r52paaRHItmu7B2xbZG4P3qu+Jv2k/C3hf4aeO9Y+DmhJcw/BrWU03xHovkfY5YNPgdftM9pFH8u1YiZYmZdsixOu2vsewv7PVdOt9V02ZLm0u40lhkQ70kilG5XVl+8rKd1eY/Ej4G/Cz4r+TN4x8PW13qdrza6lGGttStHX7r219DsuImVuf3ci1454F8V+Ovgh8RLL4NfF/XbjxN4f8UOV8J+J71UFxJcIm6TSNReNVVrnaDJbS7V+0KHX/AFi/N9l0UUUUUUUUUUUUUUUUV//W/fyiiiiiiiiiiiiiivze1XSY/jV8VfFNz4p8QXXh+88Qz6j4O8IC1iaaeDQ9JZP+Ejvbf+G3lvJw1p9rb/VqsG3duXd9O/Daw+G2mRQeIvDWly6Pa2yReFdH89SkRsrB2jjWyi+9HBLIG+favnLGknzRrE1cZ4q8TSePP2k9G+HmmyTXGj/DXTZfEmtrbcq+qXX+j6TaS7fvN5Rubny/7yxN/dr4p8PfD79ojxT8FfjH8ZLzw3dWfxU/aBvoNF07TbyJ0fQ/Dzv9ji+0qy7oPKtnmlb6Rs3zNtr6K0H4R2Ufx2+Fvwx0PTJf+EE+APh2W485otkEmuXqJa2g3f8ALWVbYXE7bfutKjN8zLU/7fdz4n8W/DXQ/wBnHwDKqeKPjJqsWjxHzDG1vptr/pWo3TbfvRRxRiOVf4lk2/Nu211ngnxTr2oftCXnw58D61JceA/hP4YgsNZg2JL9o1q6ZGtovMZfMaSC0hLS7W+9KFb5i23Z+Kvhg6n4B1PQ/ANgPD/ib443MFpf3N7Oltf26XFkI7mba0m557PT4GWKCHdtkUN93fJXyzrujfBLWL/xn498e6WLn4H/ALP+hz+DdK0ySISxXGqY8nU5rdG275VUw2MTN/y28zayt81fHP7KPgPxh8OP2g/2jfhz8P302X4oeHksoPCcvibdcvHpMF5tZ/NZfM+XT3h+VVXd8ny7Vr1D45/Fn47/ALQ+nWfxL/ZJ8ea7Daz2t/djwVDPbaXrEkViz6eurWG1ZZrqxaUfPbM27zAduGb938u/CD9rz4n6v4Im8EfGazsfElp8Mhqmt+KZPGNvFqGpaja7khtNIhjvVeZZGuZNjSN80asP4YtsnPeFPgn8DviPffDixnn1H4b/ABg+KMt34gtP+EXiZ9K0HS1z9keeC4nWaKOSOCS53xzbo1bdt8vy1X6I8N/tGftv/snaDp3jjxLdw/H34K3fzW/iC3d5z9nRzGzNd7ftEDbht/0pXj3DarfxV+pXwv8A2if2Xv2sodLXwlren63reneVqMGn3S/Z9WsZ1CszwxybZFaLO15IWZf4dxU/N9RQ2+tDWry4ubuGTTpYoFt4FgZJYnXf5zSS+YyurZXavlrtwfmbd8vRUV/NT/wU8+P1h8e/jn4U/Zu8HatGmg+F9RS01C8MmLU6veSrbyFm+7ts1yu7+FmlXtXhH7Jmj6TD4y8WeItYsNHuvgd8MZbzUNc1HVtD02/utRt97x2Vks91BLJ592wVVjhaNV5b723d75oPwag/b08Qab8WfjBZ2XwrsvF88uheDLbQNOZ73VRZIWWW5jZvLa00+CHy2nVYt2PL3KqRrXpVj8Y/2y/+CbGsW3hP4y2UnxQ+EXmrDZ6mrO7QRfwrDctuaB9v/Ltcbl42xsq/NX6kP+0voniL4e+Ffjv8JvDT/EDwhf7l1W506RX1fRreUI0h+wrG7TtEw/0mCORZF2hlWWvpzw74j0TxfoNj4m8N3cWo6VqkKXFrcQtuSWJxuVlaujr87v2l/wDgnB8Af2jPtniK1s/+EK8Zzhn/ALV02JQk8v8Aeu7T5Y5/m+8y7JG/56V+Js/7MXxb/YH+O/g/4tfFzwsfFPgXw1rFvdNquljz7V0RvlZt21oJVyHRZtqtIu1Wb71f07fDT4peCPjD4L0/x58NtYh1nRNSXMc8J+638SSJ95JF/iRtrLXptYGv63pPhfQ9R8Ta9cpZ6ZpVvLd3U7nCRQW6NJI7f7KqC1fxj+M9a8W/tk/tVXeoWEbf2r8R9eS3s43+b7PbyusMCtt/hggC7m/uqWr93b//AIJzfFH4Kltc/Yr+Meq+DbvG6TSNYk+06bcS4+822N41/wC2lvL/ALy18w/GT4N/8FgPirpNx4B8X6hFqug3Q8uddMvdK06C5T+ITNH5Ezo38SN8v+zWv+zF/wAEftTsfEFn4w/aa1K0l0+ykSVdA02RpvtDL8227udqqqf3kh3bv+ei1+9dpZW+mW0VnaxLBb2yrHHGihERFG1VUL91VWv4/P8AgoB4Vm+Gf7aXxGj09TB5+qRazA44+e/iS8Zl/wC2sjflX9cvgDxZa+OvA3hvxtY/8e/iHTbPUYv9y6hSZf8Ax16zfiJ8QPCPwr8F6t8Q/HWoLpehaHA1xdTyc4H8Kqv8UjMQqqvzMxCrX4RfCb4B+KP+Cmnx81f9pb4s29xovwqs3Wy020B8ue8t7Vm8qzikXoi5LXMq/wDLRnjj/vR/r54Z/Y6/Zg8IxbfDPw20jTp/stxY/aIYWF0be8ge3nRrnd5x8yJ3Rm3buTX4x/t/fse+Hv2OfDelfGv9nbxLrHhW31HVBps9hFfTL5LyxSzRvbzqyzbf3JVlkZ+o+bivov4E/CT/AIKP3/wc8HfEvwD8eobx/E+nQaj/AGV4ptmuvLinXzIR9qkjvJG3RlW3fu+u2uu8b/tRf8FD/wBm7w1e+Ovjr8MPC/iPwlo/lC61PStQ+yMPNlWGM7Wmlb5ncL8tv3rN8Df8FpfgbrCRp4+8G674cuH+8bRrfUrdP+B7oJP/ACHX2b4Z/b4/ZM8UaBbeJ4fiFY6XZ3kssEQ1RZdPcyQKjSKq3Cru2+YvzL8vP3q9CtP2tf2W9SAWz+L3hIk9A2t2SMf+AtMtei+Hvit8MfFdxHZ+FfF+j6zcS/cSy1C3uXfjd8qxyMzfLXpFNVlPQ5p1FFfKvxI/bR/Za+FF7LpnjX4kaTb6hA+yW1t5Gv7iKT+7JFaLKyN/vba5bwt/wUM/Y08Y3q6bpXxR023nfp/aCXGnp/39u4oo/wDx6vruwv7HVbGDUtMuY7y0uEV4poXV0kRvusrL8rLWxXzB+1F+0/8AD39lj4cTeOvGzG5vbpmg0vTYTtuL+627ti/3I1+9K7fKq/3mZVb8uPhJ8N/2of8AgpDFJ8UPjn40vfAXwluJXSw0PRC1t/aAVtrbVb70asCvn3HmszArGqr936o1H/gkf+x5eaGdMtdM1eyvMYGoR6nK9xn+9tk3Q/8AkOvws/bN/Yx+If7JXiKzsdQu5PEHgjU5Jf7K1RVKJvxukgnj3MsU+0Bv7sijcv3WVf2c/wCCOfgmy0D9l/UfFyxj7b4o166d5cfMYLNEhiT/AHVcSt/wI1+hH7Qfwl0346/BXxj8J9SC48Q2EsMDuPliuk/eW0v/AGynRH/Cv5O/2Ofi1qn7MX7VXhvXvEIfT7S3v30XXoZPl8u1uH+zz+Yv/TCTEu3+9GK/suVlYbgcg0+vnX9pn4GaF+0j8GPEPwn18JDJqUPmWNw43fZL+L5reZf4vlfhtv3oy6/xV/K3+zn8XfGn7FP7TUOreJLWaz/sS8l0bxFp38Uln5vl3Kf7TRsolj/hZlT+E1+33wG1rTfjB/wU3+K3xJ0S6TVNA8L+E9N0+wuom3xP9vS1mVo2/ut++r9cK+PP26JvhQf2XviBY/F69gstIvNNnS2MrDzX1FFMlksC/eeXz0VlVfQ7vl3V/Nv+yZ+x9+1B8a9csvF3wlF34O0mIsh8TSTTWEUa/dkW3ePbNO3VdsO5f4WZa/pB/Ze/ZC8Jfs0W2q6jaa5qvivxb4jWL+2NY1K5kLXLQ5ZdsG5lVVZjtZvMk5P7yvra7mW2ha4IZxErOQqs7Hb/AHVX7zV4f8PvEnjT4yeFtduPGfhLUPAOjarut9Mjmu2ttcks3TbJcTxwqrWMjZ/dIsjTL95vLbbXkHjz9pX4C/sceF08I/Ee90/QBZSSjRtG0Z5b+/uLD70cs0TKjRSysz7nkkZZGBbzmZmVfiLW/wBtr9oMfD3QvFn7JvwSudY+HWufb0V9Us7/AFG6t79biWS7WTyLhla2bzA0T7vL+/Cv+q2r+f3wR/aw1b4JfGHxZ4T+OvgNPDfw9+IMkR1/wzaWdxYJpk+1fJ1CwtpmaaCRWAk/dsvZo9rJFt/qV8MXEF34b0q8s9SbWre4toJIr4lS11G6Kyzbo1Vf3i4b5VVea6yiuI8W65qHh7QrjVNJ0a48Q6gnyW9haFEeeVvlVWkkZY4l/vPI21V/vNtVvD9P+DfiH4heH7yb9pvUYPEB1C7t74aDZO8Oh6ellvaG3Zflkvl3P5k7XW6ORlT9yqoq18x/tCf8FDv2TPhfc2dvHOnxO8a+F5XfT4dMjSRbe9eJ7dn+3bfJiZkd428ney5K+X/DXyRrn7VP7dPx9h8VvoE3h/8AZ88J+GvJk1G41y5+zaja290kTQ+a00bXG2Xzo2WWG0i3M4VW3V8mfE74G/CzQ/iSfCv7UHx+8R+NvFMVhFqMiaLpdxrQNvPF9qXyb64uW3fuP3u7yfLWP5t1ev2//BOP9mr4leCNJ8efBv4z31lp3ijUf7H0aTxFpjQxanqG1mWGFmW1kbcyMu9Y2Xcrqu5hXz9+zp8AfjT8TdU8SfCr4PynT/Enw41c6tq2qzyK9mmraI00OkrZS7VmSSVjNGyybo9qiT5du2v2W8BeMNJv/G/hn41WmiiHwP8AtG2a6B4rsrxdg07xNp0U1vCJo2/hudktjKu1d0ixfxPtb0S2/ZG8Fal8OtK+G/xk0+bxP4Q+F2p3V14atEuH2Xmm+Uslol7ArL58ttvktlVvlkVAzffZaz/HH7W+k+CfBvwG+JngzRoLf4WfETUrfTL6e6T7JJpFvdRbbT5Y2aOLynDeb95dsZVWXdur2T9rT4ea18RfglrNv4PP2fxb4eaLXfD9x/Fb6rpbfaLdo/8Aaba8X93a53fLXyEniTQ9J+Nvwo/aesovJ8D/ALS+i2vhvxNaGPfA2qz2/maY8q7tvmN89qzfMqqD/eZq2/2cfiN458BeFviZ+ynbrHffEP4J+bL4fjvi23V9Az51h8275W8oiBmX5Y90f3vmWv0B8CeNtC+J/gHRfHXh24dtJ8TafBe27j5JUiuk3Lu/uyLnDf3WFfInxO+C/jjx9eWcWtatD4lhl2eH/FVvZTrbTx26TG60nXLfdtW11TT/ADFnlVflkjZ/L+7FHXtf7OvxA8SeKdD1zwP8Q3STxz8O9QbRdZljXal4yxJNbX8afwx3ls8cu3+GQuv8NfSVFFFFFFFFFFFFFFFFf//X/fyiiiiiiiiiiiiisLxBqf8AYmg6jrW3zPsFvPPt9fKRm2/pX5W6J4y+IHh7xv8ADH4mS2FrZ3fxI8HeGvDuhx2kK/Z/7X8R3raprl7HbeY0ix2MCCWXd8sjbNzfM239G9L1u68Q+Ob7+xNetJ9B8NRtp19ZQJ5k/wDa0vlTfvZfuosEBTakfzM0x3bdiq35N/EL9rX43fHr4p+KPgz/AME9fDdpafZ5/O1/xc0MKCeZdtv5qySL5artj8tZJFkmkVf3aqqbqsQfsZf8FKb159e1P9pMWWrTgE29teX72u5VC42rDFGv/AYa66HwR/wVz+FkEupWHjnwr8Tba0gzHp9ygE8uz+FW+y2bM7f7Vx/wKmeD/wBvz4UH4geE1/bE+HWp/Cr4naBb3lvZX99aTNpsMWo+Us7wszeciz+Sq7mjdY1BXztrNu9c8JfBrxdD8OfDPhHwv4ig8YwfEzxnc+K/GfinTnUWdxp0U/2ryIWWT7tz5dta7VZl8vzf4ab4x+MljbeJ/iP+0tDpz6xD4C/4oPwRZuGP9pa/PNtvWt4/vfvbsw2m+P5vLt5f4d1W9T8GafqOsfDj9jK5uH1yz0eMeNPHl6AiJO0V015Clx/Cv9oaoTO0f3vLiP8AC26vEPix8CNf/az0vTP2wf2d7hvAHxR0q+v4NFuFudkXiHTdOuJYbWdm2rskniQsu5WjaM+XJuj2svzBoHx1+FvifxXqvhj42nUv2a/jXBoFr4PGswQbNJtLOK6FxO9tbR+U1jLcqXXfuaFVbcsnzfN98/FL4T+D/jtpXi3xD4m8D6N8Ufh3pHhm3Ph7V9HnS58V6xqUCN5vlahBJ/DtC7WX5pD91l3LXxl4z+FU3wmsPHnh+W7fxNoiaBa+FdR8Y2do114p8E6XeJFMtlq9nBIsN7AtsBE08LedHDlW/dqkdfS9p4/0T4Q+B9S8f+FJp7z4c/C7wZpvhbwWN7f2d4v1rVIgzT+RCyR3HzrDE/8AEshuGbay/Ll/F7/gmP4f+JOhaN8TfhzcwfCb4wRWlrd3g0cPDoz6t5StL5McbeZa/vc7ZIW+VfmaN2+aus+DP7Sv7SPwS8GeKrP9uTwdd2uleA7WKUeL7NYp4r9ZbiK3hiaONtssrNIG3x7flB8xVb5m+5/h749+DXxzstK+KHw41XT/ABQtjHLHbXkDK81ot0q+dFIrfvIGdUXckiq3A+Wvmj4gftM+LNZg+Jun+Efh9rl58PvDNpqOnXXjXSL/AE+GaC9tYX+2vaWl/JB5q2jZXzVZlaZHXa22vgrxX+y74B+LPhLTvgLpvg3xv4duNKNrB4a1S/8ACPlf2fcOrtfy6xqcczR3kF7O4kZo9v2fA8vcu5W+SPAngjxrD498L/8ABOH9om6/4V14d/t99Rln062WSXXLy62LaLLctIqtFIgeOCVVbbIUWSNmT93/AEM/B3RdN1e4k1+LwavhTSfCol8PeFluIXhvBpNvsjmm8qT/AFEVzLCPKXasjRxpIzfOqr9C3dtb30ElrdRJPDKMPHIodXX+6ytX40/GT9lP46/spfELVP2i/wBh+6ku9Kv5Wute8FlWkhlG7c/2eDd+9j5O2Nds0Of3LMrbV9i+EP7Sr/tg22kfED4H+KX8HfFHwjDLHq3gnV7h30vUIHZfMEyKu7bux5V5DH5kLHbJGyttr9K9Nnuriytpry3FtdSxI8sO9X8t9vzJuX721vl3VtVj31nZ6pZTWN/Al1bXCmOWKVQ6OjfKysrfKy1xfgL4d+BvhXos+hfD3w/aeG9LubmW9ktrCJYYjcTt+8favyr0H+yqgKvyrWd8WfjD8O/gV4Kn8f8AxR1YaPoUE0NvJP5UszB7h/LjVY4VaRv+Ar90Fq/Jj/gon+3p8H/En7Pt38Ovgj4tt/Eer+NWSC7ks9+LTTFbzJt7Mq7XlwIvLb5trP8Ad+Xd87f8Ea/gd/wkvxK8RfHrWLffZeD4P7O01mHH9oXifvnX/aitsr/22Ff0m0UUV/M3/wAFpfBR0n48+DvHsaBbfxFoP2Vzj79xp1w/mN/37niX8K/Wf/gnl8QbHxF+xN4G8Qazex28fhuyutPvJpnUJBFpc0satIzfdVYEjb5vurXxV4jvPF3/AAVG+OMfhjw7LdaP+zn8PLzN5eruhbWbxP8Ann/tMv8Aqv8AnjCTI22R1jr9qvCnhbw/4K8Pad4U8K2MWm6PpMKW9pbQLsiiiiG1VVa6ivw9/wCCuWtXnxD8VfBn9l3w04k1fxNqovpYh1jad1sbRm/2WaS4/wC+a/aHw3oOm+FfDul+F9HjENho9rBZW6D+CKBFjjX/AL5Ar8q/+CyPjn/hHv2Z9I8HwyBZ/FevW8cif37eziluG/75lEP518s/8EZvg/oHiG9+IPxU1/SLe+k002Wl6dLPEsvlNKrzXXl7vutt8pd33tpK/wATV+0XxQ/Zw+BXxn0j+xfiV4H03WIQjJHKYFiuIQ33vJuI9s0X/AWWv44PjP4Csfh/8b/Gvw00KV57Hw9r+o6VbPKcu8VrdPDGZNv8W1Rur+q74B/8E/v2bv2f9U0Lxb4X0GW88Z6JGQusXN3cPKZZYmhmdYvMW3Xcrv8AKsfy5r7B8TaBpvizw3qnhXVw5sNZtJrK4Ebsj+VcI0cm1l+ZW2k/NX84P/BQH9jf/hkXw3ovxN+EXjrXRomraiumy2F3eOZ7edonmjeGePyt0e2N12su5ePmbd8vL/sF/Cj9oH9rC+8Szj41+JPCGh+EhaiaS21C7mnnlut+2ONftCqqqsTFmbd1Hytu+X+if4deGofgh8KbTw74n8XX3iKDw3BdT3eu69cb7qSLzZbhnuJW/hiU7f8AZjUV+Dnxd/at+NX/AAUB+Olr+zh+zzdT+G/A97cPE08bPDLeWcX+uvb11+ZYFTLLB/FkK25mVV/U74If8E7P2W/g3odtY3Pg+z8Z6zsVbnU9dgS9eV/4mjgk3wwL/dEa7tv3mb71dB8YP+Cf/wCy18XtAn0m58B6f4bvSjCDUdCt4tOuoH/vfuVWOX/dmVlr8L4/HH7Rv/BLX48z/D2fU217wjKVu47GZnGn6rp8pZfOhjbd9mn+UqzL92RdreZH97+kn4MfGPwZ8ffhzo3xR+H919o0rV4t2xvllt50+WW3mX+GSJsq3/fS7lZWr+ZD9tH4m65+1f8AtrP4Fsbxl0fTtYg8JaRHn5I/9KW3mm/u7pZ2Z9390Iv8K1/VV4Q8L6L4J8MaR4N8N2y2ukaJaQ2dpCo+WOC3RY41/wC+RXU14T+0B8EvC/7Q/wAJPEPwq8UJsh1eFvs8+3LWt3F80FxH/tRyY/3lyv3WrxD9gL4LfEr4Bfs72Xwu+KNpaWmq2Go3ssf2Ofz1e3uHWRWdtu3zNzMuP7oFfctfygf8FWPgk3wp/abvPGGm2/laJ8Rof7WhKrtQXqny71P97zMSt/12r93P+CfPxxb46fst+FfEGoz+frmgp/YepknLG4sFVVlZv4mlgMUrf7TGvuOiv55f+CwP7MK6bqdj+074PtTHb35i07xAir8qzqu20u2/66KPKZv7wj/iZq5D/gkj+0B8DPg3H8RtJ+KXia28M6rrh06W3n1BvLt57ezWZWRZW+VZFab7rbdykbd21tv7lfBb9pH4QftC/wBuN8JNd/t6Lw5PFb3kqwTQxh5QzL5bTRpvXg/MvpTPil+zd8HvjV4s8M+Lvil4ei8Q3PhH7R9hhumdrXdcMjMZYN3ly7fLG1ZFZeT8te2WNrZ6ZaQ2NhCltbwqEjiiUIiovCqqr8qrWtXgfxd8T/FW1t9O8M/BLR4LzXNcdlOsX43aRpVvGy+dPOqSLJPLtO2CCP7zfeZVVq/P39or9sf4xeLdWj/Zz/YmjPj7x3ZwCPxD4hsrdDb6e/yx/unZvsqSM+d7szRx/dXc27Zynwy/4Jlab4R8FeIPiv8AHqyPxn+KV3bS3f8AZNzfzR2bz7dzRfaf9ZPcuuVWWT93uI+XjzK+bfFlnN+zvrth4S8d6rrWu/srfHjTItOt11KWWS48NNtDQp5cm7yLnTZQG2/8tI1PyvJE238+vjD8MZP2eNW+IPwV+KlidQ1lY9Pu/DOrwhXint4rhtsscm75ba5tJZWZV3fvkRW+Zdy/ur/wTr+NHxC8P+EPCf7N37QGm3Gg6/caOup+Ebi5K/8AE00Rc/uflZts9so+422Tydnyrt3N+q15dx2ttLdMrusClysas7naN21VX5mb/Zqpo+pLq2j2GqLbz2QvYIp/Iuo/JuIvNUNsmj/gkXO1l/havl34+/tO/Ar9jrwnJeeKHhtdR1KSe7tNE0yOIXt/cTu0k03lrtVVaQlpZ5Nq7s/eb5W/M2/1X9s3/gpRpNnp95YRfCD4OyvLcNOpuHutXiVfuRxbkkvlVcsqrHHCzZ3MzKqrJpvgb4QfA7T/AIc+C/gHp66fH8dNK1HTtJ8e6lFv8Q6f4mgdVgSRZF22sTSMIGWGOORWJbduTc3zxcQfG3x18WPhedU8JSePfjBpemXvhzx14fWVXS80OJ2ht31a8XdDbzzxSSRs0jMytDFN8rMq12Xw2/YS+GXw/vPCHj79pbxa3i2DxPrSeGdL0zw7cPf6VbXu144LLUtTVlYJuT7M0cKrtb5d23dt9l1j4t6x8ENE8O/H/wDae06HTb1dJmsNF+GhheOK28R6JftHp2o6ZbNujtbZbQlZZ9275jt8zfGq3v2evhl8afgh8Fbj9qPxN52neLdc8Y2njLxTpUKsLh/Csq3UN0s1svzblW7nvFjb7uxP+Wi7V+17nwTodh8VPGnw3hura48J/G/TP+Eh0CK5j+0adF4hs/mu3h8tkZmkX7NfKsciszRyyKy7d1dFcfH9rL4L6f8AH7xXoLw6r4Nvn0bxVYW9zMV0z/TUs9UlWJW2yrAyLcxNIrN9n+ZWXezV4zp/wv0/XPEvxt/Yp163eXwb4w05vF3hK4MJltLBNRfbcpDIvyp9m1IieCNf4WNeyeMP2sPhL+y54C8LeGf2kfG9q3jyDSrNNQt9PSW8ubi6SFVmmWKOPckcsgLK0yxq1fndF/wUF+CU/hST4Z/BH4EeJ/HPh661WXUIbG6PkwW901wt1H9iW3W8kRVn/exRrt8tj8u1flWY/wDBTTwr4X+LVn8SPjR+zrq3hHxEtq+k/wBrea/22PTZXWbyvKube1WX94u7azLt52t8zbv0h/Zbl+DXi74X6rcfA3xTLrvgfWdTuL60sopntJdElnZZprGPy/Kmgj8/fKsbbdqyFV3R7a6vxFr3w+PgqT4j/ETwvPpFv4tS38N+IIr7EZt4Lid7NUvU8zy5YlnmMayru/dzeYreWzNXgX7Jnjmzhm8JaT4pkvH8Z6zpmr+Gb2aQIySTeBtQlt41nf8A1jXLQXW/d8ysoP3W+9+i9FFFFFFFFFFFFFFFFf/Q/fyiiiiiiiiiiiiisvU7KHUtPu9Nl+5eQvCf9112/wBa/LLwZrOneHvgJ8M/2lbyFr69+DXg3UfCEOjgb7geJnmstHjWNf4Wllt3ib+LbKn3vmr7T+Afwfn+FXwN0vwB4iu2u/EF9BcXWt3oO57jVtTZpr2Zn/i/eyFVZv4QK+YP+CXnw90z4b/AHVvDMtmlt4n0zxNrOna6wHzyXlhP5Khm/urF5e1ffd/FX6W0V5j8RvhX8OvixoJ8M/Evw3ZeJdObJWG+gSby2Ybd8bN8yP8A7UbK1fkh47/ZG/aT/Yv1u8+Kf7D2s3eueEmlNxf+Dbxmu/l/i8uLd/pK7Rt3LtulXCqz/M1epfAn9q34A/tkeJ/Aen+LXm8B+PPh9qs+rQ+GJpEjtdQ1RoJYd8MjKvmtG00jrF+7m8wncrKrMy6foPjyw8Fat4f8YwHRPjN+1lrt3BNBLIvn6NoFrA6su5W+b7DpqNt2tu+0TotZnizx3JoHiLx7+0h4VjW48DfBDTP+EF+H2jwBvs97r8/lWc8sUa/NIscpjtV2/eVX2/d3Nn/FOD4QfFuTwz+z5+2Np8OsfEHQPBlx4k8V+LdOMVlN4eWLbIqboo3V93mFfL2+Xu2Msbeau35L+GH7P/xx+Dvhy2/aI/4J7/E4fETwlfyt5+iTxm2upniG6S3uLGRvLnljjHzbfLm2/NCvKtX6Dfs5ftP/AA8/athvfD0Ntc/DL4saRqNrqniDQ7dUt7rVTpbKskTPIqNPFIiCCVJNska4VvlCs3h/wb+BUPjL9syDT7jS7nwz4C8D6daeOpfBbXCTWWh+K9Z/dwwssf7tW8uM3aIvyxt8qqqsyt+1dc14m8N+H/GGhXvhnxTpsGr6TqUTQXNpdRrNBLE/3lkRvlZa/H/4r/8ABMLX/AfimX4q/sReN7rwH4gi3MNKnuZUt3/i8qG5XcwjbH+quFkjb+JlWufi+P3xo+FPwJm0X9uP4T3Vn4f8Oatp8FuNBS3gTWHidpmS7gh3Wv2ZWQSyNHJFHNJsj2srS1a0b/god+zl4g8UeNvipL8SNW8N+ItY02DSdBtNV0Oaa30K0TDTtHFZSXUdxPLLmVpJGVW2RRttVa8q+F3gjXv28f2tPB/xe0TS9U074R/CSGyt7TWNUZvt+ry6dO11H5kv/LSee5cvLtb93H95lkZVb+hCiivkbxB+yP8ACq++Oui/tJeHdPbQvHWjPcSSSWUn2a11R7i3eFVvY1Vs/f3NIu1m+63mfLt+Nj+1zp2reLl+B37c/h2f4NeO7GV5NG8UaVcSwWXzttWe0vG3NEjYCt5jS28mNs23/V1+g2r/ABf8MfDK28O2vju/u5dG1K2gRPFTxRPpclw21V+1z2/7u2afh1kaOO3bdtWTd8te6pIrgMhDBhkEd6nrD1PStP1nTrjSdUs4r+zukaOaCeNZIpEb7ysjfKy/7LV+bnx2/wCCU/7NHxba41bwXay/DrXZdxEulBTYNJ/00sW/dqv+zC0VeE/s7/DL9sH/AIJ+6vc+AbfwfD8Xfhf4l1WOVrjRZRFf2NzPst2uGgk+ZVaNE81W3RrtDecnzbv21ooor8Xf+C1PgqPU/gf4J8dJGXn0DXXtCf7sOo27s3/j9vHX5vfsfWX7QP7R3gI/sZ/D2ZtF8CXOsPrfijWlDHyrKVIY1tW/h+ZoSyxfemkPzbY0kav6b/hR8L/BHwT8AaV8OPh/p66doujx+XEg5eR/+WksrfxyyN8zN/Exr1Ss65nhsYJLq5kWKGJS7sxwqKvzMzNX4cfspmT9sP8A4KBeOf2pLmNp/B3w9VrHQi4+Qu6va2m1W/vRedcsv/LOR0r92K/nJ/4Lb+M1vfiN8N/h7G//ACCNLvNTkHvfzrCv/pKfzr77/wCCS3gf/hEP2PdK1qVcTeLtU1HVW4+bCuLNf/HbUN+Nfp3X8UXxAT/hK/2xfEUf3xq/j28H1+0ao3+Nf2u0V+MP/Bay/wDK+AngbTc4Nx4l8zHtFZXC/wDs9c7/AMER9NaH4V/EnWMcXWtWkGf+uFvu/wDateif8FfvjVd+AfgXpHws0iZre++Il5JHcMpw39m2GySdPl/56SPCv+0u9a8M/wCCJ3w6sTpXxH+LVzAHvHmtdEtpCOY4lX7VcKv+8zQ/98iv3vor8kf+Cv8A8H7Hxf8As42/xQt4V/tXwBfwyebj5jZX7rbzJ/39aF/+An+9Xwv/AMEc/jtqHhf4oeIfgVqExfS/FdnLqVjET93UrBN0iqv/AE1tg27/AK4pX5sfs9a/5X7THw38Ta3NuP8Awlmk3VxKx/ia+iaR2/Vq/t9oooor8xv+CqnwQb4s/sv3/inSrXz9a+Hc39sw7V3ObPHl3qf7qxfvW/64ivzU/wCCOnxzbwj8Z9W+Cmqz403xxaefZqTwmpWCmTC/3fNg8zd/eaNK/pkor80v+Cg/xls7D4fah+zF4T8J6h45+IPxM014rHTbS1eSK3t2fy/tskm3b+6ZNyqv3WUM2xfmr4w/Zh/4I+AfYfGH7T19k/LJ/wAI3psvH+7d3kf/AI8lv/3+/hr9wvBPgLwb8PfDlt4T8EaJa6Do1kMQ2lnEsMSf3m2r1Zv4mb5m/iruqx769s9Ms5tQ1KdLS2t1aSSWVgkcaJ8zMzN8oVf71eDfHb+yfEvwrk1e8+ISeCPA0qLdazq9rIiS3Glun+qtrvdtg8/cF81VaRlO2PazKy/klP8AEz4tftqPF+zV+xLo8nw5+B3h5VsL7X2jeDzbVfvJu+8qyZ3eQredNndMyqz7f1k/Zr/Zh+Gn7LngYeDfh7aGS5utkmpanOAbzUJ0H35G/hVcny0X5Vyf4mZm+mq/OH9s6xTwZ8G/i14m+L2m2Pj34afZLXUtL069kmS6sNfeeK1jhVodrfZJJZEl3LIskeZY/mjddv5s/sO/skz/ABl8MaR8dvid4hsdf8TXFpcQeBdD8QtPeac0GiSrbtLcxLIskttbSfu1to2VV4Ztysq19j6Np/xIstHHxUn13wLpOkjxhff2vrHh/Qr3UNR0PUrwPZ3960mt3T/Y9s8cMU8a2/lrCxmb92u5vo/QPHXir9laTxFZftN/EWHX/Bc8f9paP4n1IQ2l2J/lW60yS2h+Z23ES23kxt+7Lr/Aq184+G/+ChXxJ/aO+NWg/Dn9k/wDPf8AhW11K3/4SDxBqsLLHHp/m/vmjVW8uD92C0TSM0kn3VhVq9X+H3/BOL4YaV8UNV+Mvxk16/8Ai94ovblp4JNdRPssA3fu91su5ZWVflXd+5VQNsK7Vr0v9sfwp4ms/DHhn48/DSw/tDxb8Hr2TVrSyQf8fumyxeTqdkq/9Nbb5l2qzbkXbXwha+PdP+M2keL5fgr4ju9E+DkWrp4t17xPd2Hn3+hX+qJE02k+H4vLdku/NkeWW5X/AFLTHy/70v2Bpvw1+Hv7Lvhy81vxjrdp8M/APgrxBFqel3Om3ksV1rsDWHlyRa15itJeytPJKyqrMzbU2qu35vzauP26fF/ivVNc+Dv/AATy+Er2kGuapPqkt9LbveT/AG66ZfMu4bVma1sV3IGXzGaNfvbUavpb4Bfsl+F/ht8UdC8dftaeLYfiD8ffFdvdX+g6VqNw81rHLZKsjeXLIrLLNFuG3/lnHy0MbbPMX1Pwp8WdB8feJvCH7TUNo2n6H46H/CuPHui3j/NpWqRSy/YjJ8q/duZntmZtu6O5jbavzLXHQeHPF8XhDxt+yxps1y/xB+Ad3b+LvhzcM+Z9Q0pd7WELbm/erErS6dPu+XayfxCvbPGHjT4OfAjTfE3x2+M2qv4c0X4vaLYS6j4NvYPNuJ9UW28ufy7fduM0kDx208e1V+QNIy18j+EvGP7XP7c2i2/hj4ExSfAn4H6bAljb6vM0s2qXtvbr5MaQy7lkf5QN3lsqrgq1w7fLX2d8AP8Agnr+z18Bru18SLpj+MPGUBMja1rTefN5rfeeKD/UxfN91trSL/z0avum3ght4kht1WONBhVUbQB/u1mazo+k65pt1o+t2UOoWN5G0c1vcRrNFKjfeWRG+Vl/3q/If4J/Bhv2Zf8AgpVrHw7+Fc8kHgbxp4Tl1+700FvKs1+0GGNP9ryp0PlN95Y5Sv8AeZvpn426Tv8AjHP8J/iJcS3fwv8A2gNKn0c+dJlNM8SWUP8Ao/kM3yxfa7ZN0SfxXEAZfmZt2T8MrHxonjD9nHQ/iLH5fjHRtA8UXGrgrtll+zraWP2qb/anaSN2ZvvM1fonRRRRRRRRRRRRRRRRX//R/fyiiiiiiiiiiiiiivzE0e8039nf9sLWvhV4ut4T8PvjreJ4m8PPdoHt7XxXaujXcPzfKsk8qRzxt/DJ5fl/Ma+wviT4r8cR+MPB3gXwHaPHLql4t/q+pSwb7Sy0WwdGuUZ2+Xz7vKwRL95VaST/AJZVDoF18J/Auma18bNN1U2fh3x/Lp2qz3LF/sDS3EUVvDd7fL/cefH5Pmu21flVm2/Mze//AEooor85P2tv+CeHww/aRSbxjoGzwd8Qk/eJq9qmIrqVPurexLt3/wDXVdsi8feUba+GvCf7XHx9/Yx8bWHw5/bb8IzeJdPtYpbPSPF0EaT38drLt8z7PeMqrdRNsjZkZo5lwPM3YVa9/wDhv4O8G+KT8Mdd+EfiO38U/AX4KaNdeJGhtpPO1bVPFf8ApEm67tflmimj3GdVZV/eNtVfmXb+bXxs/wCE7i+HtnpPiSGWT4zftSazb6zqNsTsls9B+0eXpWn7W+ZFnnKybf4VhjVl+WvqD4JW3hU/tNaP4W8FXEOlfB79k/SLy/1u9jkYxX+uPavDf3rbvmdpZQyr/D5cD7dquq18wftR/tCL4x8V/DD9u34MWB8F+Jri81LSr2MFZc3ujPE0Tysqr5vn2V3Gkqsv3R5fzKu6v3U/Yr0DxRd/C2f41fEO2gtfGnxduF8S6kIEKRxQSxJHYW8aszMscVoke1WZmVmfd81faNFFUpoYbqJ4ZkWSNxhlYbgR6MteLt+zT+zq+pvrD/Cvwq987b2uTodi0pb+9v8AJ3bq9itLK2sLaOzsYkt4IFVI4o1CIir90Kq/dWtOiiivEfjV8CPhd+0B4Tk8GfFfQ4tZsGLNA5+S4tJcf623nX5on/3fvfdbcvy1+U+pfs2/ts/sVtd3X7M/iD/havwzPmPN4U1VFnmSBs+Yi2zMu/5T8zWrRtI33oWr3n4C/wDBTj4B+Kbi2+HvxR02f4OeJbAJaGx1NPK06JohtWKOfankKqj7s0cSr93c1fXvh3x78XYNb06w8SeE7TxRoWt3DCz8Q+GbyJ7WK3Ylo5b22u5IpI18v+K3kuVb/Z3KtfSFFFFFfmL/AMFWPEfxX8K/sunUPhbcXdjbS6tbxa5dWTMk8Wmskv8Ay0X5kiafylZl9Qv3WavgL/gmL+3Dpnw8sfF/gD9oLx09p4ctbaLUNHn1SWWfyHRvLuLeJvnkbepR1iX+67KvzNXrfxp+MfxB/wCCmOrt+z5+zboT2nwws7yKfXPFep27JE/kNuj8pWXdH83zKn+uk43LFGJN36ufs+/s+/D/APZv+G9l8Nvh/Z+XbRfvLu7cA3F/dOoWS4nbuzY+791Vwq/KtfQFFflR/wAFRP2kbz4ZfC2D4HeAZGn8b/FDdYpDB808Gmyt5czKq/NuuWPkRf3sybfmSvqD9iz9ny3/AGaPgDoPw8mVDrs+7UdZlj5WTUbpV8xd38SxKEiVv4lQN3r63r+Qj/gp143bxx+2b42EUoltPDws9Jgwc4+y26NMP+/7y1/T1+zB4LPw7/Z3+G/gmWLyJ9L0HT0uFxjFy8KyT/8AkUtXvZbaMmv4gfCWqeKNY/aL0jWvB+mJrfiG78VQXWn2UjqiXd49+skMLMzKqrLJhd25ev3q/oa/4a5/4KC6J/yMP7Kst5t6/YdR3f8AfPlrPTV/4KFftM2B2+If2QvGFuF6yW73Vwv/AKblX/x6vzW/4KOftX67+0F4c8E+H9e+GOvfDmTSLu8uMa1G8a3e5EXEO6OLd5f8X+8K/RH/AIIv2X2b9mLxNeMP+PrxXdHP+yllZLXx3/wW0vLw/Fz4c2Lk/ZYtDuJIx23y3TLJ/wCOolfXv/BFeSE/s0eLIRjzV8WXTN/uvYWW3+Rr9h6K+YP2zNGt9f8A2T/i7p9yA4Twzql0AR/Ha273Ef8A49GK/lr/AGAtZutD/bI+FN5a53y6wtqf9y6ie3b/AMdc15T8dPAup/CH49eNPBESNay+G9cuo7U4w3lJMzWzr/vR7GX61/ZR8Dvihpfxp+EnhH4paSVMXiPTbe6kVTu8qdl2zxf70UoZG+lew0V4r8cfjZ4C/Z98CS/Ej4lXkllosFxb2zPDE0z77h9q7UX5m/vNt/hBr1SxuxdW0N0gYRzqrruVkbaw3fMrfMG/2ai1XTLHWdNvNF1WJbmyv4XgnicZWSKVWWRW/wBllJWv4sfGNjrn7Kf7UGrWfhS8WTUfht4kc2M5O8SLZ3G6HzNv95AFlX3K1+8fw9/4KjeLPjOlrpXwY+Auv+KtdkCLcLHdxx2Fs7fe3XXkuqp/tSeX/wABr9dLZp3hjeWNoXZVJViu4N6Nt+X/AL5p/kwecLhY18wLsDY+bHpu/u8VforzH4jfEnQvhjoI1nXI7m8luJVt7KwsIGub+/unDMsFtAvzSSNtLfwqqgszKqsy/JX7Tvx8+B3gD4daF4k/al0s22qrN9v0/wAHRXv22e5lRv3P2mCFkt5fL4ZvO328cn3WkYKzeT/s83X7T/7W2q6149+O+mWnhb4FeI7C4sbPwdcWqPPqNvcLtjmaVlWZNvDLLuTcwHlxqu1q/RvwF4A8HfDPwxp/grwBo9toeh6TH5dra2qbEX+8W/iZmb5mZtzM3zMzNXoFFef/ABA8C+Gvif4K1n4e+NLIahouv2z2l3Ce6SjqrfwsrYZW+8rAN2r8V9D+Cf7ZP7GNyfCfgzwTB8b/AIb6bqy61oLw3LWmpaXefMu5VjZZk82MlJ4lWSGRSV+Xe6s7w54u/wCClvj/AMV663wy+DWkfCyLxReRXesXWoWrRRXEqqsbPcLfzMr7oxtla3t/MZfvbm+avofV/wDgmXpfxc+Ldx8Xv2j/AB7qni8XmyUaDDI6Wdm7KrTWkN0zeY1oshdYljjgbbjc27du/R/wL8O/Bfwz8OWvg74f6HaaBodoMR2lnEsaBv4mbb95m/iZtzN/E1egUfWvyC+HN/4A/Yy1L4tab411a88P6X8L9Rv/ABFpGn2t0sNrruk+KIk+zRNat/r57a5tzbRP8vlt/s7q+ZfA3w18e/t2+HPEn7ZP7TdzdX3gLwvDqVx4f8GabMYEu0sEaSSJZf8AlnGzJ5TSqvnSMD8yKiq234n/AGzdQ+Del/Br4qfAnwrYeH/2cdaj+x6zpmnwW6XSaszSx3trcSL+88+CJBLA/wAvnY3Mzbvlb4Is/EuoeHde/Z61e4OrfFX9na4Txv8ADbVX3StrOgxFLqO1jb7zpPFsTZu/jRf+WLV9R/DnT/Dfxw8Rahr/AID095fg/wDtJ+GbuXV41TeNG8W2G2OSWRV2rFLJH/Eu3zJoBIrfdZvFPjn+2R4S+D2oeE/DPhGK3+L/AO0poelP4ZOs6b55skad03LNHG3+lTs0aP5C7vLmL/MjfK27+z//AME9fG3xS8XJ+0N+3hqkvirxHe7JoPD80m+CFfvRrd+X+72rn5bWHbGv8W7LR1+yNjY2enWcGn6fAlrbWqiOKKNQkcaKNqqqr8oVV/hrYoor5G1Tw1efDH4jfFX9p/xPp0msyQaPZadpdnpw868GjacjXVy2G2/vJbmWRvLX+GFNu5m216v4x8I+Bfjn4F0pZbv7XpU8+na1pmoWUi7457WVLq0ureXa38Sj5v4lJX+Kvlr9mnxFL8ef2g/ij+0VBJ5nhbQ1TwN4ZlB+S4gs5ftGo3S/wss9yY9jL95VC/w1+g9FFFFFFFFFFFFFFFFf/9L9/KKKKKKKKKKKKKKK+W/2pv2a/Dv7T3wvn+H+sXkmmajbTC/0jU4RmWyv4gfLl/2lbJVl3L8p+Xayqy/IP7OH7QfirxPc65+wt+1091oXxIhs57C31OKbyW1ywZGXfBc/892iyyyL80i5b5ZFavY/Bup6qni+f4A/GvQ2mg+J0Or2ml+GrJ0m07QvCGiRfZYGuWjb5WvvM+Z1Zm3NHH8uzavpH7K3iDWrPR/FXwL8TXjX2s/CXU/7GW5lOZbrSZ4UutKuJP8Aa+zSCJvvbmiLbvmr63ooorg/G/gbwh8RfDl54Q8daHa6/o1+Nk1peRCaJv8Aa2t91l/hZfmX7y1+U/j7/gljN4J8QH4h/sdfEXUfh14hiLFbS6uJXtSu7d5S3Mf75Y/7yzLOrfxV5T4jn/b9+GPinT/F3xm+Anh342+I9BVP7M8T2NglzqEQibcoVrJVk+ViWXdbxsrEsrV8zeC/jLN8KtE8W+F9K/Y5v7GPxzbnT9UFxc6673KfeaBmmhaRV3HdtjaNum5m+9XZfsz/ALDfxx+PviyO6+OHh25+HXwdstUfWk8NtHLaq9xKFX7PZWszNcQRtGFWWVtrMoH3m+Zf6ObWxtdLsobGxiS3trZFjijjXYkaKNqqqr91VWtiiiiiiiiiiiivAPjF+zT8Ev2gNLOn/FjwnZ6zIF2RXhTyb2H/AK5Xce2ZV/2d21v4lavzU1T9hj9qP9l6+n8R/sP/ABKuL7R2YySeFtckTZJ/eC+Yv2WVm/vMsEir/wAtGq54V/4KhXnhO+l+Gn7ZHw+1f4a+IJVaF9S0+GXyNrqV89YpP3yL/ErwtOrfeWvsH9mTWvEmvXD33hH426b8Y/h00TeSbuBP+EgsHb/VxXFzbsqv/tfaLdJuf9n5vr/V9X03QbKXVNYu4bCzg2+ZPcSLDEm5tq7pG+VfmIX8a10kV0EiEMpGQQetT1h3+nWOq2Vxpup28d5aXSNHLBMgkikRhtZGVvlZWX+Fq+RL/wD4J5fsYalr3/CSXPwr01LvzPM8uGW6htd3/XrHMtvt/wBny9tfWHhvwv4b8F6Pb+HPCOl2uiaVaDZBaWUCQW8S+ixxqqrXT0V8/wDxh/aE+GXwS+GGq/FzxVqsDaPYKywraypK95cPny7eDa3zSSMP+A8s21VZq/LH9hn4Q+Nv2pfjnqn7efx1tdls1ww8LWMm4xBosxpLGrf8srRfkib+KbMn3l+b9zqgeRIkMjkBUGST2FfxS6fG37Rv7XEMb5eP4ieMsv8AxYg1G/3N/wB8xv8ApX9rwCqu1eAKydauVs9Hv7rOBBBK+f8AdQtX8Z/7FFm2sftg/CdWGS3iSyuP+/Uvnf8Aslf2k0V/Pj/wXEv1fVvg9panmKDXJiP+urWSr/6Aa+wv+CQOmmx/ZAiuSMf2jr+pTj/gPlQ/+06+ef8Agtb8N7vUfBvw++K9mpMGiXV5pV4QM4F+iTQM391d0Ei/7zCub/4Ik+PLU2fxM+GFxKFuFksdYtov4nTa9vO3/AWEP51++1FfK37a3iKz8L/sm/FzVL+QRxy+G9RskJP/AC1v4WtY1/4FJIFr+bP/AIJi+AL3xx+2V4LmhhM1p4aW61i7bHEcdvCyxs3/AG3kiX8a+8/+CvH7KWp3N7b/ALUPgixNxB5MVn4lSFctH5X7u2vWX+7txDK38O2P/aavIP8Agl/+3LovwdvZPgJ8W9RFl4R1m48/SdQmbbFp17L/AKyKZv4IJ2wd33Y5Ms3yuzL/AEpwyx3USTQuJI3AKsp3KR6qauFsLk8V+Lvx98Y2P7b37VvgP9l/4bXC614D+HuojX/F+oQnfZyS2rbVt1kX5W2qxg3L96SY/wDPJmr9pK+Uv2mPCv7Tvi/SdH8N/s4+J9J8IpfyzjWdUv4nku7eDanl/YlVWXe37zduXd02yJXy/wDCb/glT+z54Kuf+Em+KVxe/FLxNNKbie41V2jtJJ3bcz/Zo2Zn3Mfm86SXdX6V6D4e0LwvpVvoPhjTLbR9MtV2Q21nCkEEa+ixxqqr/wABroqazKq7jwK5vQ9e0PxHa/2h4c1G21K0V3hMtrMkyCWI7ZE3Rll3Kw2sv8NeJ/GrwkdchXVvG/xHl8FfDmyt2bVbS2kTTHu3z/y31bzFkig2/K0cPlM3/Pbb8tfDHiD9u+58VbfgT+wH4Hu/Huq6XbJYxaxJG8ejaXEi+XG++b5n2qvytMyKzY+aX7rdB+zl/wAE7IdH8YP8c/2r9YX4lfE29l+1bJi02nWcv8J2yKvnuvG3cqwx/djj+VWr9WfpRRRRRRRRRRX43f8ABXr9n29+Inwo0r4xeGNMe91nwHI6X5hXLnSLgbpHZfvMsEqo3+yryN90NXyD+yJ8QvHmu/Gv4H6H8ALlfEnhnwP4Us9M8VaXLcxWaIus3c82ryxwXbxNc+RI8UjNCrfNFGv3fvdRefsdfFu08QfG/wDZ8HheHRfhT4nu7jWfCd9e6lbfZNN1SzlZrCVWWRpEW5gLWzq0bSbSm77m6uh8J+PPgx+zBoPwo8SftFePrbUfi78IF1GwtLLwpIurT3+g3UTxwafez7UhiaBpD5W6RdsY+Xdu3LyujSfte/tn2l34K/Z58Gj4G/BfXr26vru5XfbR3pvH3TyyXO1ZLjzWz+6tVWH/AJZt8q7q/U/9lv8AYb+DH7LFktz4dtP7d8YyxbLnXr2MNcMuPmSBPmW3Rv7q/M38TPivuGiiivkr4t+IvEnjD4q+Fv2evBd89hHLCPEXiq8iZ0li0O3mWOG0jkj2skmoThk3KyssMcu3+GsW6+K1/wCPPjho/gXwfdwWd5oL2uv2Mpumm0vxP4XvIvsd+8MsKsvn2k77lRt3zJH822VmT5X/AGm/jDqcepW37BH7FtjCvi3XhdLq9xbSEWvh+yupGmuR5nzeU7eazNt/1KkLGu5kVf0c+Cvwq8O/BT4W+GfhX4XQf2f4cs0tw+NrTy/emmb/AGpZWaRv9o163RRRRRRRRRRRRRRRRX//0/38ooooooooooooooor5I/am/ZS8FftO+EoLPVJH0DxVoj+fomv2g23mn3C/MvzLtZotwG5Ny/3lZWCtXwF8LfHPj4eJdf8F/tKXI8L/GH4UW+n32q+JR9oA1jwBo2oRahP5HkfLK8sqBGZY1aSN9rfMrrX2j4S1qO3/b68XaXooU6f4m+Heh6xcsP+Wlxa6hd28L/9+JNv4CvuOiiiiiiiiiiiiiiiiiiiiiiivPfG/wAPPA/xP0GTwv8AEXw/Y+I9Kk6299Ak6Bv7y7l+Vv8AaXay1+XPxM/4JMeFbPWG8dfss+N9T+GPiSAs8EJuJpLUN/cjnjZbqBf9rdL/ALteMa78d/8Agob+zBpF14d/ad+HNp8YfAJR4Lu+WJZ0ltdu1lmubeNlWNl/5/Lbc38Ve7/svftv/sLSXpg8Narf/Cy61GPyzoOsXM8WiQvv8xntl8yWxtvm+X5fI3L/AMs6/SDxj8T7Dwp4I/4WFpOl6j400zKFY/DkK6lcSRStt82KNZF81F+83l7m/uq1Zvwm+Ovwx+Num3upfDvWRftpMiw31tNDLa3lnK+7alxbTKskTNtO3cvzYO2vaqKK8m+N/jf/AIVl8HPHHxCB/eeHNF1DUI/eW3t3kjX/AIEwC1/JD+yb+yJ8Tf2t/Fc+g+EpP7L8OaayPqusXCM9va787VVNy+bOy52xqy/7TKvzV+5ek/sfft0/B7RbDRfgb+0XDqmnadEkMGm+ItNX7PHFEu1Yo5GW+ZY9o2qqqu1auj4rf8FS/hyf+Kv+EPhv4iWFsPnn0W9W2nk91Vpt27/dt68u+N//AAUv8d6B8JfEug+LvgV4q8BeKtWsLiztJ79WXT4ZZ0aPzvtMkMTN5edyqsfzMNu5fvV+P/7CHiz4f+Bf2r/h74u+JepxaV4f027uHluZ/wDVRTNazrA0jfwr55j+b7q/ebFf2A+FvG3g3xzpo1jwTr1h4gsGx/pGnXUV3F/33CzLXN/GbWofDnwf8c+ILmVYYtN0LUrhpGOAFitXbd+lfyf/APBN62tbv9tn4Yx3ThES7vZBk4+eKwuGjH/fQFf2J0V/Nt/wW11JZvjH8PdHzza6DPPj/r4unX/2lX6af8ErbD7L+xH4Hlx/x9T6tN/5UJ1/9kr6t+Ovwi8OfHn4XeJPhT4pQix162MQmRdz28yMJIZo/wDajkCv/tY21/LP8MdZ+Jf/AATq/a2s5vHmnSxSaNK1rqUMW7ytR0i6O1pbdm2q6soEsX/TRArbWVlr+sbwH428MfEbwnpXjrwTqcWsaHrMKz211A25JEb/ANBZWyrq3zKwKt8y13Vfgr/wVv8A2o9I1DSbT9ljwJdjU9VuruC4177P+98nym3W1l8v3pWkxIy/eXan9/5fqX/gmh+yDf8A7OPw1ufGnj+z+zeO/GixSXMDD57Cyi+aG2b+7IzHfKv97Yv8FfpPqWnWOtWFzpep20d5ZXkbwzW8yLJFLE42skiN8rKynaytX4YftLf8Eek1bUbnxf8As1apb6cl0zSSeH9Td1hjL/w2l1tZlX+6ky/L/wA9P4a8E+GHw6/4K5/s828fhPwBpuqjSYjsis5bjTdVskX+7F50kqxL/wBc2jr6bs/2c/8Agp7+0vb/ANg/tBfEOP4f+Ebji6tbNrUXE0T/AHk8rTFVZVb+JZ7jb/stX6c/s6fs0/C79mHwMPBPwxsnjFxIsl9fTlXvL+dRt3zPtX7v8KLtVedq8tu+lKKK5bxT4t8M+CNGuPEfjLV7TQ9KtFzNd3syW8EY/wBqSRlWuK+GHxZ8I/F7T73X/BceoPplpP5Ed3eafcWMV38v+ttjcRxtLF/D5i/LuFefftIL8DIvCtpc/tCeKP8AhH/Ctm0ryWkmqS6db6g23/VSpbyRTXSqudsC7lbPzRt8tfDtr+3Fr3jKEfC3/gnl8HJPENnp/wC4Gq3FqulaBZf7sS+Uv+1+8kib/Zatrw//AME+fHvxp1W28dft1fEa88c3qP5sXhzS5Xs9Gtf9j92sTN8vyt5KxNx/rH+9X6V+B/Afgz4deHbfwn4D0S08PaRajEVrZQrDEP8Aa2r95v7zN8zfxV3lFFFFFFFFFFFUJ7eG8he3mRZIpQyMrDKsrfeVlr8mfi3/AMEh/gX478Q3nij4c69qHw+ur6RpWtLWNLqwidvvfZ4m8qSJd38KybV+6qqvy15/on/BFb4WJcfaPF3xI13VwRucW8FvaM7/AN7dJ5/+f4q+2PhF/wAE+f2UPg3FHNonge21rUozkX+thdSuN38LKsy+Sjf9c41r7SRFiQRoAqKMAAYUCrdFFFFfnZ4B8Uav/bH7Vvxy8K6YPEGtaNq7aFY6cwZ2mTwvpkTfZ1C/N+9nuJtqr/Ea+aNc+LHjb4C2um/sgfsy2Ufiz4j+I7jUb7Q5DFsTwn4c1mX7Vbw3LSfN5sCndtk2qqhGZW/dq329+yV+yV4S/Zh8KXKxTHxB418Qv9o17XZxme6nZtzJGzfMsKsS237zN8zfN937Mooooooooooooooooor/1P38oooooooooooooooor4c/bF8LeE7LSPDXxc8RWkN3aeH9Sh0fXBJx9p8N+I3XTb+3kZdrbFaeO5X5vlaL5a89/ZU1L/hbf7UHx7+O1pGG0DSbiy8EaLKjgoYtJVpLvy9vy+W0pjkRv7rV+ktFFFFFFFFFFFFFFFFFFFFFFFFFFfGHxp/YL/Zc+OsdxceKvBVtperz5P8Aaejj+z7ze38bNGvlyt/12jkr88tX/wCCZv7SvwFvJ/EX7HnxiuoI1Zpf7MvZnsGk2/dVmj32tw3/AF2jjWsuH9vb9un9mdhZftU/CA61p0BVH1WGFrJpD/ea8tFnsX/3VVa+h9N/4KRfsvftA+G4/D0nxC134K+IWmSWG6mhiTEqqdqtP5d1avBuPzLN5e7H8Nfb/wCz1qXizUPCN1ceJfiVo3xXgafNjrOj20Nrvt9g+WdbaaWFpNwPzR7f92vRPG/xG8HfDmxt9S8c6pHo1lcSNGLmcOtvGyo0jNNKq+XEu0H5pGVd2F3bmWvA/jjoFl+1t+zV4p8H/AzxlpN2PFEcVpFqkdx9ps18qeKSWJnt9zKzRgrt/h3fdrvP2afgR4a/Zu+D+g/Cvw6qM2nxLJfXKrhry/lUefcN/F8zfKu77sYRf4a+hqKgeNXBVwGDDBB71+K3/BWf9l7wbe/CCP48+CdDtNK1zwtdxR6nJZwJD9rsL11h3TLGvzvFK0e1m/hZ/wDZr0H/AII5+Cm8O/suaj4suYtk/i3XrqeOTH37e1SK1j/75lSX866v45/8E9vGXxx1rxDcap8fvFdroev3s93/AGJNuudNt0llaSOCODz4l8uLhVDL2FfKtj/wRd1jw9qtrrnhD42y6dqNhKk9tcLoxjniliO5XjkjvdysrfxLX6m/s3fDf49fDPSNS0j44fExfiSztB/Zs5sUs5beJFbzFkZfmlZmZfmkZm4rpvj1B+0NdeFLSP8AZvuvD9n4i+1qbh/EYuDa/Y9j7hH9mVm83zPL+98u3Nfhp+0H/wAE/P8AgoH8efHsvxC+JOo+HvEWqtClrCbO9+zwwW8RZkiiSS3i2rud2/vbiWavoX9k7wh/wUp/Zh0LT/hZJ8OdH8WeCYrxnUS6taRXFklxLumMUq3C7o9xaTa0cjbidv8Adr9wa+b/AI+fsy/CT9prw1/wjXxW0cXUluG+x38B8m/smf7zQT7f++kZWjbA3K1fmz4d/wCCeX7Xf7OOp3Mn7Jfxut7PSrx2kax1iF44N396SLyby3eTaAvmeWjV3Oqfs+/8FTPiNaHQvHPx28P+HdHuBsnfQYGS62/xFXjsrWT/AL5mWvb/ANmb/gnX8FP2dtQg8aXLTeNfHKv5g1jVFH7iVj8z20HzLE3+2zSSf3ZBur9DqKKKKKzvtNsZzZeavnhd5Tcu/Z93dt/u1y3jLWPE2i6Bd6l4R8PnxLq6eWINPF1FZiVmYKxaeb5UVVO5vlZto+VWb5a898L+LviJoOk6v4u/aBufDXhDTAsBt4bS9llSz+VvONzqF2sEbs2V2rHCqrtPzPu+X5E+M3/BRP8AZKsZY/Bek28vxf1ozo9vpejaeNRiN1F/q2WWZfJZlb7rQ+Yy/wB2uHPjX/gpT+0qPI8I+F9N/Z+8KXHW+1dvteslP4lWJo9ytt/vW8X/AF0rvPht/wAEzfhJpmuDx38e9c1X4zeLztLXevzubUFT8u228xmZf9maSRf9la/RPRNC0bw7plvovh3T7fS9NtV2Q21pEkMMS/3Y441VVX/droKKKKKKKKKKKKKKKKKKKKKKKK/JLwVdw6H8Tf2l/hhrHiL/AIRabwp4x0r4lG6Tky6T/ol9dptVlZo/KtRE38O6Ubt33a+j/wBj/wCCWk+EfDeo/HXX7LPxB+L8r+INVuJjvltINSf7Vb6fGzfditkdVZf4pB/dVFX7eoooooooooooooooooor/9X9/KKKKKKKKKKKKKKKKK+Xv2u/hn4o+MfwA8UfC7wfBHLqPib7HZh53VIraJ7uFpriTd95YIw0m1fmbG1a7f4FfBvwf8BfhZoXwp8GxbdP0SPY0zALLc3DfNLcS/7csmW/2eFX5VWvaqKKKKKKKKKKKKKKKKKKKKKKKKKKKKpSwRzxPDMgkjcYZSMqR6V8d/FX9gT9k74utLceIfh/ZaZqE+7/AE3SA2mz72/jb7Nsjdv+uitXwB4n/wCCPuveCtXk8T/s0fF3UfDWoR/6iO+3wyj2+3WDRN/5Brl5tW/4K/8A7OO+HUNPj+LGgW4Kf6qLWVlX/th5GpN8v96rHw4/4KteH/hNcz+Ffir8CpvAtzPMZ70aLGlo0lwyqrStZ3EcDbtoC7mmZtoFfWtn/wAFEP2YPi9p9na+FPjDc/DLWFJfy9T02IIxddqpctcQy2+xWO79zcRtx/rNtfWvwB8WXniHwYkev/Enw/8AErVUlkxqOgJFBE8GF8vzIo7idfM6szLtXkfL8u49p8SvGXi7wXptjfeEvBOpeOZriby5rfTZ7KCWCPYzea32+4gVl3ALtVt3NHw18fzfEPQZtYvPDGs+Erm3uHtZbHW7Zba4DoFZmj8uSWOWLn5XjZlbBrzT9q+y8AeJPgf4m+HnxE8WaX4Ot/GtpLpVne6tPFDALx0MkX+sZNzKyb9u7tUH7I3grw18MP2ePB/w58LeItP8UweHoHgnv9MmSe1lupZXmmKsrN/HIfl+9X1JRXH+KPF3hPwNpD6/421my0LS4mVGu7+4S2gDN8qhpJGVdzVD4W8d+C/HMDX3gnxBp/iC2TG6TT7qK6Qbvu7mjZtvQ1t6lq2maNam91a8hsLYFQZZ5FiQM33Rub5azfD3jLwj4tEzeFdcsdZFucSmyuYrny2/ut5bNtp/iLxN4d8JaTc+JPFWqW2jaVZLunu7yZILeJc7cySSMqr8x/irnfCPxS+GfxBu7ix8B+LdI8RXFqiyzRadfQXbxo/yqzLDI+1W/vVu+LPFnh/wNoVz4n8V3q2Gl2Wzzp5ASqea6xr91Wb7zhfxrzz4cfHn4VfFjVr7w78PtZfU77S4lmuB9iu4EjRm2/6yaGKPdn+FW3fxbdtei+Kdcm8MeH9R12PTLzW206B5hZaeiyXlxsX7kKMyqzt/Cu5a8u+FnxQ8YfEG/uP7X+GHiDwLZJD5iXGtvYL577tqxLFb3U8ytty3zKqrj/ar0/xVqXiHSdAvNQ8NaQdd1SEDyLETpa+e7sF+aWT5UVc7mb5vlB2qzbVrhPh34m+MXia8uJvH/giy8HaaIv3CjWBqF68+4fLJHDbpCke3PzLM7bv4VrtvF8Hiy58PXNv4IvbTTNcdk8i4vraS8t4/nXe0kEc0DP8Au92394vzY/3a8K8NNqnwZv8AUfEXx4+OsGsxXke1LXUYdM0SwtW3bt0Kr+++78q+ZNJ8v3tzfNXh/wAbv28P2JIfDWq+DvEfxEOr2+oReXLF4ckvXuGXduxHeWG1U6f89l3L8v3d1fLHw1/bB8M6THJa/sVfsteIvEE12vkSaxdwtDJMN25ftV9tvJJV3fN++uF/4DXrDaH/AMFVvjao/tvWPDPwQ0iU4kis1F9qPlN/tbrpd3+7NF/wGtfQP+CXfw+8QarB4m/aS8feJfjBrEXX+0byW2tNvosaySzKv+7cKv8As196/Dj4JfCH4PWH9n/DDwfpnhqMqEkaytkillX/AKay/wCsk/7aM1euUUUUUUUUUUUUUUUUUUUUUUUUUUV+Qn/BSv4HfED+y7z9o/4SSut2ugz+GPF9tDEJXufDlxL5kkqrt3boGz5rL83l4b5VRq/V3Rrixn0u0uNKZJLOWGIwNGQUMTKNrLt/h24reoooooooooooooooooor/9b9/KKKKKKKKKKKKKKKKKKKKKKKKKKKKKKKKKKKKKKKKKKKKKKKKKKKK5bxF4S8K+M9ObR/GGjWWuWL/et762iuYj/vJIrLXxr49/4JsfsbeP3lmuPh9Bod3L/y20eeew2f7sUbfZ//ACHXx94v/wCCLnw6+1LqHwq+JWs+GrhDuT7fBFf4f+Ha8LWbL/49XLw/sYf8FO/hKxk+Ffx1TXbSD/U295qV0/Hottfwz26/99VJ/wALW/4LI/CuPd4l8A2PjWAfxra2l45/4DplxFJ/30tOl/4Kg/tC+DY44/jb+zZfwPAdzSqt7pqo2NrMqXVpP/CT/wAtP+BV0Hgj/grr+zN4cjntn+GWs+FTeTG4uYtNtrFonnbCtLJtkgZnbA+Zl3cV1vjL/gob/wAE+Pj14ftvD/xVGqHT7edbpbe+sLtNk6hlV91hI2dqsf4v9r7yrXrHwm/bX/4J8eA9Nl0HwD8Rf7OsZpFlMOo/21MqNtVfle/jbZ0+6rbf4q9i1T9rj9iTx3pzaN4i+I3hTVdOmKs1tqU8LQOyNuUtHcLt+Vq0vC/x+/Yi8JNcy+D/AIg+ANCN/wCX5/2LUdLszL5W7y/M8uRN23cdu77uTVnxV+0H+xh4z0OXw740+JHgLX9KnKu9pf6rpd3buyNuUtFLI6ttb5l+WuO8KfHT/gn58KDdyfD3xZ8P/DDXu37QdFk0+28/Znb5n2Tbv25P3vWovF/7bf7DWu6TPo3i/wCImg61plyFE1pNC9/BKqHcu6LypFb5gG+72rio/wDgov8A8E/vDiLHo3jS1t/Ii8qMWWiagmIl/gXbaKu3j7v3aztS/wCCs/7GFgha08Q6nqBXtBpVwrH/AL/LFXAXX/BZb9lyElbHQ/FV8/YR2NqM/wDfV3WR/wAPdfDuttt8B/BbxhrrHoPKRM/9+fPqRP8AgoN+174q/d+A/wBkrxDGH+5PqD3YiP8A31ZQL/5EqRfjJ/wVv8XfNofwZ8M+GrWT7sl7cIZV/wB5W1Hd/wCQ6kT4Wf8ABXHxhxrXxX8LeELeXlo7O3ikljX+6u2yb/0Z/wACqYf8E7P2hvGx8z4yftR+KNUhl/1tlpontoP+A7rry/8AyDXbeE/+CSn7I2hzfaPEdprfjCU8sdU1N1Vm/wC3JbWvrf4ffspfs4fDDyZPBHw10LTbmA5S6+xRT3Q/7eZlab/x6voJVVFCoAAvQCpaKKKKKKKKKKKKKKKKKKKKKKKKKKKKKrOkcyGORQ6OMEEZBFULKztbG0is7KFLe3t1EaRIoRI0UbVVVX5VVV/hrYoooooooooooooooooor//X/fyiiiiiiiiiiiiiiiiiiiiiiiiiiiiiiiiiiiiiiiiiiiiiiiiiiiiiiiiiuU1rwZ4P8SRm38SaHYarG3Vbu2inU/8AAZFavJ9X/ZY/Zl1tT/afwm8K3Dt1c6LZB/8AvpYd1eb6p/wT5/Y01Ulrn4VaUmevkGe2/wDRMiVxtz/wTB/YcuFLN8NVUn+5q2qp/wC3dY7f8Erv2IH6eBJ4/pq+pf8As1xT4f8Aglf+xBEdz+App/ZtX1L/ANluVrag/wCCY37Ddtho/hlGSP7+q6q//oV3XU2X/BPT9jGwx5Pwq0t8f89WuJv/AEZM1dtp37G37KWlKFtPhF4WO3vNpNrM3/fUkbV2Vl+z18A9KIbS/hp4ZtSvQxaPZJj/AL5hr0PT/C/hnR0EelaRZ2ir0ENukaj/AL5WujAxS0UUUUUUUUUUUUUUUUUUUUUUUUUUUUUUUUUUUUUUUUUUUUUUUUUUUUUUUUV//9D9/KKKKKKKKKKKKKKKKKKKKKKKKKKKKKKKKKKKKKKKKKKKKKKKKKKKKKKKKKKKKKKKKKKKKKKKKKKKKKKKKKKKKKKKKKKKKKKKKKKKKKKKKKKKKKKKKKKKKKKKKKKKKKKKK//R/fyiiiiiiiiiiiiiiiiiiiiiiiiiiiiiiiiiiiiiiiiiiiiiiiiiiiiiiiiiiiiiiiiiiiiiiiiiiiiiiiiiiiiiiiiiiiiiiiiiiiiiiiiiiiiiiiiiiiiiiiiiiiiiiiv/0v38ooooooooooooooooooooooooooooooooooooooooooooooooooooooooooooooooooooooooooooooooooooooooooooooooooooooooooooooooooooooooooooooor/9P9/KKKKKKKKKKKKKKKKKKKKKKKKKKKKKKKKKKKKKKKKKKKKKKKKKKKKKKKKKKKKKKKKKKKKKKKKKKKKKKKKKKKKKKKKKKKKKKKKKKKKKKKKKKKKKKKKKKKKKKKKKKKKKKKK//U/fyiiiiiiiiiiiiiiiiiiiiiiiiiiiiiiiiiiiiiiiiiiiiiiiiiiiiiiiiiiiiiiiiiiiiiiiiiiiiiiiiiiiiiiiiiiiiiiiiiiiiiiiiiiiiiiiiiiiiiiiiivNPH/wATvDvw7Gnwasl1e6hq0qxWNlZw+ZNcO08NuPmbZDEvm3ESb5pI49zou7cyiup8LeItN8X+GdJ8V6RvNhrVnb3tuZF2P5Vygkj3L2O1hXL+DPibonjfW9e0PTLa6gn0GUxu86xhJlW6ubNni2yM23z7KdP3io3ybtu1lZvSqKK//9X9/KKKKKKKKKKKKKKKKKKKKKKKKKKKKKKKKKKKKKKKKKKKKKKKKKKKKKKKKKKKKKKKKKKKKKKKKKKKKKKKKKKKKKKKKKKKKKKKKKKKKKKKKKKKKKKKKKKKKKKKKK8X+OkEF74EhsL2Fbi1vNd8N208LqHSaCfWrKOWKRW+Vo5EJVlb5WUlWr85vAfhLUI7vw14qn8Mz6tDFNpuoR6no+gXUOnOsWoaNdebBbQ6bY/vfs8Gous62u5oJo7Zbi4balLpvw98Z6JaweGZfAGp6boM0VhdTW89m+qmGWztXhhSeddOvIbrz/tUsjP9gnmhmRbb7Pb28Ntcroa38MNf1eOLw74W8N3v2WOPWbPTo59FvoNQha81DVbjT5f7VuNO8yOJftVlPLu1OLbGlxHJDLJI0Z6ewt/Hvh3xPpPifwn4Uu7WbStW8uzgbQtXk/svRbqbWZLnzIvsttCy2y6jar9lsriVZmtU8tmVY2XH8P8Aw28baBF4f8fReEJoH0tdKtXiOm3aTjUrAaPeXN7P5MFzfMty8OoWfm29u8e5zJtZbq5nf7B/ZY8Oaj4Z8EanYXttNbp9ssxG81rcWX2iSLSNPhu7hYLqKCZVlvY7h90katIxMn8eT//W/fyiiiiiiiiiiiiiiiiiiiiiiiiiiiiiiiiiiiiiiiiiiiiiiiiiiiiiiiiiiiiiiiiiiiiiiiiiiiiiiiiiiiiiiiiiiiiiiiiiiiiiiiiiiiiiiiiiiiiiiiisnV9F0nxDptxo2u2MGp6fdKUmt7qNZoZV/uvG4ZWH1qe1t7ayt47G0iWGC2VY0jRQiIgG1VUDoAOgq/RRRRX/2Q=="/>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2097850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55000" lnSpcReduction="20000"/>
          </a:bodyPr>
          <a:lstStyle/>
          <a:p>
            <a:r>
              <a:rPr lang="ru-RU" dirty="0"/>
              <a:t>Вместо отдельного вторичного индекса для каждой секции (локальные индексы) можно сконструировать глобальный индекс (</a:t>
            </a:r>
            <a:r>
              <a:rPr lang="ru-RU" dirty="0" err="1"/>
              <a:t>global</a:t>
            </a:r>
            <a:r>
              <a:rPr lang="ru-RU" dirty="0"/>
              <a:t> </a:t>
            </a:r>
            <a:r>
              <a:rPr lang="ru-RU" dirty="0" err="1"/>
              <a:t>index</a:t>
            </a:r>
            <a:r>
              <a:rPr lang="ru-RU" dirty="0"/>
              <a:t>), охватывающий данные из всех секций. Однако такой индекс нельзя хранить в одном узле, иначе он превратится в узкое место и сведет на нет все выгоды от секционирования. Глобальный индекс тоже нужно секционировать, но его можно секционировать не так, как индекс по первичному ключу.</a:t>
            </a:r>
          </a:p>
          <a:p>
            <a:r>
              <a:rPr lang="ru-RU" dirty="0"/>
              <a:t>Например, красные автомобили из всех секций фигурируют в данном индексе под </a:t>
            </a:r>
            <a:r>
              <a:rPr lang="ru-RU" dirty="0" err="1"/>
              <a:t>color:red</a:t>
            </a:r>
            <a:r>
              <a:rPr lang="ru-RU" dirty="0"/>
              <a:t>, но индекс секционирован так, что цвета, начинающиеся с букв от a до r, находятся в секции 0, а цвета, начинающиеся с букв от s до z, – в секции 1. Индекс по производителям автомобилей секционирован аналогично (граница секций проходит между буквами f и h).</a:t>
            </a:r>
          </a:p>
          <a:p>
            <a:r>
              <a:rPr lang="ru-RU" dirty="0"/>
              <a:t>Такая разновидность индекса называется секционированной по терму (</a:t>
            </a:r>
            <a:r>
              <a:rPr lang="ru-RU" dirty="0" err="1"/>
              <a:t>term-partitioned</a:t>
            </a:r>
            <a:r>
              <a:rPr lang="ru-RU" dirty="0"/>
              <a:t>), поскольку искомый терм определяет секционирование индекса. В данном случае, например, термом является </a:t>
            </a:r>
            <a:r>
              <a:rPr lang="ru-RU" dirty="0" err="1"/>
              <a:t>color:red</a:t>
            </a:r>
            <a:r>
              <a:rPr lang="ru-RU" dirty="0"/>
              <a:t>. Название «терм» (</a:t>
            </a:r>
            <a:r>
              <a:rPr lang="ru-RU" dirty="0" err="1"/>
              <a:t>term</a:t>
            </a:r>
            <a:r>
              <a:rPr lang="ru-RU" dirty="0"/>
              <a:t>) берет свое начало от полнотекстовых индексов (одного из видов вторичных индексов), в которых термами являются все слова, встречающиеся в документе.</a:t>
            </a:r>
          </a:p>
          <a:p>
            <a:r>
              <a:rPr lang="ru-RU" dirty="0"/>
              <a:t>Можно секционировать индекс по самому терму или по его </a:t>
            </a:r>
            <a:r>
              <a:rPr lang="ru-RU" dirty="0" err="1"/>
              <a:t>хешу</a:t>
            </a:r>
            <a:r>
              <a:rPr lang="ru-RU" dirty="0"/>
              <a:t>. Первое может оказаться полезным для поисков по диапазону (например, по числовому свойству, как при запросе цены автомобиля), а второе обеспечивает более равномерное распределение нагрузки.</a:t>
            </a:r>
          </a:p>
          <a:p>
            <a:r>
              <a:rPr lang="ru-RU" dirty="0"/>
              <a:t>Преимуществ глобальных (секционированных по терму) индексов над секционированными по документу состоит в повышении производительности чтения: вместо фрагментированного чтения по всем секциям клиенту нужно только выполнить запрос к секции, содержащей нужный терм. Однако недостаток глобальных индексов – в замедлении и усложнении операций записи, поскольку запись в отдельный документ может затронуть несколько секций индекса (все термы в документе могут находиться в разных секциях и в разных узлах).</a:t>
            </a:r>
          </a:p>
        </p:txBody>
      </p:sp>
      <p:sp>
        <p:nvSpPr>
          <p:cNvPr id="3" name="Заголовок 2"/>
          <p:cNvSpPr>
            <a:spLocks noGrp="1"/>
          </p:cNvSpPr>
          <p:nvPr>
            <p:ph type="title"/>
          </p:nvPr>
        </p:nvSpPr>
        <p:spPr/>
        <p:txBody>
          <a:bodyPr>
            <a:normAutofit fontScale="90000"/>
          </a:bodyPr>
          <a:lstStyle/>
          <a:p>
            <a:r>
              <a:rPr lang="ru-RU" dirty="0"/>
              <a:t>Секционирование вторичных индексов по термам</a:t>
            </a:r>
          </a:p>
        </p:txBody>
      </p:sp>
    </p:spTree>
    <p:extLst>
      <p:ext uri="{BB962C8B-B14F-4D97-AF65-F5344CB8AC3E}">
        <p14:creationId xmlns:p14="http://schemas.microsoft.com/office/powerpoint/2010/main" val="403831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r>
              <a:rPr lang="ru-RU" dirty="0"/>
              <a:t>С течением времени положение дел в базе данных меняется:</a:t>
            </a:r>
          </a:p>
          <a:p>
            <a:pPr lvl="1"/>
            <a:r>
              <a:rPr lang="ru-RU" dirty="0"/>
              <a:t>количество обрабатываемых запросов растет, так что для возросшей нагрузки понадобятся дополнительные процессоры;</a:t>
            </a:r>
          </a:p>
          <a:p>
            <a:pPr lvl="1"/>
            <a:r>
              <a:rPr lang="ru-RU" dirty="0"/>
              <a:t>размер набора данных растет, поэтому для его хранения понадобятся дополнительные жесткие диски и оперативная память;</a:t>
            </a:r>
          </a:p>
          <a:p>
            <a:pPr lvl="1"/>
            <a:r>
              <a:rPr lang="ru-RU" dirty="0"/>
              <a:t>некоторые компьютеры испытывают сбои, вследствие чего другим компьютерам приходится брать на себя их обязанности.</a:t>
            </a:r>
          </a:p>
          <a:p>
            <a:r>
              <a:rPr lang="ru-RU" dirty="0"/>
              <a:t>Все эти изменения требуют перемещения данных и перенаправления запросов из одних узлов в другие. Процесс перемещения нагрузки с одного узла в кластере на другой называется </a:t>
            </a:r>
            <a:r>
              <a:rPr lang="ru-RU" dirty="0" err="1"/>
              <a:t>перебалансировкой</a:t>
            </a:r>
            <a:r>
              <a:rPr lang="ru-RU" dirty="0"/>
              <a:t> (</a:t>
            </a:r>
            <a:r>
              <a:rPr lang="ru-RU" dirty="0" err="1"/>
              <a:t>rebalancing</a:t>
            </a:r>
            <a:r>
              <a:rPr lang="ru-RU" dirty="0"/>
              <a:t>).</a:t>
            </a:r>
          </a:p>
          <a:p>
            <a:r>
              <a:rPr lang="ru-RU" dirty="0"/>
              <a:t>Вне зависимости от используемой схемы секционирования </a:t>
            </a:r>
            <a:r>
              <a:rPr lang="ru-RU" dirty="0" err="1"/>
              <a:t>перебалансировка</a:t>
            </a:r>
            <a:r>
              <a:rPr lang="ru-RU" dirty="0"/>
              <a:t> обычно должна отвечать определенным минимальным требованиям:</a:t>
            </a:r>
          </a:p>
          <a:p>
            <a:pPr lvl="1"/>
            <a:r>
              <a:rPr lang="ru-RU" dirty="0"/>
              <a:t>после </a:t>
            </a:r>
            <a:r>
              <a:rPr lang="ru-RU" dirty="0" err="1"/>
              <a:t>перебалансировки</a:t>
            </a:r>
            <a:r>
              <a:rPr lang="ru-RU" dirty="0"/>
              <a:t> нагрузка (хранение данных, запросы на чтение и запись) должна быть распределена равномерно по узлам кластера;</a:t>
            </a:r>
          </a:p>
          <a:p>
            <a:pPr lvl="1"/>
            <a:r>
              <a:rPr lang="ru-RU" dirty="0"/>
              <a:t>база данных должна продолжать принимать запросы на чтение и запись во время </a:t>
            </a:r>
            <a:r>
              <a:rPr lang="ru-RU" dirty="0" err="1"/>
              <a:t>перебалансировки</a:t>
            </a:r>
            <a:r>
              <a:rPr lang="ru-RU" dirty="0"/>
              <a:t>;</a:t>
            </a:r>
          </a:p>
          <a:p>
            <a:pPr lvl="1"/>
            <a:r>
              <a:rPr lang="ru-RU" dirty="0"/>
              <a:t>между узлами должно перемещаться ровно то количество данных, которое необходимо, ради ускорения </a:t>
            </a:r>
            <a:r>
              <a:rPr lang="ru-RU" dirty="0" err="1"/>
              <a:t>перебалансировки</a:t>
            </a:r>
            <a:r>
              <a:rPr lang="ru-RU" dirty="0"/>
              <a:t> и минимизации нагрузки по вводу/выводу на сеть и жесткие диски.</a:t>
            </a:r>
          </a:p>
        </p:txBody>
      </p:sp>
      <p:sp>
        <p:nvSpPr>
          <p:cNvPr id="3" name="Заголовок 2"/>
          <p:cNvSpPr>
            <a:spLocks noGrp="1"/>
          </p:cNvSpPr>
          <p:nvPr>
            <p:ph type="title"/>
          </p:nvPr>
        </p:nvSpPr>
        <p:spPr/>
        <p:txBody>
          <a:bodyPr>
            <a:normAutofit/>
          </a:bodyPr>
          <a:lstStyle/>
          <a:p>
            <a:r>
              <a:rPr lang="ru-RU" dirty="0" err="1"/>
              <a:t>Перебалансировка</a:t>
            </a:r>
            <a:r>
              <a:rPr lang="ru-RU" dirty="0"/>
              <a:t> секций</a:t>
            </a:r>
          </a:p>
        </p:txBody>
      </p:sp>
    </p:spTree>
    <p:extLst>
      <p:ext uri="{BB962C8B-B14F-4D97-AF65-F5344CB8AC3E}">
        <p14:creationId xmlns:p14="http://schemas.microsoft.com/office/powerpoint/2010/main" val="1546384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r>
              <a:rPr lang="ru-RU" dirty="0"/>
              <a:t>Методика </a:t>
            </a:r>
            <a:r>
              <a:rPr lang="ru-RU" dirty="0" err="1"/>
              <a:t>перебалансировки</a:t>
            </a:r>
            <a:r>
              <a:rPr lang="ru-RU" dirty="0"/>
              <a:t> зависит от способа секционирования:</a:t>
            </a:r>
          </a:p>
          <a:p>
            <a:pPr lvl="1"/>
            <a:r>
              <a:rPr lang="ru-RU" dirty="0"/>
              <a:t>хеширование по модулю </a:t>
            </a:r>
            <a:r>
              <a:rPr lang="en-US" dirty="0"/>
              <a:t>N</a:t>
            </a:r>
            <a:r>
              <a:rPr lang="ru-RU" dirty="0"/>
              <a:t>;</a:t>
            </a:r>
          </a:p>
          <a:p>
            <a:pPr lvl="1"/>
            <a:r>
              <a:rPr lang="ru-RU" dirty="0"/>
              <a:t>фиксированное количество секций;</a:t>
            </a:r>
          </a:p>
          <a:p>
            <a:pPr lvl="1"/>
            <a:r>
              <a:rPr lang="ru-RU" dirty="0"/>
              <a:t>динамическое секционирование;</a:t>
            </a:r>
          </a:p>
          <a:p>
            <a:pPr lvl="1"/>
            <a:r>
              <a:rPr lang="ru-RU" dirty="0"/>
              <a:t>секционирование пропорционально количеству узлов.</a:t>
            </a:r>
          </a:p>
        </p:txBody>
      </p:sp>
      <p:sp>
        <p:nvSpPr>
          <p:cNvPr id="3" name="Заголовок 2"/>
          <p:cNvSpPr>
            <a:spLocks noGrp="1"/>
          </p:cNvSpPr>
          <p:nvPr>
            <p:ph type="title"/>
          </p:nvPr>
        </p:nvSpPr>
        <p:spPr/>
        <p:txBody>
          <a:bodyPr>
            <a:normAutofit/>
          </a:bodyPr>
          <a:lstStyle/>
          <a:p>
            <a:r>
              <a:rPr lang="ru-RU" dirty="0"/>
              <a:t>Методики </a:t>
            </a:r>
            <a:r>
              <a:rPr lang="ru-RU" dirty="0" err="1"/>
              <a:t>перебалансировки</a:t>
            </a:r>
            <a:endParaRPr lang="ru-RU" dirty="0"/>
          </a:p>
        </p:txBody>
      </p:sp>
    </p:spTree>
    <p:extLst>
      <p:ext uri="{BB962C8B-B14F-4D97-AF65-F5344CB8AC3E}">
        <p14:creationId xmlns:p14="http://schemas.microsoft.com/office/powerpoint/2010/main" val="4019717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77500" lnSpcReduction="20000"/>
          </a:bodyPr>
          <a:lstStyle/>
          <a:p>
            <a:r>
              <a:rPr lang="ru-RU" dirty="0"/>
              <a:t>При секционировании по </a:t>
            </a:r>
            <a:r>
              <a:rPr lang="ru-RU" dirty="0" err="1"/>
              <a:t>хешу</a:t>
            </a:r>
            <a:r>
              <a:rPr lang="ru-RU" dirty="0"/>
              <a:t> ключа лучше всего разбить возможные </a:t>
            </a:r>
            <a:r>
              <a:rPr lang="ru-RU" dirty="0" err="1"/>
              <a:t>хеши</a:t>
            </a:r>
            <a:r>
              <a:rPr lang="ru-RU" dirty="0"/>
              <a:t> на диапазоны и поставить в соответствие каждому диапазону секцию (например, </a:t>
            </a:r>
            <a:r>
              <a:rPr lang="ru-RU" dirty="0" err="1"/>
              <a:t>key</a:t>
            </a:r>
            <a:r>
              <a:rPr lang="ru-RU" dirty="0"/>
              <a:t> относится к секции 0, если 0 ≤ </a:t>
            </a:r>
            <a:r>
              <a:rPr lang="ru-RU" dirty="0" err="1"/>
              <a:t>hash</a:t>
            </a:r>
            <a:r>
              <a:rPr lang="ru-RU" dirty="0"/>
              <a:t>(</a:t>
            </a:r>
            <a:r>
              <a:rPr lang="ru-RU" dirty="0" err="1"/>
              <a:t>key</a:t>
            </a:r>
            <a:r>
              <a:rPr lang="ru-RU" dirty="0"/>
              <a:t>) &lt; b</a:t>
            </a:r>
            <a:r>
              <a:rPr lang="ru-RU" baseline="-25000" dirty="0"/>
              <a:t>0</a:t>
            </a:r>
            <a:r>
              <a:rPr lang="ru-RU" dirty="0"/>
              <a:t>, к секции 1, если b</a:t>
            </a:r>
            <a:r>
              <a:rPr lang="ru-RU" baseline="-25000" dirty="0"/>
              <a:t>0</a:t>
            </a:r>
            <a:r>
              <a:rPr lang="ru-RU" dirty="0"/>
              <a:t> ≤ </a:t>
            </a:r>
            <a:r>
              <a:rPr lang="ru-RU" dirty="0" err="1"/>
              <a:t>hash</a:t>
            </a:r>
            <a:r>
              <a:rPr lang="ru-RU" dirty="0"/>
              <a:t>(</a:t>
            </a:r>
            <a:r>
              <a:rPr lang="ru-RU" dirty="0" err="1"/>
              <a:t>key</a:t>
            </a:r>
            <a:r>
              <a:rPr lang="ru-RU" dirty="0"/>
              <a:t>) &lt; b</a:t>
            </a:r>
            <a:r>
              <a:rPr lang="ru-RU" baseline="-25000" dirty="0"/>
              <a:t>1</a:t>
            </a:r>
            <a:r>
              <a:rPr lang="ru-RU" dirty="0"/>
              <a:t> и т. д.).</a:t>
            </a:r>
          </a:p>
          <a:p>
            <a:r>
              <a:rPr lang="ru-RU" dirty="0"/>
              <a:t>Почему бы не использовать просто </a:t>
            </a:r>
            <a:r>
              <a:rPr lang="ru-RU" dirty="0" err="1"/>
              <a:t>mod</a:t>
            </a:r>
            <a:r>
              <a:rPr lang="ru-RU" dirty="0"/>
              <a:t>. Например, </a:t>
            </a:r>
            <a:r>
              <a:rPr lang="ru-RU" dirty="0" err="1"/>
              <a:t>hash</a:t>
            </a:r>
            <a:r>
              <a:rPr lang="ru-RU" dirty="0"/>
              <a:t>(</a:t>
            </a:r>
            <a:r>
              <a:rPr lang="ru-RU" dirty="0" err="1"/>
              <a:t>key</a:t>
            </a:r>
            <a:r>
              <a:rPr lang="ru-RU" dirty="0"/>
              <a:t>) </a:t>
            </a:r>
            <a:r>
              <a:rPr lang="ru-RU" dirty="0" err="1"/>
              <a:t>mod</a:t>
            </a:r>
            <a:r>
              <a:rPr lang="ru-RU" dirty="0"/>
              <a:t> 10 возвращает число от 0 до 9. В случае десяти узлов, пронумерованных от 0 до 9, это кажется удобным способом назначения узлов для ключей.</a:t>
            </a:r>
          </a:p>
          <a:p>
            <a:r>
              <a:rPr lang="ru-RU" dirty="0"/>
              <a:t>Проблема с методом </a:t>
            </a:r>
            <a:r>
              <a:rPr lang="ru-RU" dirty="0" err="1"/>
              <a:t>mod</a:t>
            </a:r>
            <a:r>
              <a:rPr lang="ru-RU" dirty="0"/>
              <a:t> N состоит в том, что при изменении количества N узлов придется перенести большинство ключей из одного узла в другой. Например, допустим, </a:t>
            </a:r>
            <a:r>
              <a:rPr lang="ru-RU" dirty="0" err="1"/>
              <a:t>hash</a:t>
            </a:r>
            <a:r>
              <a:rPr lang="ru-RU" dirty="0"/>
              <a:t>(</a:t>
            </a:r>
            <a:r>
              <a:rPr lang="ru-RU" dirty="0" err="1"/>
              <a:t>key</a:t>
            </a:r>
            <a:r>
              <a:rPr lang="ru-RU" dirty="0"/>
              <a:t>) = 123456. Если изначально у нас десять узлов, то этот ключ окажется в узле номер 6 (поскольку 123456 </a:t>
            </a:r>
            <a:r>
              <a:rPr lang="ru-RU" dirty="0" err="1"/>
              <a:t>mod</a:t>
            </a:r>
            <a:r>
              <a:rPr lang="ru-RU" dirty="0"/>
              <a:t> 10 = 6). Когда система вырастет до 11 узлов, этот ключ придется перенести в узел 3 (поскольку 123456 </a:t>
            </a:r>
            <a:r>
              <a:rPr lang="ru-RU" dirty="0" err="1"/>
              <a:t>mod</a:t>
            </a:r>
            <a:r>
              <a:rPr lang="ru-RU" dirty="0"/>
              <a:t> 11 = 3), а когда вырастет до 12 – в узел 0 (поскольку 123456 </a:t>
            </a:r>
            <a:r>
              <a:rPr lang="ru-RU" dirty="0" err="1"/>
              <a:t>mod</a:t>
            </a:r>
            <a:r>
              <a:rPr lang="ru-RU" dirty="0"/>
              <a:t> 12 = 0). Такие частые перемещения делают </a:t>
            </a:r>
            <a:r>
              <a:rPr lang="ru-RU" dirty="0" err="1"/>
              <a:t>перебалансировку</a:t>
            </a:r>
            <a:r>
              <a:rPr lang="ru-RU" dirty="0"/>
              <a:t> очень дорогим удовольствием.</a:t>
            </a:r>
          </a:p>
        </p:txBody>
      </p:sp>
      <p:sp>
        <p:nvSpPr>
          <p:cNvPr id="3" name="Заголовок 2"/>
          <p:cNvSpPr>
            <a:spLocks noGrp="1"/>
          </p:cNvSpPr>
          <p:nvPr>
            <p:ph type="title"/>
          </p:nvPr>
        </p:nvSpPr>
        <p:spPr/>
        <p:txBody>
          <a:bodyPr>
            <a:normAutofit/>
          </a:bodyPr>
          <a:lstStyle/>
          <a:p>
            <a:r>
              <a:rPr lang="ru-RU" dirty="0"/>
              <a:t>Хеширование по модулю </a:t>
            </a:r>
            <a:r>
              <a:rPr lang="en-US" dirty="0"/>
              <a:t>N</a:t>
            </a:r>
            <a:endParaRPr lang="ru-RU" dirty="0"/>
          </a:p>
        </p:txBody>
      </p:sp>
    </p:spTree>
    <p:extLst>
      <p:ext uri="{BB962C8B-B14F-4D97-AF65-F5344CB8AC3E}">
        <p14:creationId xmlns:p14="http://schemas.microsoft.com/office/powerpoint/2010/main" val="1095957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55000" lnSpcReduction="20000"/>
          </a:bodyPr>
          <a:lstStyle/>
          <a:p>
            <a:r>
              <a:rPr lang="ru-RU" dirty="0"/>
              <a:t>Существует очень простое решение: создать намного больше секций, чем узлов в системе, и распределить по нескольку секций на каждый узел. Например, можно разбить работающую на кластере из десяти узлов базу данных на 1000 секций из расчета по 100 секций на каждый узел.</a:t>
            </a:r>
          </a:p>
          <a:p>
            <a:r>
              <a:rPr lang="ru-RU" dirty="0"/>
              <a:t>Тогда добавляемый в кластер новый узел может «позаимствовать» по нескольку секций у каждого из существующих узлов на время, до тех пор пока секции не станут снова распределены равномерно. При удалении узла из кластера выполняется обратный процесс.</a:t>
            </a:r>
          </a:p>
          <a:p>
            <a:r>
              <a:rPr lang="ru-RU" dirty="0"/>
              <a:t>Между узлами перемещаются только секции целиком. Количество последних не меняется, как и соответствие ключей секциям. Единственное, что меняется, – распределение секций по узлам. Это не происходит мгновенно (перемещение значительного количества данных по сети занимает некоторое время), и, как следствие, для всех происходящих во время перемещения операций записи и чтения используется старое распределение секций.</a:t>
            </a:r>
          </a:p>
          <a:p>
            <a:r>
              <a:rPr lang="ru-RU" dirty="0"/>
              <a:t>При такой конфигурации количество секций обычно задается при первой настройке базы данных и потом не меняется. Хотя, в принципе, секции можно разбивать и сливать, эксплуатация фиксированного количества секций проще, так что многие БД с фиксированным количеством секций предпочитают не реализовывать разбиение секций вообще. Следовательно, заданное вначале количество секций равно максимальному количеству возможных узлов, поэтому его рекомендуется выбирать достаточно большим для обеспечения возможности будущего роста. Однако каждая секция означает дополнительные накладные расходы на управление, вследствие чего выбирать слишком большое количество неразумно.</a:t>
            </a:r>
          </a:p>
        </p:txBody>
      </p:sp>
      <p:sp>
        <p:nvSpPr>
          <p:cNvPr id="3" name="Заголовок 2"/>
          <p:cNvSpPr>
            <a:spLocks noGrp="1"/>
          </p:cNvSpPr>
          <p:nvPr>
            <p:ph type="title"/>
          </p:nvPr>
        </p:nvSpPr>
        <p:spPr/>
        <p:txBody>
          <a:bodyPr>
            <a:normAutofit fontScale="90000"/>
          </a:bodyPr>
          <a:lstStyle/>
          <a:p>
            <a:r>
              <a:rPr lang="ru-RU" dirty="0"/>
              <a:t>Фиксированное количество секций</a:t>
            </a:r>
          </a:p>
        </p:txBody>
      </p:sp>
    </p:spTree>
    <p:extLst>
      <p:ext uri="{BB962C8B-B14F-4D97-AF65-F5344CB8AC3E}">
        <p14:creationId xmlns:p14="http://schemas.microsoft.com/office/powerpoint/2010/main" val="42084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r>
              <a:rPr lang="ru-RU" dirty="0"/>
              <a:t>Для использующих динамическое секционирование БД фиксированное количество секций с фиксированными границами было бы очень неудобно: если вы зададите границы неправильно, то можете оказаться в ситуации, когда все данные находятся в одной секции, а остальные секции пусты. А перепланировка границ секций вручную – очень утомительная работа.</a:t>
            </a:r>
          </a:p>
          <a:p>
            <a:r>
              <a:rPr lang="ru-RU" dirty="0"/>
              <a:t>Поэтому секционированные по диапазонам значений ключа базы данных создают секции динамически. Когда размер секции перерастает заданный, она разбивается на две секции, таким образом, чтобы примерно половина данных оказалась в одной, а половина – в другой. И наоборот, если значительное количество данных удаляется и секция становится меньше определенного порогового значения, то ее можно слить с соседней секцией. Каждая секция относится к какому-либо узлу, причем к одному узлу может относиться несколько секций, как в случае с фиксированным количеством секций.</a:t>
            </a:r>
          </a:p>
          <a:p>
            <a:r>
              <a:rPr lang="ru-RU" dirty="0"/>
              <a:t>После разбиения большой секции одну из ее частей можно переместить в другой узел, чтобы сбалансировать нагрузку. Преимуществом динамического секционирования является адаптация количества секций к общему объему данных. Если данных немного, то достаточно небольшого количества секций и накладные расходы невелики; в противном случае размер каждой секции ограничивается заранее задаваемым максимумом.</a:t>
            </a:r>
          </a:p>
        </p:txBody>
      </p:sp>
      <p:sp>
        <p:nvSpPr>
          <p:cNvPr id="3" name="Заголовок 2"/>
          <p:cNvSpPr>
            <a:spLocks noGrp="1"/>
          </p:cNvSpPr>
          <p:nvPr>
            <p:ph type="title"/>
          </p:nvPr>
        </p:nvSpPr>
        <p:spPr/>
        <p:txBody>
          <a:bodyPr>
            <a:normAutofit/>
          </a:bodyPr>
          <a:lstStyle/>
          <a:p>
            <a:r>
              <a:rPr lang="ru-RU" dirty="0"/>
              <a:t>Динамическое секционирование</a:t>
            </a:r>
          </a:p>
        </p:txBody>
      </p:sp>
    </p:spTree>
    <p:extLst>
      <p:ext uri="{BB962C8B-B14F-4D97-AF65-F5344CB8AC3E}">
        <p14:creationId xmlns:p14="http://schemas.microsoft.com/office/powerpoint/2010/main" val="2816558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r>
              <a:rPr lang="ru-RU" dirty="0"/>
              <a:t>При динамическом секционировании количество секций пропорционально размеру набора данных, поскольку размеры всех секций поддерживаются с помощью процессов разбиения и слияния в пределах фиксированных минимума и максимума. С другой стороны, при фиксированном количестве секций, размер каждой секции пропорционален размеру набора данных. В обоих случаях количество секций не зависит от количества узлов.</a:t>
            </a:r>
          </a:p>
          <a:p>
            <a:r>
              <a:rPr lang="ru-RU" dirty="0"/>
              <a:t>При третьем возможном варианте количество секций пропорционально количеству узлов – другими словами, на каждый узел приходится фиксированное количество секций. В этом случае размеры всех секций растут пропорционально размеру набора данных, если количество узлов остается неизменным, но при увеличении количества узлов секции снова уменьшаются. Поскольку больший объем данных обычно требует для хранения большего количества узлов, такой подход обеспечивает практически постоянные размеры отдельных секций.</a:t>
            </a:r>
          </a:p>
          <a:p>
            <a:r>
              <a:rPr lang="ru-RU" dirty="0"/>
              <a:t>При добавлении в кластер новый узел случайным образом выбирает фиксированное количество существующих секций для разбиения, после чего забирает по одной половине каждой из разбиваемых секций, оставляя вторые половины на месте. Получаемые в результате разбиения могут оказаться неравными, но при усреднении по большому количеству секций новый узел забирает у других узлов равную долю общей нагрузки.</a:t>
            </a:r>
          </a:p>
        </p:txBody>
      </p:sp>
      <p:sp>
        <p:nvSpPr>
          <p:cNvPr id="3" name="Заголовок 2"/>
          <p:cNvSpPr>
            <a:spLocks noGrp="1"/>
          </p:cNvSpPr>
          <p:nvPr>
            <p:ph type="title"/>
          </p:nvPr>
        </p:nvSpPr>
        <p:spPr/>
        <p:txBody>
          <a:bodyPr>
            <a:normAutofit fontScale="90000"/>
          </a:bodyPr>
          <a:lstStyle/>
          <a:p>
            <a:r>
              <a:rPr lang="ru-RU" dirty="0"/>
              <a:t>Секционирование пропорционально количеству узлов</a:t>
            </a:r>
          </a:p>
        </p:txBody>
      </p:sp>
    </p:spTree>
    <p:extLst>
      <p:ext uri="{BB962C8B-B14F-4D97-AF65-F5344CB8AC3E}">
        <p14:creationId xmlns:p14="http://schemas.microsoft.com/office/powerpoint/2010/main" val="2163052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r>
              <a:rPr lang="ru-RU" dirty="0"/>
              <a:t>Существует множество градаций между полностью автоматической </a:t>
            </a:r>
            <a:r>
              <a:rPr lang="ru-RU" dirty="0" err="1"/>
              <a:t>перебалансировкой</a:t>
            </a:r>
            <a:r>
              <a:rPr lang="ru-RU" dirty="0"/>
              <a:t> и полностью ручной. В первом случае система сама определяет, когда переместить секцию из одного узла в другой, без всякого вмешательства администратора, во втором – распределение секций по узлам явным образом задается администратором и меняется только по его явному указанию.</a:t>
            </a:r>
          </a:p>
          <a:p>
            <a:r>
              <a:rPr lang="ru-RU" dirty="0"/>
              <a:t>Полностью автоматическая </a:t>
            </a:r>
            <a:r>
              <a:rPr lang="ru-RU" dirty="0" err="1"/>
              <a:t>перебалансировка</a:t>
            </a:r>
            <a:r>
              <a:rPr lang="ru-RU" dirty="0"/>
              <a:t> удобна тем, что уменьшает объем работ по обслуживанию системы. Однако ее результаты могут оказаться неожиданными. </a:t>
            </a:r>
            <a:r>
              <a:rPr lang="ru-RU" dirty="0" err="1"/>
              <a:t>Перебалансировка</a:t>
            </a:r>
            <a:r>
              <a:rPr lang="ru-RU" dirty="0"/>
              <a:t> – операция с большими накладными расходами, требующая изменения маршрутов запросов и перемещения большого объема данных из одного узла в другой. Если не выполнять этот процесс с большой осторожностью, то он может привести к перегрузке сети или узлов и ухудшению производительности других запросов во время </a:t>
            </a:r>
            <a:r>
              <a:rPr lang="ru-RU" dirty="0" err="1"/>
              <a:t>перебалансировки</a:t>
            </a:r>
            <a:r>
              <a:rPr lang="ru-RU" dirty="0"/>
              <a:t>.</a:t>
            </a:r>
          </a:p>
          <a:p>
            <a:r>
              <a:rPr lang="ru-RU" dirty="0"/>
              <a:t>Подобная автоматизация опасна в сочетании с автоматическим обнаружением отказов. Например, один из узлов перегружен и временно возвращает ответы на запросы слишком медленно. Другие узлы приходят к выводу: перегруженный узел отказал – и автоматически выполняют </a:t>
            </a:r>
            <a:r>
              <a:rPr lang="ru-RU" dirty="0" err="1"/>
              <a:t>перебалансировку</a:t>
            </a:r>
            <a:r>
              <a:rPr lang="ru-RU" dirty="0"/>
              <a:t> кластера для снятия с него нагрузки. Такое решение приводит к дополнительной нагрузке на этот и так перегруженный узел, другие узлы и сеть, что только ухудшает положение дел и потенциально приводит к каскадному сбою.</a:t>
            </a:r>
          </a:p>
        </p:txBody>
      </p:sp>
      <p:sp>
        <p:nvSpPr>
          <p:cNvPr id="3" name="Заголовок 2"/>
          <p:cNvSpPr>
            <a:spLocks noGrp="1"/>
          </p:cNvSpPr>
          <p:nvPr>
            <p:ph type="title"/>
          </p:nvPr>
        </p:nvSpPr>
        <p:spPr/>
        <p:txBody>
          <a:bodyPr>
            <a:normAutofit fontScale="90000"/>
          </a:bodyPr>
          <a:lstStyle/>
          <a:p>
            <a:r>
              <a:rPr lang="ru-RU" dirty="0"/>
              <a:t>Автоматическая или ручная </a:t>
            </a:r>
            <a:r>
              <a:rPr lang="ru-RU" dirty="0" err="1"/>
              <a:t>перебалансировка</a:t>
            </a:r>
            <a:endParaRPr lang="ru-RU" dirty="0"/>
          </a:p>
        </p:txBody>
      </p:sp>
    </p:spTree>
    <p:extLst>
      <p:ext uri="{BB962C8B-B14F-4D97-AF65-F5344CB8AC3E}">
        <p14:creationId xmlns:p14="http://schemas.microsoft.com/office/powerpoint/2010/main" val="3864705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r>
              <a:rPr lang="ru-RU" dirty="0"/>
              <a:t>Остается открытым следующий вопрос: откуда клиент, выполняющий запрос, знает, к какому узлу ему нужно подключиться? При </a:t>
            </a:r>
            <a:r>
              <a:rPr lang="ru-RU" dirty="0" err="1"/>
              <a:t>перебалансировке</a:t>
            </a:r>
            <a:r>
              <a:rPr lang="ru-RU" dirty="0"/>
              <a:t> секций распределение их по узлам меняется. Необходим какой-то «наблюдатель сверху» за этими изменениями, который бы мог ответить клиенту на вопрос: по какому IP-адресу и к какому порту нужно подключиться, если требуется прочитать или записать значение для некоторого ключа?</a:t>
            </a:r>
          </a:p>
          <a:p>
            <a:r>
              <a:rPr lang="ru-RU" dirty="0"/>
              <a:t>На высоком уровне существует несколько различных способов решения этой задачи.</a:t>
            </a:r>
          </a:p>
          <a:p>
            <a:pPr lvl="1"/>
            <a:r>
              <a:rPr lang="ru-RU" dirty="0"/>
              <a:t>Разрешить клиентам обращаться к любому узлу (например, с помощью циклического балансировщика нагрузки). Если на этом узле случайно окажется секция, которая нужна для ответа на запрос, то он обработает запрос непосредственно, в противном случае перенаправит его соответствующему узлу, получит от него ответ и переправит его клиенту.</a:t>
            </a:r>
          </a:p>
          <a:p>
            <a:pPr lvl="1"/>
            <a:r>
              <a:rPr lang="ru-RU" dirty="0"/>
              <a:t>Отправлять все поступающие от клиентов запросы сначала маршрутизирующему звену, которое определяет, какой узел должен обрабатывать данный запрос, и переправляет его соответствующим образом. Это маршрутизирующее звено само не обрабатывает никаких запросов, а служит только учитывающим секции балансировщиком нагрузки.</a:t>
            </a:r>
          </a:p>
          <a:p>
            <a:pPr lvl="1"/>
            <a:r>
              <a:rPr lang="ru-RU" dirty="0"/>
              <a:t>Потребовать, чтобы клиенты учитывали секционирование и распределение секций по узлам. В этом случае клиент может подключаться непосредственно к соответствующему узлу, без всяких посредников.</a:t>
            </a:r>
          </a:p>
          <a:p>
            <a:pPr lvl="1"/>
            <a:endParaRPr lang="ru-RU" dirty="0"/>
          </a:p>
        </p:txBody>
      </p:sp>
      <p:sp>
        <p:nvSpPr>
          <p:cNvPr id="3" name="Заголовок 2"/>
          <p:cNvSpPr>
            <a:spLocks noGrp="1"/>
          </p:cNvSpPr>
          <p:nvPr>
            <p:ph type="title"/>
          </p:nvPr>
        </p:nvSpPr>
        <p:spPr/>
        <p:txBody>
          <a:bodyPr>
            <a:normAutofit/>
          </a:bodyPr>
          <a:lstStyle/>
          <a:p>
            <a:r>
              <a:rPr lang="ru-RU" dirty="0"/>
              <a:t>Маршрутизация запросов</a:t>
            </a:r>
          </a:p>
        </p:txBody>
      </p:sp>
    </p:spTree>
    <p:extLst>
      <p:ext uri="{BB962C8B-B14F-4D97-AF65-F5344CB8AC3E}">
        <p14:creationId xmlns:p14="http://schemas.microsoft.com/office/powerpoint/2010/main" val="2472181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77500" lnSpcReduction="20000"/>
          </a:bodyPr>
          <a:lstStyle/>
          <a:p>
            <a:r>
              <a:rPr lang="ru-RU" dirty="0"/>
              <a:t>Репликация – наличие нескольких копий одних данных в различных узлах. В случае очень больших наборов данных или объемов обрабатываемой информации этого недостаточно: необходимо разбить данные на секции (</a:t>
            </a:r>
            <a:r>
              <a:rPr lang="ru-RU" dirty="0" err="1"/>
              <a:t>partitions</a:t>
            </a:r>
            <a:r>
              <a:rPr lang="ru-RU" dirty="0"/>
              <a:t>), иначе говоря, выполнить </a:t>
            </a:r>
            <a:r>
              <a:rPr lang="ru-RU" dirty="0" err="1"/>
              <a:t>шардинг</a:t>
            </a:r>
            <a:r>
              <a:rPr lang="ru-RU" dirty="0"/>
              <a:t> (</a:t>
            </a:r>
            <a:r>
              <a:rPr lang="ru-RU" dirty="0" err="1"/>
              <a:t>sharding</a:t>
            </a:r>
            <a:r>
              <a:rPr lang="ru-RU" dirty="0"/>
              <a:t>) данных.</a:t>
            </a:r>
          </a:p>
          <a:p>
            <a:r>
              <a:rPr lang="ru-RU" dirty="0"/>
              <a:t>Так называемая секция (</a:t>
            </a:r>
            <a:r>
              <a:rPr lang="ru-RU" dirty="0" err="1"/>
              <a:t>partition</a:t>
            </a:r>
            <a:r>
              <a:rPr lang="ru-RU" dirty="0"/>
              <a:t>) в </a:t>
            </a:r>
            <a:r>
              <a:rPr lang="ru-RU" dirty="0" err="1"/>
              <a:t>MongoDB</a:t>
            </a:r>
            <a:r>
              <a:rPr lang="ru-RU" dirty="0"/>
              <a:t>, </a:t>
            </a:r>
            <a:r>
              <a:rPr lang="ru-RU" dirty="0" err="1"/>
              <a:t>Elasticsearch</a:t>
            </a:r>
            <a:r>
              <a:rPr lang="ru-RU" dirty="0"/>
              <a:t> и </a:t>
            </a:r>
            <a:r>
              <a:rPr lang="ru-RU" dirty="0" err="1"/>
              <a:t>SolrCloud</a:t>
            </a:r>
            <a:r>
              <a:rPr lang="ru-RU" dirty="0"/>
              <a:t> называется «</a:t>
            </a:r>
            <a:r>
              <a:rPr lang="ru-RU" dirty="0" err="1"/>
              <a:t>шард</a:t>
            </a:r>
            <a:r>
              <a:rPr lang="ru-RU" dirty="0"/>
              <a:t>» (</a:t>
            </a:r>
            <a:r>
              <a:rPr lang="ru-RU" dirty="0" err="1"/>
              <a:t>shard</a:t>
            </a:r>
            <a:r>
              <a:rPr lang="ru-RU" dirty="0"/>
              <a:t>), в </a:t>
            </a:r>
            <a:r>
              <a:rPr lang="ru-RU" dirty="0" err="1"/>
              <a:t>HBase</a:t>
            </a:r>
            <a:r>
              <a:rPr lang="ru-RU" dirty="0"/>
              <a:t> –  «регион» (</a:t>
            </a:r>
            <a:r>
              <a:rPr lang="ru-RU" dirty="0" err="1"/>
              <a:t>region</a:t>
            </a:r>
            <a:r>
              <a:rPr lang="ru-RU" dirty="0"/>
              <a:t>), в </a:t>
            </a:r>
            <a:r>
              <a:rPr lang="ru-RU" dirty="0" err="1"/>
              <a:t>Bigtable</a:t>
            </a:r>
            <a:r>
              <a:rPr lang="ru-RU" dirty="0"/>
              <a:t> – «сегмент» (</a:t>
            </a:r>
            <a:r>
              <a:rPr lang="ru-RU" dirty="0" err="1"/>
              <a:t>tablet</a:t>
            </a:r>
            <a:r>
              <a:rPr lang="ru-RU" dirty="0"/>
              <a:t>), в </a:t>
            </a:r>
            <a:r>
              <a:rPr lang="ru-RU" dirty="0" err="1"/>
              <a:t>Cassandra</a:t>
            </a:r>
            <a:r>
              <a:rPr lang="ru-RU" dirty="0"/>
              <a:t> и </a:t>
            </a:r>
            <a:r>
              <a:rPr lang="ru-RU" dirty="0" err="1"/>
              <a:t>Riak</a:t>
            </a:r>
            <a:r>
              <a:rPr lang="ru-RU" dirty="0"/>
              <a:t> – «виртуальный узел» (</a:t>
            </a:r>
            <a:r>
              <a:rPr lang="ru-RU" dirty="0" err="1"/>
              <a:t>vnode</a:t>
            </a:r>
            <a:r>
              <a:rPr lang="ru-RU" dirty="0"/>
              <a:t>) и в </a:t>
            </a:r>
            <a:r>
              <a:rPr lang="ru-RU" dirty="0" err="1"/>
              <a:t>Couchbase</a:t>
            </a:r>
            <a:r>
              <a:rPr lang="ru-RU" dirty="0"/>
              <a:t> – «виртуальный участок» (</a:t>
            </a:r>
            <a:r>
              <a:rPr lang="ru-RU" dirty="0" err="1"/>
              <a:t>vBucket</a:t>
            </a:r>
            <a:r>
              <a:rPr lang="ru-RU" dirty="0"/>
              <a:t>). Однако «секционирование» (</a:t>
            </a:r>
            <a:r>
              <a:rPr lang="ru-RU" dirty="0" err="1"/>
              <a:t>partitioning</a:t>
            </a:r>
            <a:r>
              <a:rPr lang="ru-RU" dirty="0"/>
              <a:t>) – наиболее часто употребляемый термин, который будем использовать.</a:t>
            </a:r>
          </a:p>
          <a:p>
            <a:r>
              <a:rPr lang="ru-RU" dirty="0"/>
              <a:t>Секционирование (</a:t>
            </a:r>
            <a:r>
              <a:rPr lang="ru-RU" dirty="0" err="1"/>
              <a:t>partitioning</a:t>
            </a:r>
            <a:r>
              <a:rPr lang="ru-RU" dirty="0"/>
              <a:t>) представляет собой способ умышленного разбиения большого набора данных на меньшие. Оно не имеет никакого отношения к разбиению сети на фрагменты.</a:t>
            </a:r>
          </a:p>
        </p:txBody>
      </p:sp>
      <p:sp>
        <p:nvSpPr>
          <p:cNvPr id="3" name="Заголовок 2"/>
          <p:cNvSpPr>
            <a:spLocks noGrp="1"/>
          </p:cNvSpPr>
          <p:nvPr>
            <p:ph type="title"/>
          </p:nvPr>
        </p:nvSpPr>
        <p:spPr/>
        <p:txBody>
          <a:bodyPr>
            <a:normAutofit/>
          </a:bodyPr>
          <a:lstStyle/>
          <a:p>
            <a:r>
              <a:rPr lang="ru-RU" dirty="0"/>
              <a:t>Терминология</a:t>
            </a:r>
          </a:p>
        </p:txBody>
      </p:sp>
    </p:spTree>
    <p:extLst>
      <p:ext uri="{BB962C8B-B14F-4D97-AF65-F5344CB8AC3E}">
        <p14:creationId xmlns:p14="http://schemas.microsoft.com/office/powerpoint/2010/main" val="3631629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70000" lnSpcReduction="20000"/>
          </a:bodyPr>
          <a:lstStyle/>
          <a:p>
            <a:r>
              <a:rPr lang="ru-RU" dirty="0"/>
              <a:t>Во всех случаях основная проблема формулируется следующим образом: откуда отвечающий за маршрутизацию компонент (это может быть один из узлов, маршрутизирующее звено или клиент) знает об изменениях в распределении секций по узлам?</a:t>
            </a:r>
          </a:p>
          <a:p>
            <a:r>
              <a:rPr lang="ru-RU" dirty="0"/>
              <a:t>Это непростая задача, ведь нужен консенсус всех участвующих сторон – в противном случае запросы будут отправляться не тем узлам и обрабатываться неправильно. Существуют протоколы для достижения консенсуса в распределенной системе, но реализовать их правильно непросто.</a:t>
            </a:r>
          </a:p>
          <a:p>
            <a:r>
              <a:rPr lang="ru-RU" dirty="0"/>
              <a:t>Многие распределенные информационные системы используют для отслеживания этих метаданных кластера отдельный сервис координации. Все узлы регистрируются в сервисе, который поддерживает актуальную карту соответствий секций узлам. Другие действующие лица, например, маршрутизирующее звено или учитывающий секции клиент, могут подписываться на данную информацию. При каждой смене узла-владельца секции или добавлении/удалении узла сервис оповещает маршрутизирующее звено, так что маршрутизация остается актуальной.</a:t>
            </a:r>
          </a:p>
        </p:txBody>
      </p:sp>
      <p:sp>
        <p:nvSpPr>
          <p:cNvPr id="3" name="Заголовок 2"/>
          <p:cNvSpPr>
            <a:spLocks noGrp="1"/>
          </p:cNvSpPr>
          <p:nvPr>
            <p:ph type="title"/>
          </p:nvPr>
        </p:nvSpPr>
        <p:spPr/>
        <p:txBody>
          <a:bodyPr>
            <a:normAutofit/>
          </a:bodyPr>
          <a:lstStyle/>
          <a:p>
            <a:r>
              <a:rPr lang="ru-RU" dirty="0"/>
              <a:t>Проблемы маршрутизации</a:t>
            </a:r>
          </a:p>
        </p:txBody>
      </p:sp>
    </p:spTree>
    <p:extLst>
      <p:ext uri="{BB962C8B-B14F-4D97-AF65-F5344CB8AC3E}">
        <p14:creationId xmlns:p14="http://schemas.microsoft.com/office/powerpoint/2010/main" val="2887233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77500" lnSpcReduction="20000"/>
          </a:bodyPr>
          <a:lstStyle/>
          <a:p>
            <a:r>
              <a:rPr lang="ru-RU" dirty="0"/>
              <a:t>Обычно секции задаются таким образом, что каждый элемент данных (запись, строка или документ) относятся ровно к одной секции. Этого можно достичь множеством способов. Фактически каждая секция сама по себе является маленькой БД, хотя база способна поддерживать операции, затрагивающие сразу несколько секций.</a:t>
            </a:r>
          </a:p>
          <a:p>
            <a:r>
              <a:rPr lang="ru-RU" dirty="0"/>
              <a:t>Основная цель секционирования данных – масштабируемость. Разные секции можно разместить в различных узлах в кластере, не предусматривающем разделения ресурсов. Следовательно, большой набор данных можно распределить по многим жестким дискам, а запросы – по многим процессорам.</a:t>
            </a:r>
          </a:p>
          <a:p>
            <a:r>
              <a:rPr lang="ru-RU" dirty="0"/>
              <a:t>При односекционных запросах каждый узел способен независимо выполнять запросы в своей секции, так что пропускную способность по запросам можно масштабировать просто добавлением новых узлов. Большие, сложные запросы можно распараллелить по нескольким узлам, хотя это намного сложнее.</a:t>
            </a:r>
          </a:p>
        </p:txBody>
      </p:sp>
      <p:sp>
        <p:nvSpPr>
          <p:cNvPr id="3" name="Заголовок 2"/>
          <p:cNvSpPr>
            <a:spLocks noGrp="1"/>
          </p:cNvSpPr>
          <p:nvPr>
            <p:ph type="title"/>
          </p:nvPr>
        </p:nvSpPr>
        <p:spPr/>
        <p:txBody>
          <a:bodyPr>
            <a:normAutofit/>
          </a:bodyPr>
          <a:lstStyle/>
          <a:p>
            <a:r>
              <a:rPr lang="ru-RU" dirty="0"/>
              <a:t>Секционирование данных</a:t>
            </a:r>
          </a:p>
        </p:txBody>
      </p:sp>
    </p:spTree>
    <p:extLst>
      <p:ext uri="{BB962C8B-B14F-4D97-AF65-F5344CB8AC3E}">
        <p14:creationId xmlns:p14="http://schemas.microsoft.com/office/powerpoint/2010/main" val="291193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92500" lnSpcReduction="10000"/>
          </a:bodyPr>
          <a:lstStyle/>
          <a:p>
            <a:r>
              <a:rPr lang="ru-RU" dirty="0"/>
              <a:t>Секционирование обычно идет бок о бок с репликацией, вследствие чего копии каждой из секций хранятся на нескольких узлах. Это значит, что, хотя каждая конкретная запись относится только к одной секции, храниться она может в нескольких различных узлах в целях отказоустойчивости. В узле может храниться более одной секции.</a:t>
            </a:r>
          </a:p>
          <a:p>
            <a:r>
              <a:rPr lang="ru-RU" dirty="0"/>
              <a:t>Для каждой секции один из узлов назначается ведущим, а другие – ведомыми. Каждый узел может быть ведущим для одних секций и ведомым для других.</a:t>
            </a:r>
          </a:p>
          <a:p>
            <a:r>
              <a:rPr lang="ru-RU" dirty="0"/>
              <a:t>Выбор схемы секционирования по большей части независим от выбора схемы репликации.</a:t>
            </a:r>
          </a:p>
        </p:txBody>
      </p:sp>
      <p:sp>
        <p:nvSpPr>
          <p:cNvPr id="3" name="Заголовок 2"/>
          <p:cNvSpPr>
            <a:spLocks noGrp="1"/>
          </p:cNvSpPr>
          <p:nvPr>
            <p:ph type="title"/>
          </p:nvPr>
        </p:nvSpPr>
        <p:spPr/>
        <p:txBody>
          <a:bodyPr>
            <a:normAutofit/>
          </a:bodyPr>
          <a:lstStyle/>
          <a:p>
            <a:r>
              <a:rPr lang="ru-RU" dirty="0"/>
              <a:t>Секционирование и репликация</a:t>
            </a:r>
          </a:p>
        </p:txBody>
      </p:sp>
    </p:spTree>
    <p:extLst>
      <p:ext uri="{BB962C8B-B14F-4D97-AF65-F5344CB8AC3E}">
        <p14:creationId xmlns:p14="http://schemas.microsoft.com/office/powerpoint/2010/main" val="966617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70000" lnSpcReduction="20000"/>
          </a:bodyPr>
          <a:lstStyle/>
          <a:p>
            <a:r>
              <a:rPr lang="ru-RU" dirty="0"/>
              <a:t>Цель секционирования – равномерно распределить по узлам данные и загрузку по запросам. Если доли всех узлов примерно равны, то теоретически десять узлов смогут обрабатывать в десять раз больше данных и будут иметь в десять раз большую пропускную способность по чтению и записи, чем отдельный узел (без учета репликации).</a:t>
            </a:r>
          </a:p>
          <a:p>
            <a:r>
              <a:rPr lang="ru-RU" dirty="0"/>
              <a:t>Если же секционирование выполнено неравномерно, т.е. на долю некоторых секций приходится больше данных или запросов, чем на долю других, то оно называется асимметричным (</a:t>
            </a:r>
            <a:r>
              <a:rPr lang="ru-RU" dirty="0" err="1"/>
              <a:t>skewed</a:t>
            </a:r>
            <a:r>
              <a:rPr lang="ru-RU" dirty="0"/>
              <a:t>). Наличие асимметрии существенно снижает эффективность секционирования. В предельном случае вся нагрузка ляжет на одну секцию, так что девять из десяти узлов будут простаивать, а узким местом окажется единственный функционирующий узел. Секция с непропорционально высокой нагрузкой называется горячей точкой (</a:t>
            </a:r>
            <a:r>
              <a:rPr lang="ru-RU" dirty="0" err="1"/>
              <a:t>hot</a:t>
            </a:r>
            <a:r>
              <a:rPr lang="ru-RU" dirty="0"/>
              <a:t> </a:t>
            </a:r>
            <a:r>
              <a:rPr lang="ru-RU" dirty="0" err="1"/>
              <a:t>spot</a:t>
            </a:r>
            <a:r>
              <a:rPr lang="ru-RU" dirty="0"/>
              <a:t>).</a:t>
            </a:r>
          </a:p>
          <a:p>
            <a:r>
              <a:rPr lang="ru-RU" dirty="0"/>
              <a:t>Простейший способ избежать горячих точек – назначать узлы для записей случайным образом. Это приведет к равномерному распределению данных по узлам; но есть у такого подхода и большой недостаток: при чтении неизвестно, в каком узле находится конкретный элемент данных, вследствие чего приходится параллельно опрашивать все узлы.</a:t>
            </a:r>
          </a:p>
        </p:txBody>
      </p:sp>
      <p:sp>
        <p:nvSpPr>
          <p:cNvPr id="3" name="Заголовок 2"/>
          <p:cNvSpPr>
            <a:spLocks noGrp="1"/>
          </p:cNvSpPr>
          <p:nvPr>
            <p:ph type="title"/>
          </p:nvPr>
        </p:nvSpPr>
        <p:spPr/>
        <p:txBody>
          <a:bodyPr>
            <a:normAutofit fontScale="90000"/>
          </a:bodyPr>
          <a:lstStyle/>
          <a:p>
            <a:r>
              <a:rPr lang="ru-RU" dirty="0"/>
              <a:t>Секционирование данных типа «ключ-значение»</a:t>
            </a:r>
          </a:p>
        </p:txBody>
      </p:sp>
    </p:spTree>
    <p:extLst>
      <p:ext uri="{BB962C8B-B14F-4D97-AF65-F5344CB8AC3E}">
        <p14:creationId xmlns:p14="http://schemas.microsoft.com/office/powerpoint/2010/main" val="1151132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47500" lnSpcReduction="20000"/>
          </a:bodyPr>
          <a:lstStyle/>
          <a:p>
            <a:r>
              <a:rPr lang="ru-RU" dirty="0"/>
              <a:t>Один из методов секционирования – назначить каждой из секций непрерывный диапазон значений ключа (от какого-то минимального значения до какого-то максимального). Если вам известны границы между диапазонами, то можно легко определить, в какой секции содержится нужный ключ. Если вдобавок знать, с какими секциями какие узлы соотносятся, то можно выполнить запрос непосредственно к соответствующему узлу.</a:t>
            </a:r>
          </a:p>
          <a:p>
            <a:r>
              <a:rPr lang="ru-RU" dirty="0"/>
              <a:t>Диапазоны значений ключа не обязательно должны быть одинакового размера, поскольку данные могут быть распределены неравномерно. Чтобы данные были распределены равномерно, границы секций должны быть подобраны в соответствии с данными.</a:t>
            </a:r>
          </a:p>
          <a:p>
            <a:r>
              <a:rPr lang="ru-RU" dirty="0"/>
              <a:t>Границы секций могут выбираться автоматически базой данных или вручную администратором. В пределах каждой секции можно хранить ключи в отсортированном порядке. Преимущество этого в упрощении просмотра диапазона по индексу, да и ключи можно рассматривать как сцепленный индекс и извлекать несколько связанных записей одним запросом. Например, рассмотрим приложение, хранящее данные, получаемые от сети датчиков, где ключом выступает метка даты/времени измерения (год-месяц-день-час-минута-секунда). Просмотры диапазонов по индексу очень удобны в этом случае, поскольку позволяют легко извлекать, скажем, все данные за конкретный месяц.</a:t>
            </a:r>
          </a:p>
          <a:p>
            <a:r>
              <a:rPr lang="ru-RU" dirty="0"/>
              <a:t>Однако недостатком секционирования по диапазонам значений ключа является то, что некоторые паттерны доступа приводят к горячим точкам. Если ключ представляет собой метку даты/времени, то секции соответствуют отрезкам времени, например одна секция на день. К сожалению, в случаях, когда данные записываются в базу по мере получения значений от датчиков, все операции записи будут выполняться в одной секции (сегодняшней), вследствие чего эта секция окажется перегружена операциями записи, а остальные будут простаивать.</a:t>
            </a:r>
          </a:p>
          <a:p>
            <a:r>
              <a:rPr lang="ru-RU" dirty="0"/>
              <a:t>Чтобы избежать этой проблемы в базе данных, полученных с датчиков, необходимо использовать в качестве первого элемента ключа не метку даты/времени, а нечто иное. Например, можно предварить метку даты/времени названием датчика, и, как следствие, секционирование будет выполняться сначала по названию датчика, а только потом по времени. При условии одновременной работы множества датчиков нагрузка по записи распределится по секциям более равномерно. Но при необходимости получить значения с нескольких датчиков в пределах определенного промежутка времени придется выполнять отдельный запрос по диапазону для каждого из названий датчиков.</a:t>
            </a:r>
          </a:p>
        </p:txBody>
      </p:sp>
      <p:sp>
        <p:nvSpPr>
          <p:cNvPr id="3" name="Заголовок 2"/>
          <p:cNvSpPr>
            <a:spLocks noGrp="1"/>
          </p:cNvSpPr>
          <p:nvPr>
            <p:ph type="title"/>
          </p:nvPr>
        </p:nvSpPr>
        <p:spPr/>
        <p:txBody>
          <a:bodyPr>
            <a:normAutofit fontScale="90000"/>
          </a:bodyPr>
          <a:lstStyle/>
          <a:p>
            <a:r>
              <a:rPr lang="ru-RU" dirty="0"/>
              <a:t>Секционирование по диапазонам значений ключа</a:t>
            </a:r>
          </a:p>
        </p:txBody>
      </p:sp>
    </p:spTree>
    <p:extLst>
      <p:ext uri="{BB962C8B-B14F-4D97-AF65-F5344CB8AC3E}">
        <p14:creationId xmlns:p14="http://schemas.microsoft.com/office/powerpoint/2010/main" val="564761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55000" lnSpcReduction="20000"/>
          </a:bodyPr>
          <a:lstStyle/>
          <a:p>
            <a:r>
              <a:rPr lang="ru-RU" dirty="0"/>
              <a:t>Многие распределенные базы данных, опасаясь асимметрии и горячих точек, используют для распределения ключей по секциям хеш-функцию. Хорошая хеш-функция получает на входе асимметричные данные и возвращает равномерно распределенные значения. Допустим, у вас есть 32-битная хеш-функция, получающая на входе строковое значение. Для каждой строки на входе она возвращает псевдослучайное число в диапазоне от 0 до 2</a:t>
            </a:r>
            <a:r>
              <a:rPr lang="ru-RU" baseline="30000" dirty="0"/>
              <a:t>32</a:t>
            </a:r>
            <a:r>
              <a:rPr lang="ru-RU" dirty="0"/>
              <a:t> – 1. Даже если входные строки очень похожи, их </a:t>
            </a:r>
            <a:r>
              <a:rPr lang="ru-RU" dirty="0" err="1"/>
              <a:t>хеши</a:t>
            </a:r>
            <a:r>
              <a:rPr lang="ru-RU" dirty="0"/>
              <a:t> равномерно распределены по этому интервалу.</a:t>
            </a:r>
          </a:p>
          <a:p>
            <a:r>
              <a:rPr lang="ru-RU" dirty="0"/>
              <a:t>В целях секционирования хеш-функция не должна быть криптографически стойкой. При наличии подходящей хеш-функции для ключей можно поставить каждой секции в соответствие диапазон </a:t>
            </a:r>
            <a:r>
              <a:rPr lang="ru-RU" dirty="0" err="1"/>
              <a:t>хешей</a:t>
            </a:r>
            <a:r>
              <a:rPr lang="ru-RU" dirty="0"/>
              <a:t> (вместо диапазона ключей), и каждый ключ, чье значение находится в диапазоне данной секции, будет сохранен в ней.</a:t>
            </a:r>
          </a:p>
          <a:p>
            <a:r>
              <a:rPr lang="ru-RU" dirty="0"/>
              <a:t>Это хороший способ равномерного распределения ключей по секциям. Границы секций могут быть или распределены равномерно, или выбраны псевдослучайным образом. При использовании для секционирования </a:t>
            </a:r>
            <a:r>
              <a:rPr lang="ru-RU" dirty="0" err="1"/>
              <a:t>хеша</a:t>
            </a:r>
            <a:r>
              <a:rPr lang="ru-RU" dirty="0"/>
              <a:t> ключа теряется удобное свойство секционирования по диапазонам значений ключа: возможность эффективно выполнять запросы по диапазонам. Смежные некогда ключи оказываются разбросаны по всем секциям, и порядок их сортировки теряется.</a:t>
            </a:r>
          </a:p>
          <a:p>
            <a:r>
              <a:rPr lang="ru-RU" dirty="0"/>
              <a:t>Подход со сцепленным индексом позволяет задействовать изящную модель данных для связей «один-ко-многим». Например, на сайте соцсети один пользователь может отправлять в свой блог множество сообщений. Если выбрать в качестве первичного ключа для сообщений (</a:t>
            </a:r>
            <a:r>
              <a:rPr lang="ru-RU" dirty="0" err="1"/>
              <a:t>user_id</a:t>
            </a:r>
            <a:r>
              <a:rPr lang="ru-RU" dirty="0"/>
              <a:t>, </a:t>
            </a:r>
            <a:r>
              <a:rPr lang="ru-RU" dirty="0" err="1"/>
              <a:t>update_timestamp</a:t>
            </a:r>
            <a:r>
              <a:rPr lang="ru-RU" dirty="0"/>
              <a:t>), то можно будет эффективно извлекать все сообщения от конкретного пользователя за определенный промежуток времени, отсортированные по метке даты/времени. Сообщения различных пользователей могут храниться в разных секциях, но в пределах одного пользователя все сообщения хранятся в одной секции отсортированными по этой метке.</a:t>
            </a:r>
          </a:p>
        </p:txBody>
      </p:sp>
      <p:sp>
        <p:nvSpPr>
          <p:cNvPr id="3" name="Заголовок 2"/>
          <p:cNvSpPr>
            <a:spLocks noGrp="1"/>
          </p:cNvSpPr>
          <p:nvPr>
            <p:ph type="title"/>
          </p:nvPr>
        </p:nvSpPr>
        <p:spPr/>
        <p:txBody>
          <a:bodyPr>
            <a:normAutofit/>
          </a:bodyPr>
          <a:lstStyle/>
          <a:p>
            <a:r>
              <a:rPr lang="ru-RU" dirty="0"/>
              <a:t>Секционирование по </a:t>
            </a:r>
            <a:r>
              <a:rPr lang="ru-RU" dirty="0" err="1"/>
              <a:t>хешу</a:t>
            </a:r>
            <a:r>
              <a:rPr lang="ru-RU" dirty="0"/>
              <a:t> ключа</a:t>
            </a:r>
          </a:p>
        </p:txBody>
      </p:sp>
    </p:spTree>
    <p:extLst>
      <p:ext uri="{BB962C8B-B14F-4D97-AF65-F5344CB8AC3E}">
        <p14:creationId xmlns:p14="http://schemas.microsoft.com/office/powerpoint/2010/main" val="590587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55000" lnSpcReduction="20000"/>
          </a:bodyPr>
          <a:lstStyle/>
          <a:p>
            <a:r>
              <a:rPr lang="ru-RU" dirty="0"/>
              <a:t>Хеширование ключа для определения секции может несколько исправить ситуацию с горячими точками, но не избавиться от них полностью: в предельном случае, когда все операции записи и чтения выполняются для одного ключа, все запросы все равно приходятся на одну секцию.</a:t>
            </a:r>
          </a:p>
          <a:p>
            <a:r>
              <a:rPr lang="ru-RU" dirty="0"/>
              <a:t>Подобная нагрузка вполне вероятна: например, на сайтах соцсетей действия знаменитостей, насчитывающих миллионы подписчиков, могут вызывать бурю активности. Такие события могут привести к огромным объемам операций записи для одного ключа (где ключом, вероятно, будет ID пользователя этой знаменитости или ID действия, которое комментируют подписчики).</a:t>
            </a:r>
          </a:p>
          <a:p>
            <a:r>
              <a:rPr lang="ru-RU" dirty="0"/>
              <a:t>Хеширование ключа не поможет в такой ситуации, ведь </a:t>
            </a:r>
            <a:r>
              <a:rPr lang="ru-RU" dirty="0" err="1"/>
              <a:t>хеш</a:t>
            </a:r>
            <a:r>
              <a:rPr lang="ru-RU" dirty="0"/>
              <a:t> двух одинаковых ключей – одинаковый. На сегодняшний день большинство информационных систем не умеют автоматически выравнивать подобную высоко асимметричную нагрузку, вследствие чего снижение асимметрии – обязанность приложения. Например, если известно, что конкретный ключ – очень горячий, то простейшим решением будет добавление в начало или конец этого ключа случайного числа. Простое двузначное десятичное число приведет к разбиению операций записи для ключа равномерно по 100 различным ключам, что позволит распределить их по разным секциям.</a:t>
            </a:r>
          </a:p>
          <a:p>
            <a:r>
              <a:rPr lang="ru-RU" dirty="0"/>
              <a:t>Однако при условии разбиения операций записи по различным ключам операциям чтения придется совершать дополнительные действия по чтению и объединению данных для всех этих ключей. Описанный метод требует также дополнительных вспомогательных операций: добавлять случайное число имеет смысл только для небольшого числа горячих ключей, для абсолютного большинства ключей с низкими объемами операций записи это окажется лишними накладными расходами. Следовательно, понадобится отслеживать, какие ключи были разбиты.</a:t>
            </a:r>
          </a:p>
        </p:txBody>
      </p:sp>
      <p:sp>
        <p:nvSpPr>
          <p:cNvPr id="3" name="Заголовок 2"/>
          <p:cNvSpPr>
            <a:spLocks noGrp="1"/>
          </p:cNvSpPr>
          <p:nvPr>
            <p:ph type="title"/>
          </p:nvPr>
        </p:nvSpPr>
        <p:spPr/>
        <p:txBody>
          <a:bodyPr>
            <a:normAutofit fontScale="90000"/>
          </a:bodyPr>
          <a:lstStyle/>
          <a:p>
            <a:r>
              <a:rPr lang="ru-RU" dirty="0"/>
              <a:t>Асимметричные нагрузки и разгрузка горячих точек</a:t>
            </a:r>
          </a:p>
        </p:txBody>
      </p:sp>
    </p:spTree>
    <p:extLst>
      <p:ext uri="{BB962C8B-B14F-4D97-AF65-F5344CB8AC3E}">
        <p14:creationId xmlns:p14="http://schemas.microsoft.com/office/powerpoint/2010/main" val="877249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62500" lnSpcReduction="20000"/>
          </a:bodyPr>
          <a:lstStyle/>
          <a:p>
            <a:r>
              <a:rPr lang="ru-RU" dirty="0"/>
              <a:t>Обсуждавшиеся до сих пор схемы секционирования основаны на модели данных «ключ-значение». Если обращение к записям происходит исключительно по их первичному ключу, то по нему можно узнать секцию и воспользоваться этими сведениями в целях маршрутизации запросов в соответствующую секцию.</a:t>
            </a:r>
          </a:p>
          <a:p>
            <a:r>
              <a:rPr lang="ru-RU" dirty="0"/>
              <a:t>Ситуация осложняется в случае применения вторичных индексов. Вторичный индекс обычно не идентифицирует запись однозначно, а представляет собой скорее способ поиска вхождений конкретного значения: «найти все действия пользователя 1», «найти все статьи, содержащие слово </a:t>
            </a:r>
            <a:r>
              <a:rPr lang="en-US" dirty="0"/>
              <a:t>infrared</a:t>
            </a:r>
            <a:r>
              <a:rPr lang="ru-RU" dirty="0"/>
              <a:t>», «найти все машины красного цвета» и т. д.</a:t>
            </a:r>
          </a:p>
          <a:p>
            <a:r>
              <a:rPr lang="ru-RU" dirty="0"/>
              <a:t>Вторичные индексы </a:t>
            </a:r>
            <a:r>
              <a:rPr lang="en-US" dirty="0"/>
              <a:t>–</a:t>
            </a:r>
            <a:r>
              <a:rPr lang="ru-RU" dirty="0"/>
              <a:t> каждодневная реальность реляционных баз данных, и в </a:t>
            </a:r>
            <a:r>
              <a:rPr lang="ru-RU" dirty="0" err="1"/>
              <a:t>документоориентированных</a:t>
            </a:r>
            <a:r>
              <a:rPr lang="ru-RU" dirty="0"/>
              <a:t> БД они тоже часто используются. Многие хранилища</a:t>
            </a:r>
            <a:r>
              <a:rPr lang="en-US" dirty="0"/>
              <a:t> </a:t>
            </a:r>
            <a:r>
              <a:rPr lang="ru-RU" dirty="0"/>
              <a:t>данных типа «ключ</a:t>
            </a:r>
            <a:r>
              <a:rPr lang="en-US" dirty="0"/>
              <a:t>-</a:t>
            </a:r>
            <a:r>
              <a:rPr lang="ru-RU" dirty="0"/>
              <a:t>значение»</a:t>
            </a:r>
            <a:r>
              <a:rPr lang="en-US" dirty="0"/>
              <a:t> </a:t>
            </a:r>
            <a:r>
              <a:rPr lang="ru-RU" dirty="0"/>
              <a:t>избегают вторичных индексов из-за усложнения реализации, но некоторые начали</a:t>
            </a:r>
            <a:r>
              <a:rPr lang="en-US" dirty="0"/>
              <a:t> </a:t>
            </a:r>
            <a:r>
              <a:rPr lang="ru-RU" dirty="0"/>
              <a:t>добавлять их в силу их исключительного удобства для моделирования данных.</a:t>
            </a:r>
            <a:r>
              <a:rPr lang="en-US" dirty="0"/>
              <a:t> </a:t>
            </a:r>
            <a:r>
              <a:rPr lang="ru-RU" dirty="0"/>
              <a:t>И наконец, вторичные индексы </a:t>
            </a:r>
            <a:r>
              <a:rPr lang="en-US" dirty="0"/>
              <a:t>– </a:t>
            </a:r>
            <a:r>
              <a:rPr lang="ru-RU" dirty="0"/>
              <a:t>суть таких поисковых серверов, как </a:t>
            </a:r>
            <a:r>
              <a:rPr lang="ru-RU" dirty="0" err="1"/>
              <a:t>Elasticsearch</a:t>
            </a:r>
            <a:r>
              <a:rPr lang="ru-RU" dirty="0"/>
              <a:t>.</a:t>
            </a:r>
          </a:p>
          <a:p>
            <a:r>
              <a:rPr lang="ru-RU" dirty="0"/>
              <a:t>Основная проблема вторичных индексов </a:t>
            </a:r>
            <a:r>
              <a:rPr lang="en-US" dirty="0"/>
              <a:t>–</a:t>
            </a:r>
            <a:r>
              <a:rPr lang="ru-RU" dirty="0"/>
              <a:t> в том, что невозможно поставить</a:t>
            </a:r>
            <a:r>
              <a:rPr lang="en-US" dirty="0"/>
              <a:t> </a:t>
            </a:r>
            <a:r>
              <a:rPr lang="ru-RU" dirty="0"/>
              <a:t>их в четкое соответствие секциям. Существует два основных подхода к секционированию базы данных с вторичными индексами: секционирование по документам (</a:t>
            </a:r>
            <a:r>
              <a:rPr lang="ru-RU" dirty="0" err="1"/>
              <a:t>document-based</a:t>
            </a:r>
            <a:r>
              <a:rPr lang="ru-RU" dirty="0"/>
              <a:t> </a:t>
            </a:r>
            <a:r>
              <a:rPr lang="ru-RU" dirty="0" err="1"/>
              <a:t>partitioning</a:t>
            </a:r>
            <a:r>
              <a:rPr lang="ru-RU" dirty="0"/>
              <a:t>) и секционирование по термам (</a:t>
            </a:r>
            <a:r>
              <a:rPr lang="ru-RU" dirty="0" err="1"/>
              <a:t>term-based</a:t>
            </a:r>
            <a:r>
              <a:rPr lang="en-US" dirty="0"/>
              <a:t> </a:t>
            </a:r>
            <a:r>
              <a:rPr lang="ru-RU" dirty="0" err="1"/>
              <a:t>partitioning</a:t>
            </a:r>
            <a:r>
              <a:rPr lang="ru-RU" dirty="0"/>
              <a:t>).</a:t>
            </a:r>
          </a:p>
        </p:txBody>
      </p:sp>
      <p:sp>
        <p:nvSpPr>
          <p:cNvPr id="3" name="Заголовок 2"/>
          <p:cNvSpPr>
            <a:spLocks noGrp="1"/>
          </p:cNvSpPr>
          <p:nvPr>
            <p:ph type="title"/>
          </p:nvPr>
        </p:nvSpPr>
        <p:spPr/>
        <p:txBody>
          <a:bodyPr>
            <a:normAutofit fontScale="90000"/>
          </a:bodyPr>
          <a:lstStyle/>
          <a:p>
            <a:r>
              <a:rPr lang="ru-RU" dirty="0"/>
              <a:t>Секционирование</a:t>
            </a:r>
            <a:br>
              <a:rPr lang="ru-RU" dirty="0"/>
            </a:br>
            <a:r>
              <a:rPr lang="ru-RU" dirty="0"/>
              <a:t>и вторичные индексы</a:t>
            </a:r>
          </a:p>
        </p:txBody>
      </p:sp>
    </p:spTree>
    <p:extLst>
      <p:ext uri="{BB962C8B-B14F-4D97-AF65-F5344CB8AC3E}">
        <p14:creationId xmlns:p14="http://schemas.microsoft.com/office/powerpoint/2010/main" val="294710303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Бумажная">
  <a:themeElements>
    <a:clrScheme name="Бумажная">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Бумажная">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Бумажная">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1683</TotalTime>
  <Words>3921</Words>
  <Application>Microsoft Office PowerPoint</Application>
  <PresentationFormat>Экран (4:3)</PresentationFormat>
  <Paragraphs>98</Paragraphs>
  <Slides>20</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20</vt:i4>
      </vt:variant>
    </vt:vector>
  </HeadingPairs>
  <TitlesOfParts>
    <vt:vector size="23" baseType="lpstr">
      <vt:lpstr>Constantia</vt:lpstr>
      <vt:lpstr>Wingdings 2</vt:lpstr>
      <vt:lpstr>Бумажная</vt:lpstr>
      <vt:lpstr>Разработка высоконагруженных приложений</vt:lpstr>
      <vt:lpstr>Терминология</vt:lpstr>
      <vt:lpstr>Секционирование данных</vt:lpstr>
      <vt:lpstr>Секционирование и репликация</vt:lpstr>
      <vt:lpstr>Секционирование данных типа «ключ-значение»</vt:lpstr>
      <vt:lpstr>Секционирование по диапазонам значений ключа</vt:lpstr>
      <vt:lpstr>Секционирование по хешу ключа</vt:lpstr>
      <vt:lpstr>Асимметричные нагрузки и разгрузка горячих точек</vt:lpstr>
      <vt:lpstr>Секционирование и вторичные индексы</vt:lpstr>
      <vt:lpstr>Секционирование вторичных индексов по документам</vt:lpstr>
      <vt:lpstr>Секционирование вторичных индексов по термам</vt:lpstr>
      <vt:lpstr>Перебалансировка секций</vt:lpstr>
      <vt:lpstr>Методики перебалансировки</vt:lpstr>
      <vt:lpstr>Хеширование по модулю N</vt:lpstr>
      <vt:lpstr>Фиксированное количество секций</vt:lpstr>
      <vt:lpstr>Динамическое секционирование</vt:lpstr>
      <vt:lpstr>Секционирование пропорционально количеству узлов</vt:lpstr>
      <vt:lpstr>Автоматическая или ручная перебалансировка</vt:lpstr>
      <vt:lpstr>Маршрутизация запросов</vt:lpstr>
      <vt:lpstr>Проблемы маршрутизации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высоконагруженных приложений</dc:title>
  <dc:creator>Илья Лёзин</dc:creator>
  <cp:lastModifiedBy>Илья Лёзин</cp:lastModifiedBy>
  <cp:revision>128</cp:revision>
  <dcterms:created xsi:type="dcterms:W3CDTF">2024-09-04T07:17:33Z</dcterms:created>
  <dcterms:modified xsi:type="dcterms:W3CDTF">2024-11-13T09:44:18Z</dcterms:modified>
</cp:coreProperties>
</file>